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8" r:id="rId4"/>
  </p:sldMasterIdLst>
  <p:notesMasterIdLst>
    <p:notesMasterId r:id="rId16"/>
  </p:notesMasterIdLst>
  <p:handoutMasterIdLst>
    <p:handoutMasterId r:id="rId17"/>
  </p:handoutMasterIdLst>
  <p:sldIdLst>
    <p:sldId id="2147475341" r:id="rId5"/>
    <p:sldId id="681" r:id="rId6"/>
    <p:sldId id="2147475338" r:id="rId7"/>
    <p:sldId id="2147475339" r:id="rId8"/>
    <p:sldId id="2147475337" r:id="rId9"/>
    <p:sldId id="731" r:id="rId10"/>
    <p:sldId id="2147475336" r:id="rId11"/>
    <p:sldId id="734" r:id="rId12"/>
    <p:sldId id="2147475340" r:id="rId13"/>
    <p:sldId id="732" r:id="rId14"/>
    <p:sldId id="2147475335" r:id="rId15"/>
  </p:sldIdLst>
  <p:sldSz cx="12192000" cy="6858000"/>
  <p:notesSz cx="6858000" cy="9144000"/>
  <p:custDataLst>
    <p:tags r:id="rId18"/>
  </p:custDataLst>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60A9"/>
    <a:srgbClr val="E90029"/>
    <a:srgbClr val="EF6A5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533A01-F47E-52F1-9575-17D9E7E1438E}" v="11" dt="2025-03-13T21:39:00.230"/>
  </p1510:revLst>
</p1510:revInfo>
</file>

<file path=ppt/tableStyles.xml><?xml version="1.0" encoding="utf-8"?>
<a:tblStyleLst xmlns:a="http://schemas.openxmlformats.org/drawingml/2006/main" def="{0817EA92-75D0-4044-A80A-286907CE0DDB}">
  <a:tblStyle styleId="{0817EA92-75D0-4044-A80A-286907CE0DDB}" styleName="Keysight 2022 Table Style">
    <a:wholeTbl>
      <a:tcTxStyle>
        <a:fontRef idx="minor">
          <a:prstClr val="black"/>
        </a:fontRef>
        <a:schemeClr val="dk1"/>
      </a:tcTxStyle>
      <a:tcStyle>
        <a:tcBdr>
          <a:left>
            <a:ln w="6350" cmpd="sng">
              <a:solidFill>
                <a:schemeClr val="lt1"/>
              </a:solidFill>
            </a:ln>
          </a:left>
          <a:right>
            <a:ln w="6350" cmpd="sng">
              <a:solidFill>
                <a:schemeClr val="lt1"/>
              </a:solidFill>
            </a:ln>
          </a:right>
          <a:top>
            <a:ln w="6350" cmpd="sng">
              <a:solidFill>
                <a:schemeClr val="lt1"/>
              </a:solidFill>
            </a:ln>
          </a:top>
          <a:bottom>
            <a:ln w="6350" cmpd="sng">
              <a:solidFill>
                <a:schemeClr val="lt1"/>
              </a:solidFill>
            </a:ln>
          </a:bottom>
          <a:insideH>
            <a:ln w="6350" cmpd="sng">
              <a:solidFill>
                <a:schemeClr val="lt1"/>
              </a:solidFill>
            </a:ln>
          </a:insideH>
          <a:insideV>
            <a:ln w="6350" cmpd="sng">
              <a:solidFill>
                <a:schemeClr val="lt1"/>
              </a:solidFill>
            </a:ln>
          </a:insideV>
        </a:tcBdr>
      </a:tcStyle>
    </a:wholeTbl>
    <a:band1H>
      <a:tcStyle>
        <a:tcBdr/>
        <a:fill>
          <a:solidFill>
            <a:schemeClr val="bg1">
              <a:lumMod val="85000"/>
            </a:schemeClr>
          </a:solidFill>
        </a:fill>
      </a:tcStyle>
    </a:band1H>
    <a:band2H>
      <a:tcStyle>
        <a:tcBdr/>
        <a:fill>
          <a:solidFill>
            <a:schemeClr val="bg1">
              <a:lumMod val="95000"/>
            </a:schemeClr>
          </a:solidFill>
        </a:fill>
      </a:tcStyle>
    </a:band2H>
    <a:band1V>
      <a:tcStyle>
        <a:tcBdr/>
      </a:tcStyle>
    </a:band1V>
    <a:band2V>
      <a:tcStyle>
        <a:tcBdr/>
      </a:tcStyle>
    </a:band2V>
    <a:lastCol>
      <a:tcTxStyle/>
      <a:tcStyle>
        <a:tcBdr/>
      </a:tcStyle>
    </a:lastCol>
    <a:firstCol>
      <a:tcTxStyle b="on">
        <a:fontRef idx="minor">
          <a:prstClr val="black"/>
        </a:fontRef>
        <a:schemeClr val="lt1"/>
      </a:tcTxStyle>
      <a:tcStyle>
        <a:tcBdr/>
        <a:fill>
          <a:solidFill>
            <a:schemeClr val="tx1">
              <a:lumMod val="75000"/>
              <a:lumOff val="25000"/>
            </a:schemeClr>
          </a:solidFill>
        </a:fill>
      </a:tcStyle>
    </a:firstCol>
    <a:lastRow>
      <a:tcTxStyle b="on">
        <a:fontRef idx="minor">
          <a:prstClr val="black"/>
        </a:fontRef>
        <a:schemeClr val="accent1"/>
      </a:tcTxStyle>
      <a:tcStyle>
        <a:tcBdr/>
        <a:fill>
          <a:solidFill>
            <a:schemeClr val="lt1"/>
          </a:solidFill>
        </a:fill>
      </a:tcStyle>
    </a:lastRow>
    <a:firstRow>
      <a:tcTxStyle b="on">
        <a:fontRef idx="minor">
          <a:prstClr val="black"/>
        </a:fontRef>
        <a:schemeClr val="dk1"/>
      </a:tcTxStyle>
      <a:tcStyle>
        <a:tcBdr>
          <a:bottom>
            <a:ln w="19050" cmpd="sng">
              <a:solidFill>
                <a:schemeClr val="accent1"/>
              </a:solidFill>
            </a:ln>
          </a:bottom>
        </a:tcBdr>
        <a:fill>
          <a:solidFill>
            <a:schemeClr val="l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00" autoAdjust="0"/>
  </p:normalViewPr>
  <p:slideViewPr>
    <p:cSldViewPr snapToGrid="0">
      <p:cViewPr varScale="1">
        <p:scale>
          <a:sx n="109" d="100"/>
          <a:sy n="109" d="100"/>
        </p:scale>
        <p:origin x="2746" y="8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Duvall" userId="S::richard.duvall@keysight.com::d5af41f2-5ea6-4f93-abc9-31e9e0062786" providerId="AD" clId="Web-{833A0270-B542-6AC8-9995-93029ACADE05}"/>
    <pc:docChg chg="modSld">
      <pc:chgData name="Richard Duvall" userId="S::richard.duvall@keysight.com::d5af41f2-5ea6-4f93-abc9-31e9e0062786" providerId="AD" clId="Web-{833A0270-B542-6AC8-9995-93029ACADE05}" dt="2025-03-07T21:58:22.916" v="47" actId="20577"/>
      <pc:docMkLst>
        <pc:docMk/>
      </pc:docMkLst>
      <pc:sldChg chg="modSp">
        <pc:chgData name="Richard Duvall" userId="S::richard.duvall@keysight.com::d5af41f2-5ea6-4f93-abc9-31e9e0062786" providerId="AD" clId="Web-{833A0270-B542-6AC8-9995-93029ACADE05}" dt="2025-03-07T21:57:46.258" v="39" actId="20577"/>
        <pc:sldMkLst>
          <pc:docMk/>
          <pc:sldMk cId="1106228338" sldId="2147475335"/>
        </pc:sldMkLst>
        <pc:spChg chg="mod">
          <ac:chgData name="Richard Duvall" userId="S::richard.duvall@keysight.com::d5af41f2-5ea6-4f93-abc9-31e9e0062786" providerId="AD" clId="Web-{833A0270-B542-6AC8-9995-93029ACADE05}" dt="2025-03-07T21:57:46.258" v="39" actId="20577"/>
          <ac:spMkLst>
            <pc:docMk/>
            <pc:sldMk cId="1106228338" sldId="2147475335"/>
            <ac:spMk id="2" creationId="{6A03B485-3699-FBBC-718F-B8EB1B43147C}"/>
          </ac:spMkLst>
        </pc:spChg>
        <pc:spChg chg="mod">
          <ac:chgData name="Richard Duvall" userId="S::richard.duvall@keysight.com::d5af41f2-5ea6-4f93-abc9-31e9e0062786" providerId="AD" clId="Web-{833A0270-B542-6AC8-9995-93029ACADE05}" dt="2025-03-07T21:56:44.850" v="27" actId="20577"/>
          <ac:spMkLst>
            <pc:docMk/>
            <pc:sldMk cId="1106228338" sldId="2147475335"/>
            <ac:spMk id="6" creationId="{536FAE09-56AD-2441-B971-871E88247120}"/>
          </ac:spMkLst>
        </pc:spChg>
      </pc:sldChg>
      <pc:sldChg chg="modSp">
        <pc:chgData name="Richard Duvall" userId="S::richard.duvall@keysight.com::d5af41f2-5ea6-4f93-abc9-31e9e0062786" providerId="AD" clId="Web-{833A0270-B542-6AC8-9995-93029ACADE05}" dt="2025-03-07T21:58:22.916" v="47" actId="20577"/>
        <pc:sldMkLst>
          <pc:docMk/>
          <pc:sldMk cId="1814643233" sldId="2147475341"/>
        </pc:sldMkLst>
        <pc:spChg chg="mod">
          <ac:chgData name="Richard Duvall" userId="S::richard.duvall@keysight.com::d5af41f2-5ea6-4f93-abc9-31e9e0062786" providerId="AD" clId="Web-{833A0270-B542-6AC8-9995-93029ACADE05}" dt="2025-03-07T21:58:22.916" v="47" actId="20577"/>
          <ac:spMkLst>
            <pc:docMk/>
            <pc:sldMk cId="1814643233" sldId="2147475341"/>
            <ac:spMk id="7" creationId="{981615AB-F95D-74C0-33F4-856ABC4393B9}"/>
          </ac:spMkLst>
        </pc:spChg>
      </pc:sldChg>
    </pc:docChg>
  </pc:docChgLst>
  <pc:docChgLst>
    <pc:chgData name="Matthew Ozalas" userId="3479424c-c1ba-470e-a5f2-cd06174af011" providerId="ADAL" clId="{0183364E-0574-4D4B-8296-4F4BCC7B1074}"/>
    <pc:docChg chg="undo custSel modSld">
      <pc:chgData name="Matthew Ozalas" userId="3479424c-c1ba-470e-a5f2-cd06174af011" providerId="ADAL" clId="{0183364E-0574-4D4B-8296-4F4BCC7B1074}" dt="2025-03-10T15:13:21.238" v="2" actId="478"/>
      <pc:docMkLst>
        <pc:docMk/>
      </pc:docMkLst>
      <pc:sldChg chg="delSp modSp mod">
        <pc:chgData name="Matthew Ozalas" userId="3479424c-c1ba-470e-a5f2-cd06174af011" providerId="ADAL" clId="{0183364E-0574-4D4B-8296-4F4BCC7B1074}" dt="2025-03-10T15:13:21.238" v="2" actId="478"/>
        <pc:sldMkLst>
          <pc:docMk/>
          <pc:sldMk cId="1647948841" sldId="731"/>
        </pc:sldMkLst>
        <pc:spChg chg="del">
          <ac:chgData name="Matthew Ozalas" userId="3479424c-c1ba-470e-a5f2-cd06174af011" providerId="ADAL" clId="{0183364E-0574-4D4B-8296-4F4BCC7B1074}" dt="2025-03-10T15:13:21.238" v="2" actId="478"/>
          <ac:spMkLst>
            <pc:docMk/>
            <pc:sldMk cId="1647948841" sldId="731"/>
            <ac:spMk id="5" creationId="{F728D13F-F794-C80F-7527-90BF9B7B31C6}"/>
          </ac:spMkLst>
        </pc:spChg>
        <pc:picChg chg="mod">
          <ac:chgData name="Matthew Ozalas" userId="3479424c-c1ba-470e-a5f2-cd06174af011" providerId="ADAL" clId="{0183364E-0574-4D4B-8296-4F4BCC7B1074}" dt="2025-03-10T15:13:16.891" v="1" actId="1076"/>
          <ac:picMkLst>
            <pc:docMk/>
            <pc:sldMk cId="1647948841" sldId="731"/>
            <ac:picMk id="8" creationId="{A7148236-7910-F0CA-7072-9C374B468A5A}"/>
          </ac:picMkLst>
        </pc:picChg>
      </pc:sldChg>
    </pc:docChg>
  </pc:docChgLst>
  <pc:docChgLst>
    <pc:chgData name="Richard Duvall" userId="S::richard.duvall@keysight.com::d5af41f2-5ea6-4f93-abc9-31e9e0062786" providerId="AD" clId="Web-{50533A01-F47E-52F1-9575-17D9E7E1438E}"/>
    <pc:docChg chg="modSld">
      <pc:chgData name="Richard Duvall" userId="S::richard.duvall@keysight.com::d5af41f2-5ea6-4f93-abc9-31e9e0062786" providerId="AD" clId="Web-{50533A01-F47E-52F1-9575-17D9E7E1438E}" dt="2025-03-13T21:39:00.230" v="10"/>
      <pc:docMkLst>
        <pc:docMk/>
      </pc:docMkLst>
      <pc:sldChg chg="modTransition">
        <pc:chgData name="Richard Duvall" userId="S::richard.duvall@keysight.com::d5af41f2-5ea6-4f93-abc9-31e9e0062786" providerId="AD" clId="Web-{50533A01-F47E-52F1-9575-17D9E7E1438E}" dt="2025-03-13T21:39:00.230" v="0"/>
        <pc:sldMkLst>
          <pc:docMk/>
          <pc:sldMk cId="2955059830" sldId="681"/>
        </pc:sldMkLst>
      </pc:sldChg>
      <pc:sldChg chg="modTransition">
        <pc:chgData name="Richard Duvall" userId="S::richard.duvall@keysight.com::d5af41f2-5ea6-4f93-abc9-31e9e0062786" providerId="AD" clId="Web-{50533A01-F47E-52F1-9575-17D9E7E1438E}" dt="2025-03-13T21:39:00.230" v="3"/>
        <pc:sldMkLst>
          <pc:docMk/>
          <pc:sldMk cId="1647948841" sldId="731"/>
        </pc:sldMkLst>
      </pc:sldChg>
      <pc:sldChg chg="modTransition">
        <pc:chgData name="Richard Duvall" userId="S::richard.duvall@keysight.com::d5af41f2-5ea6-4f93-abc9-31e9e0062786" providerId="AD" clId="Web-{50533A01-F47E-52F1-9575-17D9E7E1438E}" dt="2025-03-13T21:39:00.230" v="7"/>
        <pc:sldMkLst>
          <pc:docMk/>
          <pc:sldMk cId="4257932865" sldId="732"/>
        </pc:sldMkLst>
      </pc:sldChg>
      <pc:sldChg chg="modTransition">
        <pc:chgData name="Richard Duvall" userId="S::richard.duvall@keysight.com::d5af41f2-5ea6-4f93-abc9-31e9e0062786" providerId="AD" clId="Web-{50533A01-F47E-52F1-9575-17D9E7E1438E}" dt="2025-03-13T21:39:00.230" v="5"/>
        <pc:sldMkLst>
          <pc:docMk/>
          <pc:sldMk cId="3357332642" sldId="734"/>
        </pc:sldMkLst>
      </pc:sldChg>
      <pc:sldChg chg="modTransition">
        <pc:chgData name="Richard Duvall" userId="S::richard.duvall@keysight.com::d5af41f2-5ea6-4f93-abc9-31e9e0062786" providerId="AD" clId="Web-{50533A01-F47E-52F1-9575-17D9E7E1438E}" dt="2025-03-13T21:39:00.230" v="8"/>
        <pc:sldMkLst>
          <pc:docMk/>
          <pc:sldMk cId="1106228338" sldId="2147475335"/>
        </pc:sldMkLst>
      </pc:sldChg>
      <pc:sldChg chg="modTransition">
        <pc:chgData name="Richard Duvall" userId="S::richard.duvall@keysight.com::d5af41f2-5ea6-4f93-abc9-31e9e0062786" providerId="AD" clId="Web-{50533A01-F47E-52F1-9575-17D9E7E1438E}" dt="2025-03-13T21:39:00.230" v="4"/>
        <pc:sldMkLst>
          <pc:docMk/>
          <pc:sldMk cId="1827727990" sldId="2147475336"/>
        </pc:sldMkLst>
      </pc:sldChg>
      <pc:sldChg chg="modTransition">
        <pc:chgData name="Richard Duvall" userId="S::richard.duvall@keysight.com::d5af41f2-5ea6-4f93-abc9-31e9e0062786" providerId="AD" clId="Web-{50533A01-F47E-52F1-9575-17D9E7E1438E}" dt="2025-03-13T21:39:00.230" v="2"/>
        <pc:sldMkLst>
          <pc:docMk/>
          <pc:sldMk cId="2476928850" sldId="2147475337"/>
        </pc:sldMkLst>
      </pc:sldChg>
      <pc:sldChg chg="modTransition">
        <pc:chgData name="Richard Duvall" userId="S::richard.duvall@keysight.com::d5af41f2-5ea6-4f93-abc9-31e9e0062786" providerId="AD" clId="Web-{50533A01-F47E-52F1-9575-17D9E7E1438E}" dt="2025-03-13T21:39:00.230" v="9"/>
        <pc:sldMkLst>
          <pc:docMk/>
          <pc:sldMk cId="1480760393" sldId="2147475338"/>
        </pc:sldMkLst>
      </pc:sldChg>
      <pc:sldChg chg="modTransition">
        <pc:chgData name="Richard Duvall" userId="S::richard.duvall@keysight.com::d5af41f2-5ea6-4f93-abc9-31e9e0062786" providerId="AD" clId="Web-{50533A01-F47E-52F1-9575-17D9E7E1438E}" dt="2025-03-13T21:39:00.230" v="1"/>
        <pc:sldMkLst>
          <pc:docMk/>
          <pc:sldMk cId="3420779844" sldId="2147475339"/>
        </pc:sldMkLst>
      </pc:sldChg>
      <pc:sldChg chg="modTransition">
        <pc:chgData name="Richard Duvall" userId="S::richard.duvall@keysight.com::d5af41f2-5ea6-4f93-abc9-31e9e0062786" providerId="AD" clId="Web-{50533A01-F47E-52F1-9575-17D9E7E1438E}" dt="2025-03-13T21:39:00.230" v="6"/>
        <pc:sldMkLst>
          <pc:docMk/>
          <pc:sldMk cId="794276927" sldId="2147475340"/>
        </pc:sldMkLst>
      </pc:sldChg>
      <pc:sldChg chg="modTransition">
        <pc:chgData name="Richard Duvall" userId="S::richard.duvall@keysight.com::d5af41f2-5ea6-4f93-abc9-31e9e0062786" providerId="AD" clId="Web-{50533A01-F47E-52F1-9575-17D9E7E1438E}" dt="2025-03-13T21:39:00.230" v="10"/>
        <pc:sldMkLst>
          <pc:docMk/>
          <pc:sldMk cId="1814643233" sldId="214747534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CA588D-A381-60AE-D853-D5691D4F5E27}"/>
              </a:ext>
            </a:extLst>
          </p:cNvPr>
          <p:cNvSpPr>
            <a:spLocks noGrp="1"/>
          </p:cNvSpPr>
          <p:nvPr>
            <p:ph type="ftr" sz="quarter" idx="2"/>
          </p:nvPr>
        </p:nvSpPr>
        <p:spPr>
          <a:xfrm>
            <a:off x="0" y="8685213"/>
            <a:ext cx="3657600" cy="458787"/>
          </a:xfrm>
          <a:prstGeom prst="rect">
            <a:avLst/>
          </a:prstGeom>
        </p:spPr>
        <p:txBody>
          <a:bodyPr vert="horz" lIns="182880" tIns="182880" rIns="182880" bIns="182880" rtlCol="0" anchor="b"/>
          <a:lstStyle>
            <a:lvl1pPr algn="l" eaLnBrk="1" fontAlgn="auto" hangingPunct="1">
              <a:spcBef>
                <a:spcPts val="0"/>
              </a:spcBef>
              <a:spcAft>
                <a:spcPts val="0"/>
              </a:spcAft>
              <a:defRPr sz="800" dirty="0">
                <a:solidFill>
                  <a:schemeClr val="tx1">
                    <a:lumMod val="50000"/>
                    <a:lumOff val="50000"/>
                  </a:schemeClr>
                </a:solidFill>
                <a:latin typeface="+mn-lt"/>
              </a:defRPr>
            </a:lvl1pPr>
          </a:lstStyle>
          <a:p>
            <a:pPr>
              <a:defRPr/>
            </a:pPr>
            <a:r>
              <a:rPr lang="en-US" dirty="0"/>
              <a:t>© 2022 Keysight Technologies and/or its affiliates. All rights reserved.</a:t>
            </a:r>
          </a:p>
        </p:txBody>
      </p:sp>
      <p:sp>
        <p:nvSpPr>
          <p:cNvPr id="5" name="Slide Number Placeholder 4">
            <a:extLst>
              <a:ext uri="{FF2B5EF4-FFF2-40B4-BE49-F238E27FC236}">
                <a16:creationId xmlns:a16="http://schemas.microsoft.com/office/drawing/2014/main" id="{76E908DB-7677-1857-DEA6-9F302FC937CF}"/>
              </a:ext>
            </a:extLst>
          </p:cNvPr>
          <p:cNvSpPr>
            <a:spLocks noGrp="1"/>
          </p:cNvSpPr>
          <p:nvPr>
            <p:ph type="sldNum" sz="quarter" idx="3"/>
          </p:nvPr>
        </p:nvSpPr>
        <p:spPr>
          <a:xfrm>
            <a:off x="5943600" y="8685213"/>
            <a:ext cx="914400" cy="458787"/>
          </a:xfrm>
          <a:prstGeom prst="rect">
            <a:avLst/>
          </a:prstGeom>
        </p:spPr>
        <p:txBody>
          <a:bodyPr vert="horz" lIns="182880" tIns="182880" rIns="182880" bIns="182880" rtlCol="0" anchor="b"/>
          <a:lstStyle>
            <a:lvl1pPr algn="r" eaLnBrk="1" fontAlgn="auto" hangingPunct="1">
              <a:spcBef>
                <a:spcPts val="0"/>
              </a:spcBef>
              <a:spcAft>
                <a:spcPts val="0"/>
              </a:spcAft>
              <a:defRPr sz="800" smtClean="0">
                <a:solidFill>
                  <a:schemeClr val="tx1">
                    <a:lumMod val="50000"/>
                    <a:lumOff val="50000"/>
                  </a:schemeClr>
                </a:solidFill>
                <a:latin typeface="+mn-lt"/>
              </a:defRPr>
            </a:lvl1pPr>
          </a:lstStyle>
          <a:p>
            <a:pPr>
              <a:defRPr/>
            </a:pPr>
            <a:fld id="{B574CB32-5FB6-604A-B382-7DB50076CDE8}"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FC20E8A-4323-57FD-8184-63AB60B97451}"/>
              </a:ext>
            </a:extLst>
          </p:cNvPr>
          <p:cNvSpPr>
            <a:spLocks noGrp="1" noRot="1" noChangeAspect="1"/>
          </p:cNvSpPr>
          <p:nvPr>
            <p:ph type="sldImg" idx="2"/>
          </p:nvPr>
        </p:nvSpPr>
        <p:spPr>
          <a:xfrm>
            <a:off x="501650" y="914400"/>
            <a:ext cx="5854700" cy="3294063"/>
          </a:xfrm>
          <a:prstGeom prst="rect">
            <a:avLst/>
          </a:prstGeom>
          <a:noFill/>
          <a:ln w="12700">
            <a:solidFill>
              <a:schemeClr val="tx2"/>
            </a:solidFill>
            <a:miter lim="800000"/>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2127DB83-2B75-9330-70CC-12CFD26D5B1D}"/>
              </a:ext>
            </a:extLst>
          </p:cNvPr>
          <p:cNvSpPr>
            <a:spLocks noGrp="1"/>
          </p:cNvSpPr>
          <p:nvPr>
            <p:ph type="body" sz="quarter" idx="3"/>
          </p:nvPr>
        </p:nvSpPr>
        <p:spPr>
          <a:xfrm>
            <a:off x="514350" y="4400550"/>
            <a:ext cx="5829300" cy="3600450"/>
          </a:xfrm>
          <a:prstGeom prst="rect">
            <a:avLst/>
          </a:prstGeom>
        </p:spPr>
        <p:txBody>
          <a:bodyPr vert="horz" lIns="0" tIns="0" rIns="0" bIns="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36EA29C-8876-8D7D-F044-FDA3D88F9B80}"/>
              </a:ext>
            </a:extLst>
          </p:cNvPr>
          <p:cNvSpPr>
            <a:spLocks noGrp="1"/>
          </p:cNvSpPr>
          <p:nvPr>
            <p:ph type="ftr" sz="quarter" idx="4"/>
          </p:nvPr>
        </p:nvSpPr>
        <p:spPr>
          <a:xfrm>
            <a:off x="0" y="8685213"/>
            <a:ext cx="3657600" cy="458787"/>
          </a:xfrm>
          <a:prstGeom prst="rect">
            <a:avLst/>
          </a:prstGeom>
        </p:spPr>
        <p:txBody>
          <a:bodyPr vert="horz" wrap="square" lIns="182880" tIns="182880" rIns="182880" bIns="182880" rtlCol="0" anchor="b">
            <a:noAutofit/>
          </a:bodyPr>
          <a:lstStyle>
            <a:lvl1pPr eaLnBrk="1" fontAlgn="auto" hangingPunct="1">
              <a:spcBef>
                <a:spcPts val="0"/>
              </a:spcBef>
              <a:spcAft>
                <a:spcPts val="0"/>
              </a:spcAft>
              <a:defRPr lang="en-US" sz="800" dirty="0">
                <a:solidFill>
                  <a:schemeClr val="tx1">
                    <a:lumMod val="50000"/>
                    <a:lumOff val="50000"/>
                  </a:schemeClr>
                </a:solidFill>
                <a:latin typeface="Arial" panose="020B0604020202020204" pitchFamily="34" charset="0"/>
                <a:cs typeface="Arial" panose="020B0604020202020204" pitchFamily="34" charset="0"/>
              </a:defRPr>
            </a:lvl1pPr>
          </a:lstStyle>
          <a:p>
            <a:pPr>
              <a:defRPr/>
            </a:pPr>
            <a:r>
              <a:rPr dirty="0"/>
              <a:t>© 2022 Keysight Technologies and/or its affiliates. All rights reserved.</a:t>
            </a:r>
          </a:p>
        </p:txBody>
      </p:sp>
      <p:sp>
        <p:nvSpPr>
          <p:cNvPr id="7" name="Slide Number Placeholder 6">
            <a:extLst>
              <a:ext uri="{FF2B5EF4-FFF2-40B4-BE49-F238E27FC236}">
                <a16:creationId xmlns:a16="http://schemas.microsoft.com/office/drawing/2014/main" id="{8A496329-4CF8-843D-6667-5407F1AF3591}"/>
              </a:ext>
            </a:extLst>
          </p:cNvPr>
          <p:cNvSpPr>
            <a:spLocks noGrp="1"/>
          </p:cNvSpPr>
          <p:nvPr>
            <p:ph type="sldNum" sz="quarter" idx="5"/>
          </p:nvPr>
        </p:nvSpPr>
        <p:spPr>
          <a:xfrm>
            <a:off x="5943600" y="8685213"/>
            <a:ext cx="914400" cy="458787"/>
          </a:xfrm>
          <a:prstGeom prst="rect">
            <a:avLst/>
          </a:prstGeom>
        </p:spPr>
        <p:txBody>
          <a:bodyPr vert="horz" lIns="182880" tIns="182880" rIns="182880" bIns="182880" rtlCol="0" anchor="b"/>
          <a:lstStyle>
            <a:lvl1pPr algn="r" eaLnBrk="1" fontAlgn="auto" hangingPunct="1">
              <a:spcBef>
                <a:spcPts val="0"/>
              </a:spcBef>
              <a:spcAft>
                <a:spcPts val="0"/>
              </a:spcAft>
              <a:defRPr sz="800" smtClean="0">
                <a:solidFill>
                  <a:schemeClr val="tx1">
                    <a:lumMod val="50000"/>
                    <a:lumOff val="50000"/>
                  </a:schemeClr>
                </a:solidFill>
                <a:latin typeface="Arial" panose="020B0604020202020204" pitchFamily="34" charset="0"/>
                <a:cs typeface="Arial" panose="020B0604020202020204" pitchFamily="34" charset="0"/>
              </a:defRPr>
            </a:lvl1pPr>
          </a:lstStyle>
          <a:p>
            <a:pPr>
              <a:defRPr/>
            </a:pPr>
            <a:fld id="{4158C261-0144-294D-993A-A2B9FCF6D212}"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ts val="4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indent="-136525" algn="l" rtl="0" fontAlgn="base">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273050" indent="-136525" algn="l" rtl="0" fontAlgn="base">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411163" indent="-136525" algn="l" rtl="0" fontAlgn="base">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547688" indent="-136525" algn="l" rtl="0" fontAlgn="base">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1</a:t>
            </a:fld>
            <a:endParaRPr lang="en-US" dirty="0"/>
          </a:p>
        </p:txBody>
      </p:sp>
    </p:spTree>
    <p:extLst>
      <p:ext uri="{BB962C8B-B14F-4D97-AF65-F5344CB8AC3E}">
        <p14:creationId xmlns:p14="http://schemas.microsoft.com/office/powerpoint/2010/main" val="3377494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is permeating every aspect of our daily lives and RF design with EDA is no exception. AI in ADS is enabled through its Python API which enables programmatic control of virtually all of its capability such as simulation, schematic, layout, data processing and display. This allows automated generation of AI training data and formatting of measured data, which are then used to train Artificial Neural Networks (ANN) in Machine Learning to produce simulation digital twin models. The ANN models can then be used in design simulation or synthesis as shown in the QR code filters by Chalmers University in Sweden.</a:t>
            </a:r>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10</a:t>
            </a:fld>
            <a:endParaRPr lang="en-US" dirty="0"/>
          </a:p>
        </p:txBody>
      </p:sp>
    </p:spTree>
    <p:extLst>
      <p:ext uri="{BB962C8B-B14F-4D97-AF65-F5344CB8AC3E}">
        <p14:creationId xmlns:p14="http://schemas.microsoft.com/office/powerpoint/2010/main" val="2554012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following session, please pay attention and learn new design skills to keep pace with the 6G and AI trends that is shaping the RF/MW industry. Make sure you ask for free trials of the powerful design tools you see today to stay relevant with the industry.</a:t>
            </a:r>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11</a:t>
            </a:fld>
            <a:endParaRPr lang="en-US" dirty="0"/>
          </a:p>
        </p:txBody>
      </p:sp>
    </p:spTree>
    <p:extLst>
      <p:ext uri="{BB962C8B-B14F-4D97-AF65-F5344CB8AC3E}">
        <p14:creationId xmlns:p14="http://schemas.microsoft.com/office/powerpoint/2010/main" val="1890520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major RF/MW industry trends are 6G and AI. 6G promises high-throughput, low-latency wireless data transport across land and satellite based networks. Consequently, 6G requires frequencies operating at sub-THz (up to 250GHz) which means the wavelengths in hardware substrates are sub-mm. This has significant implications on the design of RF/MW components for 6G. </a:t>
            </a:r>
          </a:p>
          <a:p>
            <a:r>
              <a:rPr lang="en-US" dirty="0"/>
              <a:t>AI deployment in RF/MW design is expected by companies to stay competitive in both innovation and productivity. This requires design platform automation for Ai training data generation and management, Ai training for Machine Learning (ML) and Ai assisted design.</a:t>
            </a:r>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2</a:t>
            </a:fld>
            <a:endParaRPr lang="en-US" dirty="0"/>
          </a:p>
        </p:txBody>
      </p:sp>
    </p:spTree>
    <p:extLst>
      <p:ext uri="{BB962C8B-B14F-4D97-AF65-F5344CB8AC3E}">
        <p14:creationId xmlns:p14="http://schemas.microsoft.com/office/powerpoint/2010/main" val="19294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6G frequencies at reaching up to sub-THz of 250GHz. At these frequencies, the wavelengths in semiconductor, glass or ceramic substrates are all less than 1 mm. This means that RF/MW structures such as traditional interconnects such as traces bond wires will behave like antennas, causing unwanted coupling and feedback instability. Therefore tighter integration in the form of 3D Heterogenous Integration (3DHI) of RF chiplets (RFIC, MMIC, passive components, etc.) are required to implement 6G hardware. </a:t>
            </a:r>
          </a:p>
          <a:p>
            <a:endParaRPr lang="en-US" dirty="0"/>
          </a:p>
          <a:p>
            <a:r>
              <a:rPr lang="en-US" dirty="0"/>
              <a:t>6G is intended to carry high throughput, low latency wireless data and this must be accomplished through wide bandwidth digital RF modulation. Digital RF modulation has an important figure of merit called Error Vector Magnitude (EVM) which must be simulated and optimized at the circuit level during component design. </a:t>
            </a:r>
          </a:p>
          <a:p>
            <a:endParaRPr lang="en-US" dirty="0"/>
          </a:p>
          <a:p>
            <a:r>
              <a:rPr lang="en-US" dirty="0"/>
              <a:t>3DHI RF chiplets must work together to simultaneously satisfy system, circuit, electromagnetic, stability, electrothermal and statistical yield requirements. Traditional separate single tasking simulation and optimization techniques are no longer sufficient. That’s why the next generation multi-domain RF simulation and optimization flows are needed. </a:t>
            </a:r>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3</a:t>
            </a:fld>
            <a:endParaRPr lang="en-US" dirty="0"/>
          </a:p>
        </p:txBody>
      </p:sp>
    </p:spTree>
    <p:extLst>
      <p:ext uri="{BB962C8B-B14F-4D97-AF65-F5344CB8AC3E}">
        <p14:creationId xmlns:p14="http://schemas.microsoft.com/office/powerpoint/2010/main" val="4161238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&amp; Machine Learning (AI-ML) is permeating into every aspect of our lives, including RF/MW design. Automation of the design environment is prerequisite for enabling AI training data generation, ML training and deploying AI into design tasks. Python API is becoming the standard for enabling automation and Keysight ADS has enabled it for these tasks. Python code generation can also be Ai assisted in accelerating its adoption.</a:t>
            </a:r>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4</a:t>
            </a:fld>
            <a:endParaRPr lang="en-US" dirty="0"/>
          </a:p>
        </p:txBody>
      </p:sp>
    </p:spTree>
    <p:extLst>
      <p:ext uri="{BB962C8B-B14F-4D97-AF65-F5344CB8AC3E}">
        <p14:creationId xmlns:p14="http://schemas.microsoft.com/office/powerpoint/2010/main" val="76041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5</a:t>
            </a:fld>
            <a:endParaRPr lang="en-US" dirty="0"/>
          </a:p>
        </p:txBody>
      </p:sp>
    </p:spTree>
    <p:extLst>
      <p:ext uri="{BB962C8B-B14F-4D97-AF65-F5344CB8AC3E}">
        <p14:creationId xmlns:p14="http://schemas.microsoft.com/office/powerpoint/2010/main" val="2249995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4 separate disconnected flows from Cadence: 1. Virtuoso for Si RFIC; 2. AWR for III-V MMIC; 3. Adv Package Designer; 4. Allegro PCB. After assembly, any RF path crossing the 4 technology boundaries can be freely chosen for automated 3DEM-circuit cosimulation at will without traditional “cookie-cutting” of the design for EM simulation, followed by tedious manual stitching of the EM S-parameter ports to the correct circuit schematic nodes. Keysight ADS is unique in the industry to enable 3DHI RF Chiplet assembly because we also need to use in in designing our 6G test instrumentation. </a:t>
            </a:r>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6</a:t>
            </a:fld>
            <a:endParaRPr lang="en-US" dirty="0"/>
          </a:p>
        </p:txBody>
      </p:sp>
    </p:spTree>
    <p:extLst>
      <p:ext uri="{BB962C8B-B14F-4D97-AF65-F5344CB8AC3E}">
        <p14:creationId xmlns:p14="http://schemas.microsoft.com/office/powerpoint/2010/main" val="4206713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6G or any current wireless applications such as automotive/aerospace radars and wireless networking require digital RF modulation for high-throughput, low-latency wireless data transport. Designing RF/MW components for digital wireless applications require a new figure of merit called Error Vector Magnitude (EVM) which measures the distortion the Error digital RF modulation. Keysight is unique in the industry in its compact signal generation and fast EVM measurement instrumentation techniques. These are also used in ADS during simulation to enable circuit designers to quickly simulate and optimize EVM at the circuit level.</a:t>
            </a:r>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7</a:t>
            </a:fld>
            <a:endParaRPr lang="en-US" dirty="0"/>
          </a:p>
        </p:txBody>
      </p:sp>
    </p:spTree>
    <p:extLst>
      <p:ext uri="{BB962C8B-B14F-4D97-AF65-F5344CB8AC3E}">
        <p14:creationId xmlns:p14="http://schemas.microsoft.com/office/powerpoint/2010/main" val="3786795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3DHI RF Chiplet integration work, we not only need to assemble and verify the integrity of the physical with the electrical designs, we need to also simulate the critical RF paths through the 3DHI module. These RF paths cross physical technology boundaries (e.g., RFIC- MMIC- ceramic passives - packaging – PCB - antennas). Multi-domain simulation workflow is needed because multiple design goals and tradeoffs (e.g. gain, linearity, EVM, efficiency, bandwidth, stability, etc.) must be analyzed iteratively during design. This automated workflow based multi-domain simulation replaces manual serial single task based individual specialized simulations for dramatic improvement in design insights and productivity.</a:t>
            </a:r>
          </a:p>
          <a:p>
            <a:endParaRPr lang="en-US" dirty="0"/>
          </a:p>
          <a:p>
            <a:r>
              <a:rPr lang="en-US" dirty="0"/>
              <a:t>Physical dimensional uncertainty in sub-THz sub-mm wavelengths during measurements turns into electrical variations, How do you design HW you can’t measure. Use EM simulation tools to augment your measurements as part of multi-domain simulation and digital twining. </a:t>
            </a:r>
          </a:p>
          <a:p>
            <a:endParaRPr lang="en-US" dirty="0"/>
          </a:p>
          <a:p>
            <a:r>
              <a:rPr lang="en-US" dirty="0"/>
              <a:t>Cost of simulation licenses is minimized through token pool licensing where tokens are taken during simulation and returned when done.</a:t>
            </a:r>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8</a:t>
            </a:fld>
            <a:endParaRPr lang="en-US" dirty="0"/>
          </a:p>
        </p:txBody>
      </p:sp>
    </p:spTree>
    <p:extLst>
      <p:ext uri="{BB962C8B-B14F-4D97-AF65-F5344CB8AC3E}">
        <p14:creationId xmlns:p14="http://schemas.microsoft.com/office/powerpoint/2010/main" val="3520297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CF648-FC7C-125D-37E0-4B46285D0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9ECA8-B298-C1FE-D15B-0D05E8FF12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D1E63-B414-A513-86B6-93B6ABDEFCA9}"/>
              </a:ext>
            </a:extLst>
          </p:cNvPr>
          <p:cNvSpPr>
            <a:spLocks noGrp="1"/>
          </p:cNvSpPr>
          <p:nvPr>
            <p:ph type="body" idx="1"/>
          </p:nvPr>
        </p:nvSpPr>
        <p:spPr/>
        <p:txBody>
          <a:bodyPr/>
          <a:lstStyle/>
          <a:p>
            <a:r>
              <a:rPr lang="en-US" dirty="0"/>
              <a:t>Traditional optimization of multi-objective goals combines all goals into single error function with weights assigned to each objective based on human assumption of their relative importance. These assumptions are made before the optimization begins and does not produce the optimal combinations of multi-objective goals called the Pareto front which shows the trade offs amongst the competing goals. These new optimization techniques address these limitations to enable multi-objectives (e.g., EVM, Stability, Efficiency, Temperature and Size) goals with large number of input variables (i.e., high dimensional search space) to be optimized across simulation domains and design hierarchies.</a:t>
            </a:r>
          </a:p>
        </p:txBody>
      </p:sp>
      <p:sp>
        <p:nvSpPr>
          <p:cNvPr id="4" name="Slide Number Placeholder 3">
            <a:extLst>
              <a:ext uri="{FF2B5EF4-FFF2-40B4-BE49-F238E27FC236}">
                <a16:creationId xmlns:a16="http://schemas.microsoft.com/office/drawing/2014/main" id="{669C24A8-66E3-3861-B31C-4CE1644BE71A}"/>
              </a:ext>
            </a:extLst>
          </p:cNvPr>
          <p:cNvSpPr>
            <a:spLocks noGrp="1"/>
          </p:cNvSpPr>
          <p:nvPr>
            <p:ph type="sldNum" sz="quarter" idx="5"/>
          </p:nvPr>
        </p:nvSpPr>
        <p:spPr/>
        <p:txBody>
          <a:bodyPr/>
          <a:lstStyle/>
          <a:p>
            <a:pPr>
              <a:defRPr/>
            </a:pPr>
            <a:fld id="{4158C261-0144-294D-993A-A2B9FCF6D212}" type="slidenum">
              <a:rPr lang="en-US" smtClean="0"/>
              <a:pPr>
                <a:defRPr/>
              </a:pPr>
              <a:t>9</a:t>
            </a:fld>
            <a:endParaRPr lang="en-US" dirty="0"/>
          </a:p>
        </p:txBody>
      </p:sp>
    </p:spTree>
    <p:extLst>
      <p:ext uri="{BB962C8B-B14F-4D97-AF65-F5344CB8AC3E}">
        <p14:creationId xmlns:p14="http://schemas.microsoft.com/office/powerpoint/2010/main" val="4046565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age with headlin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2C5B2393-3FF9-88AD-37CD-FBA6BB21CFD0}"/>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15"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3">
            <a:extLst>
              <a:ext uri="{FF2B5EF4-FFF2-40B4-BE49-F238E27FC236}">
                <a16:creationId xmlns:a16="http://schemas.microsoft.com/office/drawing/2014/main" id="{5261C7FF-8BC3-25DC-F421-F8C1B0AE6F32}"/>
              </a:ext>
            </a:extLst>
          </p:cNvPr>
          <p:cNvSpPr>
            <a:spLocks noGrp="1"/>
          </p:cNvSpPr>
          <p:nvPr>
            <p:ph type="ftr" sz="quarter" idx="33"/>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2228449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D35A9-F531-13CD-E57F-1E6C11E1DD17}"/>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dirty="0">
              <a:ea typeface="+mn-ea"/>
            </a:endParaRPr>
          </a:p>
        </p:txBody>
      </p:sp>
      <p:pic>
        <p:nvPicPr>
          <p:cNvPr id="3" name="Picture 1" descr="/Users/franky/Documents/huge/Keysight/brandin/powerpoint/- Branding/Frame.svgFrame">
            <a:extLst>
              <a:ext uri="{FF2B5EF4-FFF2-40B4-BE49-F238E27FC236}">
                <a16:creationId xmlns:a16="http://schemas.microsoft.com/office/drawing/2014/main" id="{C5F5FBE2-A117-0261-F482-07B7BCA196FA}"/>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4" name="Footer Placeholder 1">
            <a:extLst>
              <a:ext uri="{FF2B5EF4-FFF2-40B4-BE49-F238E27FC236}">
                <a16:creationId xmlns:a16="http://schemas.microsoft.com/office/drawing/2014/main" id="{F7B8331C-FA36-F748-3809-C1CE12C43496}"/>
              </a:ext>
            </a:extLst>
          </p:cNvPr>
          <p:cNvSpPr>
            <a:spLocks noGrp="1"/>
          </p:cNvSpPr>
          <p:nvPr>
            <p:ph type="ftr" sz="quarter" idx="33"/>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2786139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TAR Bullet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AB10A-2D9E-D86B-8AF9-6292688C2547}"/>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dirty="0">
              <a:ea typeface="+mn-ea"/>
            </a:endParaRPr>
          </a:p>
        </p:txBody>
      </p:sp>
      <p:pic>
        <p:nvPicPr>
          <p:cNvPr id="3" name="Picture 1" descr="/Users/franky/Documents/huge/Keysight/brandin/powerpoint/- Branding/Frame.svgFrame">
            <a:extLst>
              <a:ext uri="{FF2B5EF4-FFF2-40B4-BE49-F238E27FC236}">
                <a16:creationId xmlns:a16="http://schemas.microsoft.com/office/drawing/2014/main" id="{BB246A36-1E77-799B-ECBB-8CB3D5D793B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4" name="TextBox 5">
            <a:extLst>
              <a:ext uri="{FF2B5EF4-FFF2-40B4-BE49-F238E27FC236}">
                <a16:creationId xmlns:a16="http://schemas.microsoft.com/office/drawing/2014/main" id="{0506AE39-641A-E1D4-3E8D-8C11EA93A44B}"/>
              </a:ext>
            </a:extLst>
          </p:cNvPr>
          <p:cNvSpPr txBox="1">
            <a:spLocks noChangeArrowheads="1"/>
          </p:cNvSpPr>
          <p:nvPr/>
        </p:nvSpPr>
        <p:spPr bwMode="auto">
          <a:xfrm>
            <a:off x="2209800" y="6022975"/>
            <a:ext cx="838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dirty="0">
                <a:solidFill>
                  <a:srgbClr val="7F7F7F"/>
                </a:solidFill>
              </a:rPr>
              <a:t>The information contained on this slide is controlled under the International Traffic in Arms Regulations (ITAR). Diversion contrary to U.S. law is prohibited. </a:t>
            </a:r>
            <a:br>
              <a:rPr lang="en-US" altLang="en-US" sz="900" dirty="0">
                <a:solidFill>
                  <a:srgbClr val="7F7F7F"/>
                </a:solidFill>
              </a:rPr>
            </a:br>
            <a:r>
              <a:rPr lang="en-US" altLang="en-US" sz="900" dirty="0">
                <a:solidFill>
                  <a:srgbClr val="7F7F7F"/>
                </a:solidFill>
              </a:rPr>
              <a:t>U.S. Department of State authorization is required prior to export, re-export, transfer, or retransfer to foreign persons or parties.</a:t>
            </a:r>
          </a:p>
        </p:txBody>
      </p:sp>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5" name="Footer Placeholder 1">
            <a:extLst>
              <a:ext uri="{FF2B5EF4-FFF2-40B4-BE49-F238E27FC236}">
                <a16:creationId xmlns:a16="http://schemas.microsoft.com/office/drawing/2014/main" id="{C10DE3C6-A5B5-52B4-441A-D5FD5E04A5A8}"/>
              </a:ext>
            </a:extLst>
          </p:cNvPr>
          <p:cNvSpPr>
            <a:spLocks noGrp="1"/>
          </p:cNvSpPr>
          <p:nvPr>
            <p:ph type="ftr" sz="quarter" idx="33"/>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4110197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AR Bullet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D6EAF-5363-2C8B-EEA6-E53DFF2D12A6}"/>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dirty="0">
              <a:ea typeface="+mn-ea"/>
            </a:endParaRPr>
          </a:p>
        </p:txBody>
      </p:sp>
      <p:pic>
        <p:nvPicPr>
          <p:cNvPr id="3" name="Picture 1" descr="/Users/franky/Documents/huge/Keysight/brandin/powerpoint/- Branding/Frame.svgFrame">
            <a:extLst>
              <a:ext uri="{FF2B5EF4-FFF2-40B4-BE49-F238E27FC236}">
                <a16:creationId xmlns:a16="http://schemas.microsoft.com/office/drawing/2014/main" id="{5B645A11-2AE6-9469-A8E8-ABE2EDC165D6}"/>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4" name="TextBox 5">
            <a:extLst>
              <a:ext uri="{FF2B5EF4-FFF2-40B4-BE49-F238E27FC236}">
                <a16:creationId xmlns:a16="http://schemas.microsoft.com/office/drawing/2014/main" id="{49EDD048-919A-789F-3342-951B9163A78E}"/>
              </a:ext>
            </a:extLst>
          </p:cNvPr>
          <p:cNvSpPr txBox="1">
            <a:spLocks noChangeArrowheads="1"/>
          </p:cNvSpPr>
          <p:nvPr/>
        </p:nvSpPr>
        <p:spPr bwMode="auto">
          <a:xfrm>
            <a:off x="2209800" y="6022975"/>
            <a:ext cx="838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dirty="0">
                <a:solidFill>
                  <a:srgbClr val="7F7F7F"/>
                </a:solidFill>
              </a:rPr>
              <a:t>The information contained on this slide is subject to the Export Administration Regulations (EAR). Diversion contrary to U.S. law is prohibited. </a:t>
            </a:r>
            <a:br>
              <a:rPr lang="en-US" altLang="en-US" sz="900" dirty="0">
                <a:solidFill>
                  <a:srgbClr val="7F7F7F"/>
                </a:solidFill>
              </a:rPr>
            </a:br>
            <a:r>
              <a:rPr lang="en-US" altLang="en-US" sz="900" dirty="0">
                <a:solidFill>
                  <a:srgbClr val="7F7F7F"/>
                </a:solidFill>
              </a:rPr>
              <a:t>U.S. Department of Commerce authorization may be required prior to export, re-export, transfer, or retransfer to certain destinations or foreign persons.</a:t>
            </a:r>
          </a:p>
        </p:txBody>
      </p:sp>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5" name="Footer Placeholder 1">
            <a:extLst>
              <a:ext uri="{FF2B5EF4-FFF2-40B4-BE49-F238E27FC236}">
                <a16:creationId xmlns:a16="http://schemas.microsoft.com/office/drawing/2014/main" id="{4E97362C-F15F-3CDD-B22F-1F5C5FABDCAA}"/>
              </a:ext>
            </a:extLst>
          </p:cNvPr>
          <p:cNvSpPr>
            <a:spLocks noGrp="1"/>
          </p:cNvSpPr>
          <p:nvPr>
            <p:ph type="ftr" sz="quarter" idx="33"/>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114541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y Divider Wave Black">
    <p:bg>
      <p:bgPr>
        <a:solidFill>
          <a:schemeClr val="tx1"/>
        </a:solidFill>
        <a:effectLst/>
      </p:bgPr>
    </p:bg>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4CB6305E-76C3-2E4E-E372-EF9CD5E67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noGrp="1"/>
          </p:cNvSpPr>
          <p:nvPr>
            <p:ph type="title"/>
          </p:nvPr>
        </p:nvSpPr>
        <p:spPr>
          <a:xfrm>
            <a:off x="850392" y="376346"/>
            <a:ext cx="9553902" cy="1325563"/>
          </a:xfrm>
          <a:prstGeom prst="rect">
            <a:avLst/>
          </a:prstGeo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3" name="Footer Placeholder 1">
            <a:extLst>
              <a:ext uri="{FF2B5EF4-FFF2-40B4-BE49-F238E27FC236}">
                <a16:creationId xmlns:a16="http://schemas.microsoft.com/office/drawing/2014/main" id="{EFCF11FD-1511-793A-DE03-73648ED9E43C}"/>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2121134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Divider Wave White">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8D254158-6D23-CC66-7F98-05A26ADCA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noGrp="1"/>
          </p:cNvSpPr>
          <p:nvPr>
            <p:ph type="title"/>
          </p:nvPr>
        </p:nvSpPr>
        <p:spPr>
          <a:xfrm>
            <a:off x="851802" y="376346"/>
            <a:ext cx="9555480" cy="1325563"/>
          </a:xfrm>
          <a:prstGeom prst="rect">
            <a:avLst/>
          </a:prstGeom>
        </p:spPr>
        <p:txBody>
          <a:bodyPr anchor="b">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dirty="0">
                <a:solidFill>
                  <a:schemeClr val="tx1">
                    <a:lumMod val="85000"/>
                    <a:lumOff val="15000"/>
                  </a:schemeClr>
                </a:solidFill>
              </a:defRPr>
            </a:lvl1pPr>
          </a:lstStyle>
          <a:p>
            <a:r>
              <a:rPr lang="en-US"/>
              <a:t>Click to edit Master title style</a:t>
            </a:r>
          </a:p>
        </p:txBody>
      </p:sp>
      <p:sp>
        <p:nvSpPr>
          <p:cNvPr id="3" name="Footer Placeholder 1">
            <a:extLst>
              <a:ext uri="{FF2B5EF4-FFF2-40B4-BE49-F238E27FC236}">
                <a16:creationId xmlns:a16="http://schemas.microsoft.com/office/drawing/2014/main" id="{FD72FF1F-42A6-70A4-7B74-823B546739EB}"/>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1682774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TAR Section Divider">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4C232484-0514-6ADD-6018-492380CE8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2B268915-6644-92E5-2B81-BCA768762270}"/>
              </a:ext>
            </a:extLst>
          </p:cNvPr>
          <p:cNvSpPr txBox="1">
            <a:spLocks/>
          </p:cNvSpPr>
          <p:nvPr/>
        </p:nvSpPr>
        <p:spPr>
          <a:xfrm>
            <a:off x="852488" y="1905000"/>
            <a:ext cx="9555162" cy="1462088"/>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1" kern="1200" dirty="0">
                <a:solidFill>
                  <a:schemeClr val="tx1">
                    <a:lumMod val="85000"/>
                    <a:lumOff val="15000"/>
                  </a:schemeClr>
                </a:solidFill>
                <a:latin typeface="+mj-lt"/>
                <a:ea typeface="+mj-ea"/>
                <a:cs typeface="+mj-cs"/>
              </a:defRPr>
            </a:lvl1pPr>
          </a:lstStyle>
          <a:p>
            <a:pPr>
              <a:defRPr/>
            </a:pPr>
            <a:r>
              <a:rPr sz="2000" b="0" dirty="0"/>
              <a:t>The information contained on this slide is controlled under the International Traffic in Arms Regulations (ITAR). Diversion contrary to U.S. law is prohibited.</a:t>
            </a:r>
          </a:p>
          <a:p>
            <a:pPr>
              <a:spcBef>
                <a:spcPts val="1800"/>
              </a:spcBef>
              <a:defRPr/>
            </a:pPr>
            <a:r>
              <a:rPr sz="2000" b="0" dirty="0"/>
              <a:t>U.S. Department of State authorization is required prior to export, re-export, transfer, or retransfer to foreign persons or parties.</a:t>
            </a:r>
          </a:p>
        </p:txBody>
      </p:sp>
      <p:sp>
        <p:nvSpPr>
          <p:cNvPr id="2" name="Title 1"/>
          <p:cNvSpPr>
            <a:spLocks noGrp="1"/>
          </p:cNvSpPr>
          <p:nvPr>
            <p:ph type="title"/>
          </p:nvPr>
        </p:nvSpPr>
        <p:spPr>
          <a:xfrm>
            <a:off x="851802" y="376346"/>
            <a:ext cx="9555480" cy="1325563"/>
          </a:xfrm>
        </p:spPr>
        <p:txBody>
          <a:bodyPr anchor="b">
            <a:noAutofit/>
          </a:bodyPr>
          <a:lstStyle>
            <a:lvl1pPr>
              <a:defRPr sz="4000">
                <a:solidFill>
                  <a:schemeClr val="tx1">
                    <a:lumMod val="85000"/>
                    <a:lumOff val="15000"/>
                  </a:schemeClr>
                </a:solidFill>
              </a:defRPr>
            </a:lvl1pPr>
          </a:lstStyle>
          <a:p>
            <a:r>
              <a:rPr lang="en-US"/>
              <a:t>Click to edit Master title style</a:t>
            </a:r>
          </a:p>
        </p:txBody>
      </p:sp>
      <p:sp>
        <p:nvSpPr>
          <p:cNvPr id="5" name="Footer Placeholder 1">
            <a:extLst>
              <a:ext uri="{FF2B5EF4-FFF2-40B4-BE49-F238E27FC236}">
                <a16:creationId xmlns:a16="http://schemas.microsoft.com/office/drawing/2014/main" id="{4050DB91-4221-4499-1B7C-CBFC045C04A3}"/>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314400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AR Section Divider">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AA47FC29-0C84-F107-9AAE-629385D96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338A979-D0BA-2EE6-ECEB-1D3003381FF2}"/>
              </a:ext>
            </a:extLst>
          </p:cNvPr>
          <p:cNvSpPr txBox="1">
            <a:spLocks/>
          </p:cNvSpPr>
          <p:nvPr/>
        </p:nvSpPr>
        <p:spPr>
          <a:xfrm>
            <a:off x="852488" y="1905000"/>
            <a:ext cx="9555162" cy="1462088"/>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1" kern="1200" dirty="0">
                <a:solidFill>
                  <a:schemeClr val="tx1">
                    <a:lumMod val="85000"/>
                    <a:lumOff val="15000"/>
                  </a:schemeClr>
                </a:solidFill>
                <a:latin typeface="+mj-lt"/>
                <a:ea typeface="+mj-ea"/>
                <a:cs typeface="+mj-cs"/>
              </a:defRPr>
            </a:lvl1pPr>
          </a:lstStyle>
          <a:p>
            <a:pPr>
              <a:defRPr/>
            </a:pPr>
            <a:r>
              <a:rPr sz="2000" b="0" dirty="0"/>
              <a:t>The information contained on this slide is subject to the Export Administration Regulations (EAR). Diversion contrary to U.S. law is prohibited.</a:t>
            </a:r>
          </a:p>
          <a:p>
            <a:pPr>
              <a:spcBef>
                <a:spcPts val="1800"/>
              </a:spcBef>
              <a:defRPr/>
            </a:pPr>
            <a:r>
              <a:rPr sz="2000" b="0" dirty="0"/>
              <a:t>U.S. Department of Commerce authorization may be required prior to export, re-export, transfer, or retransfer to certain destinations or foreign persons.</a:t>
            </a:r>
          </a:p>
        </p:txBody>
      </p:sp>
      <p:sp>
        <p:nvSpPr>
          <p:cNvPr id="4" name="Title 1"/>
          <p:cNvSpPr>
            <a:spLocks noGrp="1"/>
          </p:cNvSpPr>
          <p:nvPr>
            <p:ph type="title"/>
          </p:nvPr>
        </p:nvSpPr>
        <p:spPr>
          <a:xfrm>
            <a:off x="851802" y="376346"/>
            <a:ext cx="9555480" cy="1325563"/>
          </a:xfrm>
        </p:spPr>
        <p:txBody>
          <a:bodyPr anchor="b">
            <a:noAutofit/>
          </a:bodyPr>
          <a:lstStyle>
            <a:lvl1pPr>
              <a:defRPr sz="4000">
                <a:solidFill>
                  <a:schemeClr val="tx1">
                    <a:lumMod val="85000"/>
                    <a:lumOff val="15000"/>
                  </a:schemeClr>
                </a:solidFill>
              </a:defRPr>
            </a:lvl1pPr>
          </a:lstStyle>
          <a:p>
            <a:r>
              <a:rPr lang="en-US"/>
              <a:t>Click to edit Master title style</a:t>
            </a:r>
          </a:p>
        </p:txBody>
      </p:sp>
      <p:sp>
        <p:nvSpPr>
          <p:cNvPr id="5" name="Footer Placeholder 1">
            <a:extLst>
              <a:ext uri="{FF2B5EF4-FFF2-40B4-BE49-F238E27FC236}">
                <a16:creationId xmlns:a16="http://schemas.microsoft.com/office/drawing/2014/main" id="{A37E372C-EA82-243A-FE90-CECDD2521C58}"/>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2297274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graphic">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56730D43-5932-AE94-9FC5-51812E574685}"/>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4" name="Content Placeholder 3"/>
          <p:cNvSpPr>
            <a:spLocks noGrp="1"/>
          </p:cNvSpPr>
          <p:nvPr>
            <p:ph sz="quarter" idx="34"/>
          </p:nvPr>
        </p:nvSpPr>
        <p:spPr>
          <a:xfrm>
            <a:off x="694944" y="1957388"/>
            <a:ext cx="10643616" cy="3785616"/>
          </a:xfrm>
          <a:prstGeom prst="rect">
            <a:avLst/>
          </a:prstGeom>
        </p:spPr>
        <p:txBody>
          <a:bodyPr lIns="0"/>
          <a:lstStyle>
            <a:lvl1pPr marL="182880" indent="-182880">
              <a:defRPr lang="en-US" sz="2000" kern="1200" dirty="0" smtClean="0">
                <a:solidFill>
                  <a:schemeClr val="tx1">
                    <a:lumMod val="85000"/>
                    <a:lumOff val="15000"/>
                  </a:schemeClr>
                </a:solidFill>
                <a:latin typeface="+mn-lt"/>
                <a:ea typeface="+mn-ea"/>
                <a:cs typeface="+mn-cs"/>
              </a:defRPr>
            </a:lvl1pPr>
            <a:lvl2pPr marL="365760" indent="-182880">
              <a:defRPr lang="en-US" sz="1800" kern="1200" dirty="0" smtClean="0">
                <a:solidFill>
                  <a:schemeClr val="tx1">
                    <a:lumMod val="85000"/>
                    <a:lumOff val="15000"/>
                  </a:schemeClr>
                </a:solidFill>
                <a:latin typeface="+mn-lt"/>
                <a:ea typeface="+mn-ea"/>
                <a:cs typeface="+mn-cs"/>
              </a:defRPr>
            </a:lvl2pPr>
            <a:lvl3pPr marL="530352" indent="-164592">
              <a:defRPr lang="en-US" sz="1600" kern="1200" spc="0" dirty="0" smtClean="0">
                <a:solidFill>
                  <a:schemeClr val="tx1">
                    <a:lumMod val="85000"/>
                    <a:lumOff val="15000"/>
                  </a:schemeClr>
                </a:solidFill>
                <a:latin typeface="+mn-lt"/>
                <a:ea typeface="+mn-ea"/>
                <a:cs typeface="+mn-cs"/>
              </a:defRPr>
            </a:lvl3pPr>
            <a:lvl4pPr marL="687388" indent="-171450">
              <a:defRPr lang="en-US" sz="1400" b="0" kern="1200" cap="none" spc="0" baseline="0" dirty="0" smtClean="0">
                <a:solidFill>
                  <a:schemeClr val="tx1">
                    <a:lumMod val="85000"/>
                    <a:lumOff val="15000"/>
                  </a:schemeClr>
                </a:solidFill>
                <a:latin typeface="+mn-lt"/>
                <a:ea typeface="+mn-ea"/>
                <a:cs typeface="+mn-cs"/>
              </a:defRPr>
            </a:lvl4pPr>
            <a:lvl5pPr marL="858837" indent="-171450">
              <a:defRPr lang="en-US" sz="1200" b="0" kern="1200" cap="none" spc="0" baseline="0" dirty="0">
                <a:solidFill>
                  <a:schemeClr val="tx1">
                    <a:lumMod val="85000"/>
                    <a:lumOff val="1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58B0D9C8-F3F4-1CC6-094A-41846DBCEDCE}"/>
              </a:ext>
            </a:extLst>
          </p:cNvPr>
          <p:cNvSpPr>
            <a:spLocks noGrp="1"/>
          </p:cNvSpPr>
          <p:nvPr>
            <p:ph type="ftr" sz="quarter" idx="35"/>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4224710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ondary Divider Photo 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C05CB7C-AB1F-3B12-2CC9-808B89EACCA9}"/>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1" descr="/Users/franky/Documents/huge/Keysight/brandin/powerpoint/- Branding/Frame.svgFrame">
            <a:extLst>
              <a:ext uri="{FF2B5EF4-FFF2-40B4-BE49-F238E27FC236}">
                <a16:creationId xmlns:a16="http://schemas.microsoft.com/office/drawing/2014/main" id="{CE338552-8254-484D-00FC-CF552BEC1920}"/>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37"/>
          <p:cNvSpPr>
            <a:spLocks noGrp="1"/>
          </p:cNvSpPr>
          <p:nvPr>
            <p:ph type="body" sz="quarter" idx="14"/>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15" name="Text Placeholder 29"/>
          <p:cNvSpPr>
            <a:spLocks noGrp="1"/>
          </p:cNvSpPr>
          <p:nvPr>
            <p:ph type="body" sz="quarter" idx="15"/>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Picture Placeholder 12"/>
          <p:cNvSpPr>
            <a:spLocks noGrp="1"/>
          </p:cNvSpPr>
          <p:nvPr>
            <p:ph type="pic" sz="quarter" idx="10"/>
          </p:nvPr>
        </p:nvSpPr>
        <p:spPr>
          <a:xfrm>
            <a:off x="6096000" y="0"/>
            <a:ext cx="6095999" cy="6858000"/>
          </a:xfrm>
          <a:prstGeom prst="rect">
            <a:avLst/>
          </a:prstGeom>
        </p:spPr>
        <p:txBody>
          <a:bodyPr/>
          <a:lstStyle/>
          <a:p>
            <a:pPr lvl="0"/>
            <a:r>
              <a:rPr lang="en-US" noProof="0" dirty="0"/>
              <a:t>Click icon to add picture</a:t>
            </a:r>
          </a:p>
        </p:txBody>
      </p:sp>
      <p:sp>
        <p:nvSpPr>
          <p:cNvPr id="4" name="Footer Placeholder 1">
            <a:extLst>
              <a:ext uri="{FF2B5EF4-FFF2-40B4-BE49-F238E27FC236}">
                <a16:creationId xmlns:a16="http://schemas.microsoft.com/office/drawing/2014/main" id="{D9A4917B-129F-883D-AD04-A2C95043EF28}"/>
              </a:ext>
            </a:extLst>
          </p:cNvPr>
          <p:cNvSpPr>
            <a:spLocks noGrp="1"/>
          </p:cNvSpPr>
          <p:nvPr>
            <p:ph type="ftr" sz="quarter" idx="16"/>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3211242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ondary Divider Photo B">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51B61D02-781F-A9C8-CB25-1D3C78D5173B}"/>
              </a:ext>
            </a:extLst>
          </p:cNvPr>
          <p:cNvSpPr/>
          <p:nvPr/>
        </p:nvSpPr>
        <p:spPr>
          <a:xfrm>
            <a:off x="9220200" y="0"/>
            <a:ext cx="29718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cxnSp>
        <p:nvCxnSpPr>
          <p:cNvPr id="3" name="Straight Connector 2">
            <a:extLst>
              <a:ext uri="{FF2B5EF4-FFF2-40B4-BE49-F238E27FC236}">
                <a16:creationId xmlns:a16="http://schemas.microsoft.com/office/drawing/2014/main" id="{32D2AE97-1F6D-21CC-E229-0AF2B8AE74EE}"/>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966C638A-2338-E29C-DB5E-B98C9A1C6115}"/>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3" name="Picture Placeholder 12"/>
          <p:cNvSpPr>
            <a:spLocks noGrp="1"/>
          </p:cNvSpPr>
          <p:nvPr>
            <p:ph type="pic" sz="quarter" idx="10"/>
          </p:nvPr>
        </p:nvSpPr>
        <p:spPr>
          <a:xfrm>
            <a:off x="6096000" y="0"/>
            <a:ext cx="4152899" cy="6858000"/>
          </a:xfrm>
          <a:prstGeom prst="rect">
            <a:avLst/>
          </a:prstGeom>
        </p:spPr>
        <p:txBody>
          <a:bodyPr/>
          <a:lstStyle/>
          <a:p>
            <a:pPr lvl="0"/>
            <a:r>
              <a:rPr lang="en-US" noProof="0" dirty="0"/>
              <a:t>Click icon to add picture</a:t>
            </a:r>
          </a:p>
        </p:txBody>
      </p:sp>
      <p:sp>
        <p:nvSpPr>
          <p:cNvPr id="9" name="Text Placeholder 37"/>
          <p:cNvSpPr>
            <a:spLocks noGrp="1"/>
          </p:cNvSpPr>
          <p:nvPr>
            <p:ph type="body" sz="quarter" idx="14"/>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12" name="Text Placeholder 29"/>
          <p:cNvSpPr>
            <a:spLocks noGrp="1"/>
          </p:cNvSpPr>
          <p:nvPr>
            <p:ph type="body" sz="quarter" idx="15"/>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67B93B0C-8FD7-0073-460C-AD0E24E29EB6}"/>
              </a:ext>
            </a:extLst>
          </p:cNvPr>
          <p:cNvSpPr>
            <a:spLocks noGrp="1"/>
          </p:cNvSpPr>
          <p:nvPr>
            <p:ph type="ftr" sz="quarter" idx="16"/>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2030378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AB186722-836E-69D5-BB9A-820DD2941A77}"/>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Text Placeholder 2"/>
          <p:cNvSpPr>
            <a:spLocks noGrp="1"/>
          </p:cNvSpPr>
          <p:nvPr>
            <p:ph type="body" sz="quarter" idx="33"/>
          </p:nvPr>
        </p:nvSpPr>
        <p:spPr>
          <a:xfrm>
            <a:off x="694944" y="1956816"/>
            <a:ext cx="10640085"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4" name="Footer Placeholder 3">
            <a:extLst>
              <a:ext uri="{FF2B5EF4-FFF2-40B4-BE49-F238E27FC236}">
                <a16:creationId xmlns:a16="http://schemas.microsoft.com/office/drawing/2014/main" id="{FCBECE28-30E7-2ABD-7C2B-84D807B84F6C}"/>
              </a:ext>
            </a:extLst>
          </p:cNvPr>
          <p:cNvSpPr>
            <a:spLocks noGrp="1"/>
          </p:cNvSpPr>
          <p:nvPr>
            <p:ph type="ftr" sz="quarter" idx="34"/>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344728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ighlights 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9262E45-06B6-6A92-426C-9DDFE977EE72}"/>
              </a:ext>
            </a:extLst>
          </p:cNvPr>
          <p:cNvCxnSpPr>
            <a:cxnSpLocks/>
          </p:cNvCxnSpPr>
          <p:nvPr/>
        </p:nvCxnSpPr>
        <p:spPr>
          <a:xfrm>
            <a:off x="1736725" y="3857625"/>
            <a:ext cx="3287713"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9F8BF04-455B-FC53-0738-09599AF8F676}"/>
              </a:ext>
            </a:extLst>
          </p:cNvPr>
          <p:cNvCxnSpPr>
            <a:cxnSpLocks/>
          </p:cNvCxnSpPr>
          <p:nvPr/>
        </p:nvCxnSpPr>
        <p:spPr>
          <a:xfrm>
            <a:off x="8058150" y="3857625"/>
            <a:ext cx="3287713"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4FC30F76-A617-D3E7-A5BF-80DF771A458F}"/>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9" name="Picture Placeholder 12"/>
          <p:cNvSpPr>
            <a:spLocks noGrp="1"/>
          </p:cNvSpPr>
          <p:nvPr>
            <p:ph type="pic" sz="quarter" idx="10"/>
          </p:nvPr>
        </p:nvSpPr>
        <p:spPr>
          <a:xfrm>
            <a:off x="851337" y="1043771"/>
            <a:ext cx="4152899" cy="2750376"/>
          </a:xfrm>
          <a:prstGeom prst="rect">
            <a:avLst/>
          </a:prstGeom>
        </p:spPr>
        <p:txBody>
          <a:bodyPr/>
          <a:lstStyle/>
          <a:p>
            <a:pPr lvl="0"/>
            <a:r>
              <a:rPr lang="en-US" noProof="0" dirty="0"/>
              <a:t>Click icon to add picture</a:t>
            </a:r>
          </a:p>
        </p:txBody>
      </p:sp>
      <p:sp>
        <p:nvSpPr>
          <p:cNvPr id="20" name="Picture Placeholder 12"/>
          <p:cNvSpPr>
            <a:spLocks noGrp="1"/>
          </p:cNvSpPr>
          <p:nvPr>
            <p:ph type="pic" sz="quarter" idx="11"/>
          </p:nvPr>
        </p:nvSpPr>
        <p:spPr>
          <a:xfrm>
            <a:off x="7172960" y="1043771"/>
            <a:ext cx="4152899" cy="2750376"/>
          </a:xfrm>
          <a:prstGeom prst="rect">
            <a:avLst/>
          </a:prstGeom>
        </p:spPr>
        <p:txBody>
          <a:bodyPr/>
          <a:lstStyle/>
          <a:p>
            <a:pPr lvl="0"/>
            <a:r>
              <a:rPr lang="en-US" noProof="0" dirty="0"/>
              <a:t>Click icon to add picture</a:t>
            </a:r>
          </a:p>
        </p:txBody>
      </p:sp>
      <p:sp>
        <p:nvSpPr>
          <p:cNvPr id="28" name="Text Placeholder 27"/>
          <p:cNvSpPr>
            <a:spLocks noGrp="1"/>
          </p:cNvSpPr>
          <p:nvPr>
            <p:ph type="body" sz="quarter" idx="15"/>
          </p:nvPr>
        </p:nvSpPr>
        <p:spPr>
          <a:xfrm>
            <a:off x="851339" y="3998913"/>
            <a:ext cx="884764" cy="790575"/>
          </a:xfrm>
          <a:prstGeom prst="rect">
            <a:avLst/>
          </a:prstGeom>
        </p:spPr>
        <p:txBody>
          <a:bodyPr lIns="0" tIns="0" rIns="0" bIns="0">
            <a:noAutofit/>
          </a:bodyPr>
          <a:lstStyle>
            <a:lvl1pPr marL="0" indent="0">
              <a:buNone/>
              <a:defRPr sz="44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0" name="Text Placeholder 29"/>
          <p:cNvSpPr>
            <a:spLocks noGrp="1"/>
          </p:cNvSpPr>
          <p:nvPr>
            <p:ph type="body" sz="quarter" idx="16"/>
          </p:nvPr>
        </p:nvSpPr>
        <p:spPr>
          <a:xfrm>
            <a:off x="1736103" y="3998913"/>
            <a:ext cx="2383369" cy="790575"/>
          </a:xfrm>
          <a:prstGeom prst="rect">
            <a:avLst/>
          </a:prstGeom>
        </p:spPr>
        <p:txBody>
          <a:bodyPr>
            <a:normAutofit/>
          </a:bodyPr>
          <a:lstStyle>
            <a:lvl1pPr marL="0" indent="0">
              <a:lnSpc>
                <a:spcPct val="100000"/>
              </a:lnSpc>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1" name="Text Placeholder 29"/>
          <p:cNvSpPr>
            <a:spLocks noGrp="1"/>
          </p:cNvSpPr>
          <p:nvPr>
            <p:ph type="body" sz="quarter" idx="17"/>
          </p:nvPr>
        </p:nvSpPr>
        <p:spPr>
          <a:xfrm>
            <a:off x="851337" y="4806729"/>
            <a:ext cx="3268133"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7"/>
          <p:cNvSpPr>
            <a:spLocks noGrp="1"/>
          </p:cNvSpPr>
          <p:nvPr>
            <p:ph type="body" sz="quarter" idx="18"/>
          </p:nvPr>
        </p:nvSpPr>
        <p:spPr>
          <a:xfrm>
            <a:off x="7172962" y="3998913"/>
            <a:ext cx="884763" cy="790575"/>
          </a:xfrm>
          <a:prstGeom prst="rect">
            <a:avLst/>
          </a:prstGeom>
        </p:spPr>
        <p:txBody>
          <a:bodyPr lIns="0" tIns="0" rIns="0" bIns="0">
            <a:noAutofit/>
          </a:bodyPr>
          <a:lstStyle>
            <a:lvl1pPr marL="0" indent="0">
              <a:buFont typeface="Arial" panose="020B0604020202020204" pitchFamily="34" charset="0"/>
              <a:buNone/>
              <a:defRPr sz="4400" b="1" i="0">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19"/>
          </p:nvPr>
        </p:nvSpPr>
        <p:spPr>
          <a:xfrm>
            <a:off x="8057725" y="3998913"/>
            <a:ext cx="2383370" cy="790575"/>
          </a:xfrm>
          <a:prstGeom prst="rect">
            <a:avLst/>
          </a:prstGeom>
        </p:spPr>
        <p:txBody>
          <a:bodyPr>
            <a:normAutofit/>
          </a:bodyPr>
          <a:lstStyle>
            <a:lvl1pPr marL="0" indent="0">
              <a:lnSpc>
                <a:spcPct val="100000"/>
              </a:lnSpc>
              <a:buFont typeface="+mj-lt"/>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5" name="Text Placeholder 29"/>
          <p:cNvSpPr>
            <a:spLocks noGrp="1"/>
          </p:cNvSpPr>
          <p:nvPr>
            <p:ph type="body" sz="quarter" idx="20"/>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919EE529-279B-5223-065F-0B2909BA2963}"/>
              </a:ext>
            </a:extLst>
          </p:cNvPr>
          <p:cNvSpPr>
            <a:spLocks noGrp="1"/>
          </p:cNvSpPr>
          <p:nvPr>
            <p:ph type="ftr" sz="quarter" idx="21"/>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150851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ighlights B">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CAEBE51-4A99-B51A-F2DC-FD40AE627BAD}"/>
              </a:ext>
            </a:extLst>
          </p:cNvPr>
          <p:cNvCxnSpPr>
            <a:cxnSpLocks/>
          </p:cNvCxnSpPr>
          <p:nvPr/>
        </p:nvCxnSpPr>
        <p:spPr>
          <a:xfrm>
            <a:off x="1736725" y="3857625"/>
            <a:ext cx="3287713"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995C46E-EF09-8A4D-FFBB-3244664A5FDB}"/>
              </a:ext>
            </a:extLst>
          </p:cNvPr>
          <p:cNvCxnSpPr>
            <a:cxnSpLocks/>
          </p:cNvCxnSpPr>
          <p:nvPr/>
        </p:nvCxnSpPr>
        <p:spPr>
          <a:xfrm>
            <a:off x="8058150" y="3857625"/>
            <a:ext cx="3287713"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0E934F78-66C7-08FF-F243-4E28EA3F3F01}"/>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7" name="Picture Placeholder 12"/>
          <p:cNvSpPr>
            <a:spLocks noGrp="1"/>
          </p:cNvSpPr>
          <p:nvPr>
            <p:ph type="pic" sz="quarter" idx="10"/>
          </p:nvPr>
        </p:nvSpPr>
        <p:spPr>
          <a:xfrm>
            <a:off x="851337" y="1043771"/>
            <a:ext cx="4152899" cy="2750376"/>
          </a:xfrm>
          <a:prstGeom prst="rect">
            <a:avLst/>
          </a:prstGeom>
        </p:spPr>
        <p:txBody>
          <a:bodyPr/>
          <a:lstStyle/>
          <a:p>
            <a:pPr lvl="0"/>
            <a:r>
              <a:rPr lang="en-US" noProof="0" dirty="0"/>
              <a:t>Click icon to add picture</a:t>
            </a:r>
          </a:p>
        </p:txBody>
      </p:sp>
      <p:sp>
        <p:nvSpPr>
          <p:cNvPr id="18" name="Picture Placeholder 12"/>
          <p:cNvSpPr>
            <a:spLocks noGrp="1"/>
          </p:cNvSpPr>
          <p:nvPr>
            <p:ph type="pic" sz="quarter" idx="11"/>
          </p:nvPr>
        </p:nvSpPr>
        <p:spPr>
          <a:xfrm>
            <a:off x="7172960" y="1043771"/>
            <a:ext cx="4152899" cy="2750376"/>
          </a:xfrm>
          <a:prstGeom prst="rect">
            <a:avLst/>
          </a:prstGeom>
        </p:spPr>
        <p:txBody>
          <a:bodyPr/>
          <a:lstStyle/>
          <a:p>
            <a:pPr lvl="0"/>
            <a:r>
              <a:rPr lang="en-US" noProof="0" dirty="0"/>
              <a:t>Click icon to add picture</a:t>
            </a:r>
          </a:p>
        </p:txBody>
      </p:sp>
      <p:sp>
        <p:nvSpPr>
          <p:cNvPr id="21" name="Text Placeholder 27"/>
          <p:cNvSpPr>
            <a:spLocks noGrp="1"/>
          </p:cNvSpPr>
          <p:nvPr>
            <p:ph type="body" sz="quarter" idx="15"/>
          </p:nvPr>
        </p:nvSpPr>
        <p:spPr>
          <a:xfrm>
            <a:off x="851339" y="3998913"/>
            <a:ext cx="884764" cy="790575"/>
          </a:xfrm>
          <a:prstGeom prst="rect">
            <a:avLst/>
          </a:prstGeom>
          <a:ln>
            <a:noFill/>
          </a:ln>
        </p:spPr>
        <p:txBody>
          <a:bodyPr lIns="0" tIns="0" rIns="0" bIns="0">
            <a:noAutofit/>
          </a:bodyPr>
          <a:lstStyle>
            <a:lvl1pPr marL="0" indent="0">
              <a:buNone/>
              <a:defRPr sz="4400" b="1" i="0">
                <a:solidFill>
                  <a:schemeClr val="accent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29"/>
          <p:cNvSpPr>
            <a:spLocks noGrp="1"/>
          </p:cNvSpPr>
          <p:nvPr>
            <p:ph type="body" sz="quarter" idx="16"/>
          </p:nvPr>
        </p:nvSpPr>
        <p:spPr>
          <a:xfrm>
            <a:off x="1736103" y="3998913"/>
            <a:ext cx="2383369" cy="790575"/>
          </a:xfrm>
          <a:prstGeom prst="rect">
            <a:avLst/>
          </a:prstGeom>
        </p:spPr>
        <p:txBody>
          <a:bodyPr>
            <a:normAutofit/>
          </a:bodyPr>
          <a:lstStyle>
            <a:lvl1pPr marL="0" indent="0">
              <a:lnSpc>
                <a:spcPct val="100000"/>
              </a:lnSpc>
              <a:buNone/>
              <a:defRPr sz="18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23" name="Text Placeholder 29"/>
          <p:cNvSpPr>
            <a:spLocks noGrp="1"/>
          </p:cNvSpPr>
          <p:nvPr>
            <p:ph type="body" sz="quarter" idx="17"/>
          </p:nvPr>
        </p:nvSpPr>
        <p:spPr>
          <a:xfrm>
            <a:off x="851337" y="4806729"/>
            <a:ext cx="3268133"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4" name="Text Placeholder 27"/>
          <p:cNvSpPr>
            <a:spLocks noGrp="1"/>
          </p:cNvSpPr>
          <p:nvPr>
            <p:ph type="body" sz="quarter" idx="18"/>
          </p:nvPr>
        </p:nvSpPr>
        <p:spPr>
          <a:xfrm>
            <a:off x="7172962" y="3998913"/>
            <a:ext cx="884763" cy="790575"/>
          </a:xfrm>
          <a:prstGeom prst="rect">
            <a:avLst/>
          </a:prstGeom>
          <a:ln>
            <a:noFill/>
          </a:ln>
        </p:spPr>
        <p:txBody>
          <a:bodyPr lIns="0" tIns="0" rIns="0" bIns="0">
            <a:noAutofit/>
          </a:bodyPr>
          <a:lstStyle>
            <a:lvl1pPr marL="0" indent="0">
              <a:buFont typeface="Arial" panose="020B0604020202020204" pitchFamily="34" charset="0"/>
              <a:buNone/>
              <a:defRPr sz="4400" b="1" i="0">
                <a:solidFill>
                  <a:schemeClr val="accent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5" name="Text Placeholder 29"/>
          <p:cNvSpPr>
            <a:spLocks noGrp="1"/>
          </p:cNvSpPr>
          <p:nvPr>
            <p:ph type="body" sz="quarter" idx="19"/>
          </p:nvPr>
        </p:nvSpPr>
        <p:spPr>
          <a:xfrm>
            <a:off x="8057725" y="3998913"/>
            <a:ext cx="2383370" cy="790575"/>
          </a:xfrm>
          <a:prstGeom prst="rect">
            <a:avLst/>
          </a:prstGeom>
        </p:spPr>
        <p:txBody>
          <a:bodyPr>
            <a:normAutofit/>
          </a:bodyPr>
          <a:lstStyle>
            <a:lvl1pPr marL="0" indent="0">
              <a:lnSpc>
                <a:spcPct val="100000"/>
              </a:lnSpc>
              <a:buFont typeface="+mj-lt"/>
              <a:buNone/>
              <a:defRPr sz="18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Text Placeholder 29"/>
          <p:cNvSpPr>
            <a:spLocks noGrp="1"/>
          </p:cNvSpPr>
          <p:nvPr>
            <p:ph type="body" sz="quarter" idx="20"/>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54CD0B84-ACD7-AB9D-4A31-B9CAF370138B}"/>
              </a:ext>
            </a:extLst>
          </p:cNvPr>
          <p:cNvSpPr>
            <a:spLocks noGrp="1"/>
          </p:cNvSpPr>
          <p:nvPr>
            <p:ph type="ftr" sz="quarter" idx="21"/>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699350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280BED5-3609-03E6-A226-0F71C784FD4A}"/>
              </a:ext>
            </a:extLst>
          </p:cNvPr>
          <p:cNvCxnSpPr>
            <a:cxnSpLocks/>
          </p:cNvCxnSpPr>
          <p:nvPr/>
        </p:nvCxnSpPr>
        <p:spPr>
          <a:xfrm>
            <a:off x="1616075" y="3484563"/>
            <a:ext cx="1539875"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581CB78-4B09-8D30-03BC-042FD4B22CA9}"/>
              </a:ext>
            </a:extLst>
          </p:cNvPr>
          <p:cNvCxnSpPr>
            <a:cxnSpLocks/>
          </p:cNvCxnSpPr>
          <p:nvPr/>
        </p:nvCxnSpPr>
        <p:spPr>
          <a:xfrm>
            <a:off x="4349750" y="3484563"/>
            <a:ext cx="1538288"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A334317-4DEE-0C2C-46E1-F00B67952BD5}"/>
              </a:ext>
            </a:extLst>
          </p:cNvPr>
          <p:cNvCxnSpPr>
            <a:cxnSpLocks/>
          </p:cNvCxnSpPr>
          <p:nvPr/>
        </p:nvCxnSpPr>
        <p:spPr>
          <a:xfrm>
            <a:off x="7086600" y="3484563"/>
            <a:ext cx="1539875"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D9B7F78-9F8B-B9B8-0572-6056AB1A8835}"/>
              </a:ext>
            </a:extLst>
          </p:cNvPr>
          <p:cNvCxnSpPr>
            <a:cxnSpLocks/>
          </p:cNvCxnSpPr>
          <p:nvPr/>
        </p:nvCxnSpPr>
        <p:spPr>
          <a:xfrm>
            <a:off x="9820275" y="3484563"/>
            <a:ext cx="1539875"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1" descr="/Users/franky/Documents/huge/Keysight/brandin/powerpoint/- Branding/Frame.svgFrame">
            <a:extLst>
              <a:ext uri="{FF2B5EF4-FFF2-40B4-BE49-F238E27FC236}">
                <a16:creationId xmlns:a16="http://schemas.microsoft.com/office/drawing/2014/main" id="{10DE7646-A782-F368-FF26-D04B2B08218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1" name="Text Placeholder 27"/>
          <p:cNvSpPr>
            <a:spLocks noGrp="1"/>
          </p:cNvSpPr>
          <p:nvPr>
            <p:ph type="body" sz="quarter" idx="15"/>
          </p:nvPr>
        </p:nvSpPr>
        <p:spPr>
          <a:xfrm>
            <a:off x="861586" y="3699630"/>
            <a:ext cx="755658" cy="790575"/>
          </a:xfrm>
          <a:prstGeom prst="rect">
            <a:avLst/>
          </a:prstGeom>
        </p:spPr>
        <p:txBody>
          <a:bodyPr lIns="0" tIns="0" rIns="0" bIns="0">
            <a:noAutofit/>
          </a:bodyPr>
          <a:lstStyle>
            <a:lvl1pPr marL="0" indent="0">
              <a:buNone/>
              <a:defRPr sz="40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2" name="Text Placeholder 29"/>
          <p:cNvSpPr>
            <a:spLocks noGrp="1"/>
          </p:cNvSpPr>
          <p:nvPr>
            <p:ph type="body" sz="quarter" idx="16"/>
          </p:nvPr>
        </p:nvSpPr>
        <p:spPr>
          <a:xfrm>
            <a:off x="1645176"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3" name="Text Placeholder 27"/>
          <p:cNvSpPr>
            <a:spLocks noGrp="1"/>
          </p:cNvSpPr>
          <p:nvPr>
            <p:ph type="body" sz="quarter" idx="17"/>
          </p:nvPr>
        </p:nvSpPr>
        <p:spPr>
          <a:xfrm>
            <a:off x="3593754" y="3699630"/>
            <a:ext cx="755658" cy="790575"/>
          </a:xfrm>
          <a:prstGeom prst="rect">
            <a:avLst/>
          </a:prstGeom>
        </p:spPr>
        <p:txBody>
          <a:bodyPr lIns="0" tIns="0" rIns="0" bIns="0">
            <a:noAutofit/>
          </a:bodyPr>
          <a:lstStyle>
            <a:lvl1pPr marL="0" indent="0">
              <a:buNone/>
              <a:defRPr sz="4000" b="1" i="0">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4377344"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587"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Picture Placeholder 12"/>
          <p:cNvSpPr>
            <a:spLocks noGrp="1"/>
          </p:cNvSpPr>
          <p:nvPr>
            <p:ph type="pic" sz="quarter" idx="10"/>
          </p:nvPr>
        </p:nvSpPr>
        <p:spPr>
          <a:xfrm>
            <a:off x="859932" y="1895762"/>
            <a:ext cx="2297430" cy="1531620"/>
          </a:xfrm>
          <a:prstGeom prst="rect">
            <a:avLst/>
          </a:prstGeom>
        </p:spPr>
        <p:txBody>
          <a:bodyPr/>
          <a:lstStyle/>
          <a:p>
            <a:pPr lvl="0"/>
            <a:r>
              <a:rPr lang="en-US" noProof="0" dirty="0"/>
              <a:t>Click icon to add picture</a:t>
            </a:r>
          </a:p>
        </p:txBody>
      </p:sp>
      <p:sp>
        <p:nvSpPr>
          <p:cNvPr id="38"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dirty="0"/>
              <a:t>Click icon to add picture</a:t>
            </a:r>
          </a:p>
        </p:txBody>
      </p:sp>
      <p:sp>
        <p:nvSpPr>
          <p:cNvPr id="39" name="Picture Placeholder 12"/>
          <p:cNvSpPr>
            <a:spLocks noGrp="1"/>
          </p:cNvSpPr>
          <p:nvPr>
            <p:ph type="pic" sz="quarter" idx="21"/>
          </p:nvPr>
        </p:nvSpPr>
        <p:spPr>
          <a:xfrm>
            <a:off x="6328378" y="1895762"/>
            <a:ext cx="2297430" cy="1531620"/>
          </a:xfrm>
          <a:prstGeom prst="rect">
            <a:avLst/>
          </a:prstGeom>
        </p:spPr>
        <p:txBody>
          <a:bodyPr/>
          <a:lstStyle/>
          <a:p>
            <a:pPr lvl="0"/>
            <a:r>
              <a:rPr lang="en-US" noProof="0" dirty="0"/>
              <a:t>Click icon to add picture</a:t>
            </a:r>
          </a:p>
        </p:txBody>
      </p:sp>
      <p:sp>
        <p:nvSpPr>
          <p:cNvPr id="40" name="Picture Placeholder 12"/>
          <p:cNvSpPr>
            <a:spLocks noGrp="1"/>
          </p:cNvSpPr>
          <p:nvPr>
            <p:ph type="pic" sz="quarter" idx="22"/>
          </p:nvPr>
        </p:nvSpPr>
        <p:spPr>
          <a:xfrm>
            <a:off x="9061704" y="1895762"/>
            <a:ext cx="2297430" cy="1531620"/>
          </a:xfrm>
          <a:prstGeom prst="rect">
            <a:avLst/>
          </a:prstGeom>
        </p:spPr>
        <p:txBody>
          <a:bodyPr/>
          <a:lstStyle/>
          <a:p>
            <a:pPr lvl="0"/>
            <a:r>
              <a:rPr lang="en-US" noProof="0" dirty="0"/>
              <a:t>Click icon to add picture</a:t>
            </a:r>
          </a:p>
        </p:txBody>
      </p:sp>
      <p:sp>
        <p:nvSpPr>
          <p:cNvPr id="41" name="Text Placeholder 29"/>
          <p:cNvSpPr>
            <a:spLocks noGrp="1"/>
          </p:cNvSpPr>
          <p:nvPr>
            <p:ph type="body" sz="quarter" idx="23"/>
          </p:nvPr>
        </p:nvSpPr>
        <p:spPr>
          <a:xfrm>
            <a:off x="359375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2" name="Text Placeholder 27"/>
          <p:cNvSpPr>
            <a:spLocks noGrp="1"/>
          </p:cNvSpPr>
          <p:nvPr>
            <p:ph type="body" sz="quarter" idx="24"/>
          </p:nvPr>
        </p:nvSpPr>
        <p:spPr>
          <a:xfrm>
            <a:off x="6328622" y="3699630"/>
            <a:ext cx="755658" cy="790575"/>
          </a:xfrm>
          <a:prstGeom prst="rect">
            <a:avLst/>
          </a:prstGeom>
        </p:spPr>
        <p:txBody>
          <a:bodyPr lIns="0" tIns="0" rIns="0" bIns="0">
            <a:noAutofit/>
          </a:bodyPr>
          <a:lstStyle>
            <a:lvl1pPr marL="0" indent="0">
              <a:buNone/>
              <a:defRPr sz="4000" b="1" i="0">
                <a:solidFill>
                  <a:schemeClr val="accent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7112212"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2862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5" name="Text Placeholder 27"/>
          <p:cNvSpPr>
            <a:spLocks noGrp="1"/>
          </p:cNvSpPr>
          <p:nvPr>
            <p:ph type="body" sz="quarter" idx="27"/>
          </p:nvPr>
        </p:nvSpPr>
        <p:spPr>
          <a:xfrm>
            <a:off x="9061704" y="3699630"/>
            <a:ext cx="755658" cy="790575"/>
          </a:xfrm>
          <a:prstGeom prst="rect">
            <a:avLst/>
          </a:prstGeom>
        </p:spPr>
        <p:txBody>
          <a:bodyPr lIns="0" tIns="0" rIns="0" bIns="0">
            <a:noAutofit/>
          </a:bodyPr>
          <a:lstStyle>
            <a:lvl1pPr marL="0" indent="0">
              <a:buNone/>
              <a:defRPr sz="4000" b="1" i="0">
                <a:solidFill>
                  <a:schemeClr val="accent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848088"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170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53"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5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Footer Placeholder 1">
            <a:extLst>
              <a:ext uri="{FF2B5EF4-FFF2-40B4-BE49-F238E27FC236}">
                <a16:creationId xmlns:a16="http://schemas.microsoft.com/office/drawing/2014/main" id="{ACA211D0-BA75-05F2-CA3C-5D70325CE1DF}"/>
              </a:ext>
            </a:extLst>
          </p:cNvPr>
          <p:cNvSpPr>
            <a:spLocks noGrp="1"/>
          </p:cNvSpPr>
          <p:nvPr>
            <p:ph type="ftr" sz="quarter" idx="33"/>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1270422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up Option A">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00FCED8C-48AB-C1D8-9EA5-5D4F65DAB0D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2" name="Text Placeholder 29"/>
          <p:cNvSpPr>
            <a:spLocks noGrp="1"/>
          </p:cNvSpPr>
          <p:nvPr>
            <p:ph type="body" sz="quarter" idx="16"/>
          </p:nvPr>
        </p:nvSpPr>
        <p:spPr>
          <a:xfrm>
            <a:off x="858544"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3593592"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061"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Picture Placeholder 12"/>
          <p:cNvSpPr>
            <a:spLocks noGrp="1"/>
          </p:cNvSpPr>
          <p:nvPr>
            <p:ph type="pic" sz="quarter" idx="10"/>
          </p:nvPr>
        </p:nvSpPr>
        <p:spPr>
          <a:xfrm>
            <a:off x="859406" y="1895762"/>
            <a:ext cx="2297430" cy="1531620"/>
          </a:xfrm>
          <a:prstGeom prst="rect">
            <a:avLst/>
          </a:prstGeom>
        </p:spPr>
        <p:txBody>
          <a:bodyPr/>
          <a:lstStyle/>
          <a:p>
            <a:pPr lvl="0"/>
            <a:r>
              <a:rPr lang="en-US" noProof="0" dirty="0"/>
              <a:t>Click icon to add picture</a:t>
            </a:r>
          </a:p>
        </p:txBody>
      </p:sp>
      <p:sp>
        <p:nvSpPr>
          <p:cNvPr id="38"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dirty="0"/>
              <a:t>Click icon to add picture</a:t>
            </a:r>
          </a:p>
        </p:txBody>
      </p:sp>
      <p:sp>
        <p:nvSpPr>
          <p:cNvPr id="39" name="Picture Placeholder 12"/>
          <p:cNvSpPr>
            <a:spLocks noGrp="1"/>
          </p:cNvSpPr>
          <p:nvPr>
            <p:ph type="pic" sz="quarter" idx="21"/>
          </p:nvPr>
        </p:nvSpPr>
        <p:spPr>
          <a:xfrm>
            <a:off x="6328554" y="1895762"/>
            <a:ext cx="2297430" cy="1531620"/>
          </a:xfrm>
          <a:prstGeom prst="rect">
            <a:avLst/>
          </a:prstGeom>
        </p:spPr>
        <p:txBody>
          <a:bodyPr/>
          <a:lstStyle/>
          <a:p>
            <a:pPr lvl="0"/>
            <a:r>
              <a:rPr lang="en-US" noProof="0" dirty="0"/>
              <a:t>Click icon to add picture</a:t>
            </a:r>
          </a:p>
        </p:txBody>
      </p:sp>
      <p:sp>
        <p:nvSpPr>
          <p:cNvPr id="40" name="Picture Placeholder 12"/>
          <p:cNvSpPr>
            <a:spLocks noGrp="1"/>
          </p:cNvSpPr>
          <p:nvPr>
            <p:ph type="pic" sz="quarter" idx="22"/>
          </p:nvPr>
        </p:nvSpPr>
        <p:spPr>
          <a:xfrm>
            <a:off x="9063128" y="1895762"/>
            <a:ext cx="2297430" cy="1531620"/>
          </a:xfrm>
          <a:prstGeom prst="rect">
            <a:avLst/>
          </a:prstGeom>
        </p:spPr>
        <p:txBody>
          <a:bodyPr/>
          <a:lstStyle/>
          <a:p>
            <a:pPr lvl="0"/>
            <a:r>
              <a:rPr lang="en-US" noProof="0" dirty="0"/>
              <a:t>Click icon to add picture</a:t>
            </a:r>
          </a:p>
        </p:txBody>
      </p:sp>
      <p:sp>
        <p:nvSpPr>
          <p:cNvPr id="41" name="Text Placeholder 29"/>
          <p:cNvSpPr>
            <a:spLocks noGrp="1"/>
          </p:cNvSpPr>
          <p:nvPr>
            <p:ph type="body" sz="quarter" idx="23"/>
          </p:nvPr>
        </p:nvSpPr>
        <p:spPr>
          <a:xfrm>
            <a:off x="3596496" y="4523164"/>
            <a:ext cx="2297430"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6327296"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29812"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063128"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5644"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5"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26"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969F22E0-2357-ACF6-E781-44FE16D5A681}"/>
              </a:ext>
            </a:extLst>
          </p:cNvPr>
          <p:cNvSpPr>
            <a:spLocks noGrp="1"/>
          </p:cNvSpPr>
          <p:nvPr>
            <p:ph type="ftr" sz="quarter" idx="33"/>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496983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ixed content red bar">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070AB04B-3561-D91D-EF48-CC7CAD64B512}"/>
              </a:ext>
            </a:extLst>
          </p:cNvPr>
          <p:cNvSpPr/>
          <p:nvPr/>
        </p:nvSpPr>
        <p:spPr>
          <a:xfrm>
            <a:off x="7131050" y="0"/>
            <a:ext cx="507365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pic>
        <p:nvPicPr>
          <p:cNvPr id="3" name="Picture 1" descr="/Users/franky/Documents/huge/Keysight/brandin/powerpoint/- Branding/Frame.svgFrame">
            <a:extLst>
              <a:ext uri="{FF2B5EF4-FFF2-40B4-BE49-F238E27FC236}">
                <a16:creationId xmlns:a16="http://schemas.microsoft.com/office/drawing/2014/main" id="{B8299143-D32E-1F46-111F-C4581FA1FD4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6" name="Picture Placeholder 14"/>
          <p:cNvSpPr>
            <a:spLocks noGrp="1"/>
          </p:cNvSpPr>
          <p:nvPr>
            <p:ph type="pic" sz="quarter" idx="20"/>
          </p:nvPr>
        </p:nvSpPr>
        <p:spPr>
          <a:xfrm>
            <a:off x="5356225" y="1484313"/>
            <a:ext cx="6835775" cy="3859212"/>
          </a:xfrm>
          <a:prstGeom prst="rect">
            <a:avLst/>
          </a:prstGeom>
        </p:spPr>
        <p:txBody>
          <a:bodyPr lIns="0" tIns="0" rIns="0" bIns="0"/>
          <a:lstStyle/>
          <a:p>
            <a:pPr lvl="0"/>
            <a:r>
              <a:rPr lang="en-US" noProof="0" dirty="0"/>
              <a:t>Click icon to add picture</a:t>
            </a:r>
          </a:p>
        </p:txBody>
      </p:sp>
      <p:sp>
        <p:nvSpPr>
          <p:cNvPr id="18" name="Text Placeholder 18"/>
          <p:cNvSpPr>
            <a:spLocks noGrp="1"/>
          </p:cNvSpPr>
          <p:nvPr>
            <p:ph type="body" sz="quarter" idx="16"/>
          </p:nvPr>
        </p:nvSpPr>
        <p:spPr>
          <a:xfrm>
            <a:off x="853440" y="2745308"/>
            <a:ext cx="3676650" cy="1367383"/>
          </a:xfrm>
          <a:prstGeom prst="rect">
            <a:avLst/>
          </a:prstGeom>
        </p:spPr>
        <p:txBody>
          <a:bodyPr lIns="0" tIns="0" rIns="0" bIns="0">
            <a:no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Placeholder 3"/>
          <p:cNvSpPr>
            <a:spLocks noGrp="1"/>
          </p:cNvSpPr>
          <p:nvPr>
            <p:ph type="title"/>
          </p:nvPr>
        </p:nvSpPr>
        <p:spPr>
          <a:xfrm>
            <a:off x="685800" y="548640"/>
            <a:ext cx="6309083" cy="369332"/>
          </a:xfrm>
          <a:prstGeom prst="rect">
            <a:avLst/>
          </a:prstGeom>
        </p:spPr>
        <p:txBody>
          <a:bodyPr rtlCol="0"/>
          <a:lstStyle/>
          <a:p>
            <a:r>
              <a:rPr lang="en-US"/>
              <a:t>Click to edit Master title style</a:t>
            </a:r>
          </a:p>
        </p:txBody>
      </p:sp>
      <p:sp>
        <p:nvSpPr>
          <p:cNvPr id="15" name="Text Placeholder 28"/>
          <p:cNvSpPr>
            <a:spLocks noGrp="1"/>
          </p:cNvSpPr>
          <p:nvPr>
            <p:ph type="body" sz="quarter" idx="32"/>
          </p:nvPr>
        </p:nvSpPr>
        <p:spPr>
          <a:xfrm>
            <a:off x="685800" y="941832"/>
            <a:ext cx="630390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8978B024-38DD-893D-A6BB-E0E8FB7E6462}"/>
              </a:ext>
            </a:extLst>
          </p:cNvPr>
          <p:cNvSpPr>
            <a:spLocks noGrp="1"/>
          </p:cNvSpPr>
          <p:nvPr>
            <p:ph type="ftr" sz="quarter" idx="33"/>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848454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Statement Black">
    <p:bg>
      <p:bgPr>
        <a:solidFill>
          <a:schemeClr val="tx1"/>
        </a:solidFill>
        <a:effectLst/>
      </p:bgPr>
    </p:bg>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A68A2412-AC7E-FE30-B216-6A77301B9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17943F83-72D4-7011-F269-7591A6DBB06F}"/>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2805743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Statement White">
    <p:spTree>
      <p:nvGrpSpPr>
        <p:cNvPr id="1" name=""/>
        <p:cNvGrpSpPr/>
        <p:nvPr/>
      </p:nvGrpSpPr>
      <p:grpSpPr>
        <a:xfrm>
          <a:off x="0" y="0"/>
          <a:ext cx="0" cy="0"/>
          <a:chOff x="0" y="0"/>
          <a:chExt cx="0" cy="0"/>
        </a:xfrm>
      </p:grpSpPr>
      <p:pic>
        <p:nvPicPr>
          <p:cNvPr id="2" name="Picture 2" descr="Background pattern&#10;&#10;Description automatically generated with low confidence">
            <a:extLst>
              <a:ext uri="{FF2B5EF4-FFF2-40B4-BE49-F238E27FC236}">
                <a16:creationId xmlns:a16="http://schemas.microsoft.com/office/drawing/2014/main" id="{3EAFED08-D384-5061-06E6-B331B1BBC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656C1E0F-A7E7-787C-E54A-158542803EFC}"/>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3915402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quote">
    <p:bg>
      <p:bgPr>
        <a:solidFill>
          <a:schemeClr val="tx1"/>
        </a:solidFill>
        <a:effectLst/>
      </p:bgPr>
    </p:bg>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BC4D5C10-F6B5-09FB-45C1-4565D751F0C2}"/>
              </a:ext>
            </a:extLst>
          </p:cNvPr>
          <p:cNvPicPr>
            <a:picLocks noChangeAspect="1"/>
          </p:cNvPicPr>
          <p:nvPr/>
        </p:nvPicPr>
        <p:blipFill rotWithShape="1">
          <a:blip r:embed="rId2"/>
          <a:srcRect l="41807" r="38275" b="6113"/>
          <a:stretch/>
        </p:blipFill>
        <p:spPr>
          <a:xfrm>
            <a:off x="9050338" y="962025"/>
            <a:ext cx="3141662" cy="5895975"/>
          </a:xfrm>
          <a:prstGeom prst="rect">
            <a:avLst/>
          </a:prstGeom>
        </p:spPr>
      </p:pic>
      <p:pic>
        <p:nvPicPr>
          <p:cNvPr id="3" name="Picture 9" descr="Frame">
            <a:extLst>
              <a:ext uri="{FF2B5EF4-FFF2-40B4-BE49-F238E27FC236}">
                <a16:creationId xmlns:a16="http://schemas.microsoft.com/office/drawing/2014/main" id="{2E9652F4-30DF-0CF1-5AEC-F1E44CB6587A}"/>
              </a:ext>
            </a:extLst>
          </p:cNvPr>
          <p:cNvPicPr>
            <a:picLocks noChangeAspect="1"/>
          </p:cNvPicPr>
          <p:nvPr/>
        </p:nvPicPr>
        <p:blipFill>
          <a:blip r:embed="rId3"/>
          <a:stretch>
            <a:fillRect/>
          </a:stretch>
        </p:blipFill>
        <p:spPr>
          <a:xfrm>
            <a:off x="684213" y="6462713"/>
            <a:ext cx="923925" cy="161925"/>
          </a:xfrm>
          <a:prstGeom prst="rect">
            <a:avLst/>
          </a:prstGeom>
        </p:spPr>
      </p:pic>
      <p:sp>
        <p:nvSpPr>
          <p:cNvPr id="15" name="Text Placeholder 14"/>
          <p:cNvSpPr>
            <a:spLocks noGrp="1"/>
          </p:cNvSpPr>
          <p:nvPr>
            <p:ph type="body" sz="quarter" idx="11"/>
          </p:nvPr>
        </p:nvSpPr>
        <p:spPr>
          <a:xfrm>
            <a:off x="694944" y="5243477"/>
            <a:ext cx="8412480"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6687"/>
            <a:ext cx="8629651" cy="3621053"/>
          </a:xfrm>
          <a:prstGeom prst="rect">
            <a:avLst/>
          </a:prstGeom>
        </p:spPr>
        <p:txBody>
          <a:bodyPr lIns="0" tIns="0" rIns="0" bIns="0" anchor="b">
            <a:normAutofit/>
          </a:bodyPr>
          <a:lstStyle>
            <a:lvl1pPr marL="0" indent="0">
              <a:lnSpc>
                <a:spcPct val="100000"/>
              </a:lnSpc>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354AB228-E226-7CC8-EE3D-9B4C624B44AE}"/>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409696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dium quote">
    <p:bg>
      <p:bgPr>
        <a:solidFill>
          <a:srgbClr val="333333"/>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7152F9D0-D846-228F-FFD5-56655D12E4EB}"/>
              </a:ext>
            </a:extLst>
          </p:cNvPr>
          <p:cNvPicPr>
            <a:picLocks noChangeAspect="1"/>
          </p:cNvPicPr>
          <p:nvPr/>
        </p:nvPicPr>
        <p:blipFill>
          <a:blip r:embed="rId2"/>
          <a:stretch>
            <a:fillRect/>
          </a:stretch>
        </p:blipFill>
        <p:spPr>
          <a:xfrm>
            <a:off x="684213" y="6462713"/>
            <a:ext cx="923925" cy="161925"/>
          </a:xfrm>
          <a:prstGeom prst="rect">
            <a:avLst/>
          </a:prstGeom>
        </p:spPr>
      </p:pic>
      <p:pic>
        <p:nvPicPr>
          <p:cNvPr id="3" name="Graphic 4">
            <a:extLst>
              <a:ext uri="{FF2B5EF4-FFF2-40B4-BE49-F238E27FC236}">
                <a16:creationId xmlns:a16="http://schemas.microsoft.com/office/drawing/2014/main" id="{2D8CE43B-3AD4-05D8-3CEE-8D6B90E80F09}"/>
              </a:ext>
            </a:extLst>
          </p:cNvPr>
          <p:cNvPicPr>
            <a:picLocks noChangeAspect="1"/>
          </p:cNvPicPr>
          <p:nvPr/>
        </p:nvPicPr>
        <p:blipFill rotWithShape="1">
          <a:blip r:embed="rId3"/>
          <a:srcRect l="41807" r="38275" b="6113"/>
          <a:stretch/>
        </p:blipFill>
        <p:spPr>
          <a:xfrm>
            <a:off x="9050338" y="962025"/>
            <a:ext cx="3141662" cy="5895975"/>
          </a:xfrm>
          <a:prstGeom prst="rect">
            <a:avLst/>
          </a:prstGeom>
        </p:spPr>
      </p:pic>
      <p:sp>
        <p:nvSpPr>
          <p:cNvPr id="15" name="Text Placeholder 14"/>
          <p:cNvSpPr>
            <a:spLocks noGrp="1"/>
          </p:cNvSpPr>
          <p:nvPr>
            <p:ph type="body" sz="quarter" idx="11"/>
          </p:nvPr>
        </p:nvSpPr>
        <p:spPr>
          <a:xfrm>
            <a:off x="692464" y="5243477"/>
            <a:ext cx="8414328"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5607"/>
            <a:ext cx="8629651" cy="3621024"/>
          </a:xfrm>
          <a:prstGeom prst="rect">
            <a:avLst/>
          </a:prstGeom>
        </p:spPr>
        <p:txBody>
          <a:bodyPr lIns="0" tIns="0" rIns="0" bIns="0" anchor="b">
            <a:normAutofit/>
          </a:bodyPr>
          <a:lstStyle>
            <a:lvl1pPr marL="7938" indent="-7938">
              <a:lnSpc>
                <a:spcPct val="100000"/>
              </a:lnSpc>
              <a:buNone/>
              <a:tabLst/>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1F7E28C1-4E54-ED1C-5B60-548BF9B3675C}"/>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3036145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ng quote">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3AF67DB3-ED44-B65B-B3F1-88EC24FF9B0F}"/>
              </a:ext>
            </a:extLst>
          </p:cNvPr>
          <p:cNvPicPr>
            <a:picLocks noChangeAspect="1"/>
          </p:cNvPicPr>
          <p:nvPr/>
        </p:nvPicPr>
        <p:blipFill rotWithShape="1">
          <a:blip r:embed="rId2"/>
          <a:srcRect l="41807" r="38275" b="6113"/>
          <a:stretch/>
        </p:blipFill>
        <p:spPr>
          <a:xfrm>
            <a:off x="9050338" y="962025"/>
            <a:ext cx="3141662" cy="5895975"/>
          </a:xfrm>
          <a:prstGeom prst="rect">
            <a:avLst/>
          </a:prstGeom>
        </p:spPr>
      </p:pic>
      <p:pic>
        <p:nvPicPr>
          <p:cNvPr id="3" name="Picture 1" descr="/Users/franky/Documents/huge/Keysight/brandin/powerpoint/- Branding/Frame.svgFrame">
            <a:extLst>
              <a:ext uri="{FF2B5EF4-FFF2-40B4-BE49-F238E27FC236}">
                <a16:creationId xmlns:a16="http://schemas.microsoft.com/office/drawing/2014/main" id="{A9BFC858-4C47-8971-A275-6791349D27D4}"/>
              </a:ext>
            </a:extLst>
          </p:cNvPr>
          <p:cNvPicPr>
            <a:picLocks noChangeAspect="1"/>
          </p:cNvPicPr>
          <p:nvPr/>
        </p:nvPicPr>
        <p:blipFill>
          <a:blip r:embed="rId3"/>
          <a:srcRect/>
          <a:stretch>
            <a:fillRect/>
          </a:stretch>
        </p:blipFill>
        <p:spPr>
          <a:xfrm>
            <a:off x="688975" y="6461125"/>
            <a:ext cx="927100" cy="163513"/>
          </a:xfrm>
          <a:prstGeom prst="rect">
            <a:avLst/>
          </a:prstGeom>
        </p:spPr>
      </p:pic>
      <p:sp>
        <p:nvSpPr>
          <p:cNvPr id="15" name="Text Placeholder 14"/>
          <p:cNvSpPr>
            <a:spLocks noGrp="1"/>
          </p:cNvSpPr>
          <p:nvPr>
            <p:ph type="body" sz="quarter" idx="11"/>
          </p:nvPr>
        </p:nvSpPr>
        <p:spPr>
          <a:xfrm>
            <a:off x="694944" y="5243477"/>
            <a:ext cx="8412480" cy="708061"/>
          </a:xfrm>
          <a:prstGeom prst="rect">
            <a:avLst/>
          </a:prstGeom>
        </p:spPr>
        <p:txBody>
          <a:bodyPr lIns="0" tIns="0" rIns="0" bIns="0">
            <a:normAutofit/>
          </a:bodyPr>
          <a:lstStyle>
            <a:lvl1pPr marL="0" indent="0">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5608"/>
            <a:ext cx="8629651" cy="3621024"/>
          </a:xfrm>
          <a:prstGeom prst="rect">
            <a:avLst/>
          </a:prstGeom>
        </p:spPr>
        <p:txBody>
          <a:bodyPr lIns="0" tIns="0" rIns="0" bIns="0" anchor="b">
            <a:normAutofit/>
          </a:bodyPr>
          <a:lstStyle>
            <a:lvl1pPr marL="0" indent="0">
              <a:lnSpc>
                <a:spcPct val="100000"/>
              </a:lnSpc>
              <a:buNone/>
              <a:defRPr sz="40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DC3FED0F-F31C-62D2-6876-997A96C415D1}"/>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1091379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D84D63C0-085C-683A-C0A7-D9F299692FA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5"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20" name="Text Placeholder 2"/>
          <p:cNvSpPr>
            <a:spLocks noGrp="1"/>
          </p:cNvSpPr>
          <p:nvPr>
            <p:ph type="body" sz="quarter" idx="33"/>
          </p:nvPr>
        </p:nvSpPr>
        <p:spPr>
          <a:xfrm>
            <a:off x="695103"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p:cNvSpPr>
            <a:spLocks noGrp="1"/>
          </p:cNvSpPr>
          <p:nvPr>
            <p:ph type="body" sz="quarter" idx="34"/>
          </p:nvPr>
        </p:nvSpPr>
        <p:spPr>
          <a:xfrm>
            <a:off x="6096000"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A228C385-C0C9-BD03-2619-B796253A3CF9}"/>
              </a:ext>
            </a:extLst>
          </p:cNvPr>
          <p:cNvSpPr>
            <a:spLocks noGrp="1"/>
          </p:cNvSpPr>
          <p:nvPr>
            <p:ph type="ftr" sz="quarter" idx="35"/>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3646468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line and 3-up">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D196510-F708-231F-6E20-CBFC1EF96933}"/>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1" descr="/Users/franky/Documents/huge/Keysight/brandin/powerpoint/- Branding/Frame.svgFrame">
            <a:extLst>
              <a:ext uri="{FF2B5EF4-FFF2-40B4-BE49-F238E27FC236}">
                <a16:creationId xmlns:a16="http://schemas.microsoft.com/office/drawing/2014/main" id="{7879BE4D-847C-9BB2-8A72-CEEFEC132D7F}"/>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37"/>
          <p:cNvSpPr>
            <a:spLocks noGrp="1"/>
          </p:cNvSpPr>
          <p:nvPr>
            <p:ph type="body" sz="quarter" idx="14"/>
          </p:nvPr>
        </p:nvSpPr>
        <p:spPr>
          <a:xfrm>
            <a:off x="681695" y="39688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29" name="Text Placeholder 37"/>
          <p:cNvSpPr>
            <a:spLocks noGrp="1"/>
          </p:cNvSpPr>
          <p:nvPr>
            <p:ph type="body" sz="quarter" idx="16"/>
          </p:nvPr>
        </p:nvSpPr>
        <p:spPr>
          <a:xfrm>
            <a:off x="7561772" y="5239512"/>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0" name="Text Placeholder 37"/>
          <p:cNvSpPr>
            <a:spLocks noGrp="1"/>
          </p:cNvSpPr>
          <p:nvPr>
            <p:ph type="body" sz="quarter" idx="17"/>
          </p:nvPr>
        </p:nvSpPr>
        <p:spPr>
          <a:xfrm>
            <a:off x="7561772" y="3182112"/>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1" name="Text Placeholder 37"/>
          <p:cNvSpPr>
            <a:spLocks noGrp="1"/>
          </p:cNvSpPr>
          <p:nvPr>
            <p:ph type="body" sz="quarter" idx="18"/>
          </p:nvPr>
        </p:nvSpPr>
        <p:spPr>
          <a:xfrm>
            <a:off x="7561772" y="1123761"/>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2" name="Text Placeholder 37"/>
          <p:cNvSpPr>
            <a:spLocks noGrp="1"/>
          </p:cNvSpPr>
          <p:nvPr>
            <p:ph type="body" sz="quarter" idx="19"/>
          </p:nvPr>
        </p:nvSpPr>
        <p:spPr>
          <a:xfrm>
            <a:off x="7561772" y="4873752"/>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3" name="Text Placeholder 37"/>
          <p:cNvSpPr>
            <a:spLocks noGrp="1"/>
          </p:cNvSpPr>
          <p:nvPr>
            <p:ph type="body" sz="quarter" idx="20"/>
          </p:nvPr>
        </p:nvSpPr>
        <p:spPr>
          <a:xfrm>
            <a:off x="7561772" y="2806875"/>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37"/>
          <p:cNvSpPr>
            <a:spLocks noGrp="1"/>
          </p:cNvSpPr>
          <p:nvPr>
            <p:ph type="body" sz="quarter" idx="21"/>
          </p:nvPr>
        </p:nvSpPr>
        <p:spPr>
          <a:xfrm>
            <a:off x="7561772" y="761167"/>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6" name="Text Placeholder 29"/>
          <p:cNvSpPr>
            <a:spLocks noGrp="1"/>
          </p:cNvSpPr>
          <p:nvPr>
            <p:ph type="body" sz="quarter" idx="15"/>
          </p:nvPr>
        </p:nvSpPr>
        <p:spPr>
          <a:xfrm>
            <a:off x="687804" y="2982336"/>
            <a:ext cx="3710353" cy="432582"/>
          </a:xfrm>
          <a:prstGeom prst="rect">
            <a:avLst/>
          </a:prstGeom>
        </p:spPr>
        <p:txBody>
          <a:bodyPr lIns="0" tIns="0" rIns="0" bIns="0" anchor="b" anchorCtr="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8" name="Picture Placeholder 2"/>
          <p:cNvSpPr>
            <a:spLocks noGrp="1"/>
          </p:cNvSpPr>
          <p:nvPr>
            <p:ph type="pic" sz="quarter" idx="22"/>
          </p:nvPr>
        </p:nvSpPr>
        <p:spPr>
          <a:xfrm>
            <a:off x="5072063" y="761166"/>
            <a:ext cx="2255837" cy="1123959"/>
          </a:xfrm>
          <a:prstGeom prst="rect">
            <a:avLst/>
          </a:prstGeom>
        </p:spPr>
        <p:txBody>
          <a:bodyPr/>
          <a:lstStyle/>
          <a:p>
            <a:pPr lvl="0"/>
            <a:r>
              <a:rPr lang="en-US" noProof="0" dirty="0"/>
              <a:t>Click icon to add picture</a:t>
            </a:r>
          </a:p>
        </p:txBody>
      </p:sp>
      <p:sp>
        <p:nvSpPr>
          <p:cNvPr id="39" name="Picture Placeholder 2"/>
          <p:cNvSpPr>
            <a:spLocks noGrp="1"/>
          </p:cNvSpPr>
          <p:nvPr>
            <p:ph type="pic" sz="quarter" idx="23"/>
          </p:nvPr>
        </p:nvSpPr>
        <p:spPr>
          <a:xfrm>
            <a:off x="5072063" y="2812265"/>
            <a:ext cx="2255837" cy="1123959"/>
          </a:xfrm>
          <a:prstGeom prst="rect">
            <a:avLst/>
          </a:prstGeom>
        </p:spPr>
        <p:txBody>
          <a:bodyPr/>
          <a:lstStyle/>
          <a:p>
            <a:pPr lvl="0"/>
            <a:r>
              <a:rPr lang="en-US" noProof="0" dirty="0"/>
              <a:t>Click icon to add picture</a:t>
            </a:r>
          </a:p>
        </p:txBody>
      </p:sp>
      <p:sp>
        <p:nvSpPr>
          <p:cNvPr id="40" name="Picture Placeholder 2"/>
          <p:cNvSpPr>
            <a:spLocks noGrp="1"/>
          </p:cNvSpPr>
          <p:nvPr>
            <p:ph type="pic" sz="quarter" idx="24"/>
          </p:nvPr>
        </p:nvSpPr>
        <p:spPr>
          <a:xfrm>
            <a:off x="5072063" y="4873752"/>
            <a:ext cx="2255837" cy="1123959"/>
          </a:xfrm>
          <a:prstGeom prst="rect">
            <a:avLst/>
          </a:prstGeom>
        </p:spPr>
        <p:txBody>
          <a:bodyPr/>
          <a:lstStyle/>
          <a:p>
            <a:pPr lvl="0"/>
            <a:r>
              <a:rPr lang="en-US" noProof="0" dirty="0"/>
              <a:t>Click icon to add picture</a:t>
            </a:r>
          </a:p>
        </p:txBody>
      </p:sp>
      <p:sp>
        <p:nvSpPr>
          <p:cNvPr id="4" name="Footer Placeholder 1">
            <a:extLst>
              <a:ext uri="{FF2B5EF4-FFF2-40B4-BE49-F238E27FC236}">
                <a16:creationId xmlns:a16="http://schemas.microsoft.com/office/drawing/2014/main" id="{939DA796-64E7-FB91-E01E-8ECCDB0AAA60}"/>
              </a:ext>
            </a:extLst>
          </p:cNvPr>
          <p:cNvSpPr>
            <a:spLocks noGrp="1"/>
          </p:cNvSpPr>
          <p:nvPr>
            <p:ph type="ftr" sz="quarter" idx="25"/>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2107584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up Option B">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DAD446A-1E24-9286-B66D-EB1A0D0B373E}"/>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2" name="Text Placeholder 29"/>
          <p:cNvSpPr>
            <a:spLocks noGrp="1"/>
          </p:cNvSpPr>
          <p:nvPr>
            <p:ph type="body" sz="quarter" idx="16"/>
          </p:nvPr>
        </p:nvSpPr>
        <p:spPr>
          <a:xfrm>
            <a:off x="85854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3593592" y="4028661"/>
            <a:ext cx="2289948"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061"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1" name="Text Placeholder 29"/>
          <p:cNvSpPr>
            <a:spLocks noGrp="1"/>
          </p:cNvSpPr>
          <p:nvPr>
            <p:ph type="body" sz="quarter" idx="23"/>
          </p:nvPr>
        </p:nvSpPr>
        <p:spPr>
          <a:xfrm>
            <a:off x="359359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632855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31070"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063128"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564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18" name="Picture Placeholder 12"/>
          <p:cNvSpPr>
            <a:spLocks noGrp="1"/>
          </p:cNvSpPr>
          <p:nvPr>
            <p:ph type="pic" sz="quarter" idx="10"/>
          </p:nvPr>
        </p:nvSpPr>
        <p:spPr>
          <a:xfrm>
            <a:off x="859406" y="1895762"/>
            <a:ext cx="2297430" cy="1531620"/>
          </a:xfrm>
          <a:prstGeom prst="rect">
            <a:avLst/>
          </a:prstGeom>
        </p:spPr>
        <p:txBody>
          <a:bodyPr/>
          <a:lstStyle/>
          <a:p>
            <a:pPr lvl="0"/>
            <a:r>
              <a:rPr lang="en-US" noProof="0" dirty="0"/>
              <a:t>Click icon to add picture</a:t>
            </a:r>
          </a:p>
        </p:txBody>
      </p:sp>
      <p:sp>
        <p:nvSpPr>
          <p:cNvPr id="19"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dirty="0"/>
              <a:t>Click icon to add picture</a:t>
            </a:r>
          </a:p>
        </p:txBody>
      </p:sp>
      <p:sp>
        <p:nvSpPr>
          <p:cNvPr id="20" name="Picture Placeholder 12"/>
          <p:cNvSpPr>
            <a:spLocks noGrp="1"/>
          </p:cNvSpPr>
          <p:nvPr>
            <p:ph type="pic" sz="quarter" idx="21"/>
          </p:nvPr>
        </p:nvSpPr>
        <p:spPr>
          <a:xfrm>
            <a:off x="6328554" y="1895762"/>
            <a:ext cx="2297430" cy="1531620"/>
          </a:xfrm>
          <a:prstGeom prst="rect">
            <a:avLst/>
          </a:prstGeom>
        </p:spPr>
        <p:txBody>
          <a:bodyPr/>
          <a:lstStyle/>
          <a:p>
            <a:pPr lvl="0"/>
            <a:r>
              <a:rPr lang="en-US" noProof="0" dirty="0"/>
              <a:t>Click icon to add picture</a:t>
            </a:r>
          </a:p>
        </p:txBody>
      </p:sp>
      <p:sp>
        <p:nvSpPr>
          <p:cNvPr id="21" name="Picture Placeholder 12"/>
          <p:cNvSpPr>
            <a:spLocks noGrp="1"/>
          </p:cNvSpPr>
          <p:nvPr>
            <p:ph type="pic" sz="quarter" idx="22"/>
          </p:nvPr>
        </p:nvSpPr>
        <p:spPr>
          <a:xfrm>
            <a:off x="9063128" y="1895762"/>
            <a:ext cx="2297430" cy="1531620"/>
          </a:xfrm>
          <a:prstGeom prst="rect">
            <a:avLst/>
          </a:prstGeom>
        </p:spPr>
        <p:txBody>
          <a:bodyPr/>
          <a:lstStyle/>
          <a:p>
            <a:pPr lvl="0"/>
            <a:r>
              <a:rPr lang="en-US" noProof="0" dirty="0"/>
              <a:t>Click icon to add picture</a:t>
            </a:r>
          </a:p>
        </p:txBody>
      </p:sp>
      <p:sp>
        <p:nvSpPr>
          <p:cNvPr id="2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30"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6422DCFF-EE03-D676-F370-4F9A7FBA7EF4}"/>
              </a:ext>
            </a:extLst>
          </p:cNvPr>
          <p:cNvSpPr>
            <a:spLocks noGrp="1"/>
          </p:cNvSpPr>
          <p:nvPr>
            <p:ph type="ftr" sz="quarter" idx="33"/>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4217309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 You Black">
    <p:bg>
      <p:bgPr>
        <a:solidFill>
          <a:schemeClr val="tx1"/>
        </a:solidFill>
        <a:effectLst/>
      </p:bgPr>
    </p:bg>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FBAA4860-64C3-4767-3FF3-1D1FDA556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5AA60034-B90F-9901-C822-D1E011A33FC1}"/>
              </a:ext>
            </a:extLst>
          </p:cNvPr>
          <p:cNvSpPr txBox="1">
            <a:spLocks noChangeArrowheads="1"/>
          </p:cNvSpPr>
          <p:nvPr/>
        </p:nvSpPr>
        <p:spPr bwMode="auto">
          <a:xfrm>
            <a:off x="639763" y="2884488"/>
            <a:ext cx="49498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eaLnBrk="1" hangingPunct="1">
              <a:lnSpc>
                <a:spcPct val="90000"/>
              </a:lnSpc>
            </a:pPr>
            <a:r>
              <a:rPr lang="en-US" altLang="en-US" sz="7200" b="1" dirty="0">
                <a:solidFill>
                  <a:schemeClr val="bg1"/>
                </a:solidFill>
                <a:latin typeface="Arial Bold"/>
                <a:ea typeface="Arial Bold"/>
                <a:cs typeface="Arial Bold"/>
              </a:rPr>
              <a:t>Thank you</a:t>
            </a:r>
          </a:p>
        </p:txBody>
      </p:sp>
      <p:pic>
        <p:nvPicPr>
          <p:cNvPr id="4" name="Picture 9" descr="Frame">
            <a:extLst>
              <a:ext uri="{FF2B5EF4-FFF2-40B4-BE49-F238E27FC236}">
                <a16:creationId xmlns:a16="http://schemas.microsoft.com/office/drawing/2014/main" id="{D29F5624-1815-D12F-19F5-C2DAA0E6D952}"/>
              </a:ext>
            </a:extLst>
          </p:cNvPr>
          <p:cNvPicPr>
            <a:picLocks noChangeAspect="1"/>
          </p:cNvPicPr>
          <p:nvPr/>
        </p:nvPicPr>
        <p:blipFill>
          <a:blip r:embed="rId3"/>
          <a:stretch>
            <a:fillRect/>
          </a:stretch>
        </p:blipFill>
        <p:spPr>
          <a:xfrm>
            <a:off x="830263" y="352425"/>
            <a:ext cx="1252537" cy="219075"/>
          </a:xfrm>
          <a:prstGeom prst="rect">
            <a:avLst/>
          </a:prstGeom>
        </p:spPr>
      </p:pic>
      <p:sp>
        <p:nvSpPr>
          <p:cNvPr id="5" name="Footer Placeholder 1">
            <a:extLst>
              <a:ext uri="{FF2B5EF4-FFF2-40B4-BE49-F238E27FC236}">
                <a16:creationId xmlns:a16="http://schemas.microsoft.com/office/drawing/2014/main" id="{20B17617-4B34-1B96-F8D0-DA83838B3A3D}"/>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2917442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pic>
        <p:nvPicPr>
          <p:cNvPr id="2" name="Picture 2" descr="Background pattern&#10;&#10;Description automatically generated with low confidence">
            <a:extLst>
              <a:ext uri="{FF2B5EF4-FFF2-40B4-BE49-F238E27FC236}">
                <a16:creationId xmlns:a16="http://schemas.microsoft.com/office/drawing/2014/main" id="{6F6B72D1-E8C8-8EEE-AAB0-13C0C56A1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1AA6E8B8-1127-79AA-6898-B33A79B9E1FB}"/>
              </a:ext>
            </a:extLst>
          </p:cNvPr>
          <p:cNvSpPr txBox="1">
            <a:spLocks noChangeArrowheads="1"/>
          </p:cNvSpPr>
          <p:nvPr/>
        </p:nvSpPr>
        <p:spPr bwMode="auto">
          <a:xfrm>
            <a:off x="638175" y="2884488"/>
            <a:ext cx="49498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eaLnBrk="1" hangingPunct="1">
              <a:lnSpc>
                <a:spcPct val="90000"/>
              </a:lnSpc>
            </a:pPr>
            <a:r>
              <a:rPr lang="en-US" altLang="en-US" sz="7200" b="1" dirty="0">
                <a:solidFill>
                  <a:schemeClr val="accent1"/>
                </a:solidFill>
                <a:latin typeface="Arial Bold"/>
                <a:ea typeface="Arial Bold"/>
                <a:cs typeface="Arial Bold"/>
              </a:rPr>
              <a:t>Thank you</a:t>
            </a:r>
          </a:p>
        </p:txBody>
      </p:sp>
      <p:pic>
        <p:nvPicPr>
          <p:cNvPr id="4" name="Picture 18" descr="/Users/franky/Documents/huge/Keysight/brandin/powerpoint/- Branding/Frame.svgFrame">
            <a:extLst>
              <a:ext uri="{FF2B5EF4-FFF2-40B4-BE49-F238E27FC236}">
                <a16:creationId xmlns:a16="http://schemas.microsoft.com/office/drawing/2014/main" id="{22B09AA6-6FC3-2513-A09C-74F709E7358C}"/>
              </a:ext>
            </a:extLst>
          </p:cNvPr>
          <p:cNvPicPr>
            <a:picLocks noChangeAspect="1"/>
          </p:cNvPicPr>
          <p:nvPr/>
        </p:nvPicPr>
        <p:blipFill>
          <a:blip r:embed="rId3" cstate="screen"/>
          <a:srcRect/>
          <a:stretch>
            <a:fillRect/>
          </a:stretch>
        </p:blipFill>
        <p:spPr>
          <a:xfrm>
            <a:off x="838200" y="352425"/>
            <a:ext cx="1243013" cy="219075"/>
          </a:xfrm>
          <a:prstGeom prst="rect">
            <a:avLst/>
          </a:prstGeom>
        </p:spPr>
      </p:pic>
      <p:sp>
        <p:nvSpPr>
          <p:cNvPr id="5" name="Footer Placeholder 1">
            <a:extLst>
              <a:ext uri="{FF2B5EF4-FFF2-40B4-BE49-F238E27FC236}">
                <a16:creationId xmlns:a16="http://schemas.microsoft.com/office/drawing/2014/main" id="{C0BB8183-1F77-04F5-5AD6-50919BDDFE78}"/>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3368520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EBAAD4ED-18AA-A97F-0D8E-D505FE0244C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 name="Footer Placeholder 1">
            <a:extLst>
              <a:ext uri="{FF2B5EF4-FFF2-40B4-BE49-F238E27FC236}">
                <a16:creationId xmlns:a16="http://schemas.microsoft.com/office/drawing/2014/main" id="{27CAED91-B193-2A85-82CD-99E0B9289A27}"/>
              </a:ext>
            </a:extLst>
          </p:cNvPr>
          <p:cNvSpPr>
            <a:spLocks noGrp="1"/>
          </p:cNvSpPr>
          <p:nvPr>
            <p:ph type="ftr" sz="quarter" idx="10"/>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57439485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eysight End Black">
    <p:bg>
      <p:bgPr>
        <a:solidFill>
          <a:schemeClr val="tx1"/>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893082E2-4423-EF0E-810B-F88914FAD8CA}"/>
              </a:ext>
            </a:extLst>
          </p:cNvPr>
          <p:cNvPicPr>
            <a:picLocks noChangeAspect="1"/>
          </p:cNvPicPr>
          <p:nvPr/>
        </p:nvPicPr>
        <p:blipFill>
          <a:blip r:embed="rId2"/>
          <a:stretch>
            <a:fillRect/>
          </a:stretch>
        </p:blipFill>
        <p:spPr>
          <a:xfrm>
            <a:off x="4216400" y="3100388"/>
            <a:ext cx="3759200" cy="657225"/>
          </a:xfrm>
          <a:prstGeom prst="rect">
            <a:avLst/>
          </a:prstGeom>
        </p:spPr>
      </p:pic>
      <p:sp>
        <p:nvSpPr>
          <p:cNvPr id="3" name="Footer Placeholder 1">
            <a:extLst>
              <a:ext uri="{FF2B5EF4-FFF2-40B4-BE49-F238E27FC236}">
                <a16:creationId xmlns:a16="http://schemas.microsoft.com/office/drawing/2014/main" id="{C862EF63-64B6-8070-88CE-220F885F2B27}"/>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3846414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eysight End Whit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8675F77F-A61E-476C-7FC5-503519FE160F}"/>
              </a:ext>
            </a:extLst>
          </p:cNvPr>
          <p:cNvPicPr>
            <a:picLocks noChangeAspect="1"/>
          </p:cNvPicPr>
          <p:nvPr/>
        </p:nvPicPr>
        <p:blipFill>
          <a:blip r:embed="rId2"/>
          <a:srcRect/>
          <a:stretch>
            <a:fillRect/>
          </a:stretch>
        </p:blipFill>
        <p:spPr>
          <a:xfrm>
            <a:off x="4216400" y="3097213"/>
            <a:ext cx="3759200" cy="663575"/>
          </a:xfrm>
          <a:prstGeom prst="rect">
            <a:avLst/>
          </a:prstGeom>
        </p:spPr>
      </p:pic>
      <p:sp>
        <p:nvSpPr>
          <p:cNvPr id="3" name="Footer Placeholder 1">
            <a:extLst>
              <a:ext uri="{FF2B5EF4-FFF2-40B4-BE49-F238E27FC236}">
                <a16:creationId xmlns:a16="http://schemas.microsoft.com/office/drawing/2014/main" id="{215A64FD-693D-C0DD-BF05-60B7425CCC30}"/>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1908834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Keysight End Grey">
    <p:bg>
      <p:bgPr>
        <a:solidFill>
          <a:srgbClr val="333333"/>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FADB9D36-8629-01C5-8536-1F9DFA90DFFF}"/>
              </a:ext>
            </a:extLst>
          </p:cNvPr>
          <p:cNvPicPr>
            <a:picLocks noChangeAspect="1"/>
          </p:cNvPicPr>
          <p:nvPr/>
        </p:nvPicPr>
        <p:blipFill>
          <a:blip r:embed="rId2"/>
          <a:stretch>
            <a:fillRect/>
          </a:stretch>
        </p:blipFill>
        <p:spPr>
          <a:xfrm>
            <a:off x="4216400" y="3100388"/>
            <a:ext cx="3759200" cy="657225"/>
          </a:xfrm>
          <a:prstGeom prst="rect">
            <a:avLst/>
          </a:prstGeom>
        </p:spPr>
      </p:pic>
      <p:sp>
        <p:nvSpPr>
          <p:cNvPr id="3" name="Footer Placeholder 1">
            <a:extLst>
              <a:ext uri="{FF2B5EF4-FFF2-40B4-BE49-F238E27FC236}">
                <a16:creationId xmlns:a16="http://schemas.microsoft.com/office/drawing/2014/main" id="{41BDC0EE-A81E-0AD6-AD55-91ABD0A73BF6}"/>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609027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eysight End Wave Black">
    <p:bg>
      <p:bgPr>
        <a:solidFill>
          <a:schemeClr val="tx1"/>
        </a:solidFill>
        <a:effectLst/>
      </p:bgPr>
    </p:bg>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BF5E5E97-4FE9-4AED-1CDD-2D394E21A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Frame">
            <a:extLst>
              <a:ext uri="{FF2B5EF4-FFF2-40B4-BE49-F238E27FC236}">
                <a16:creationId xmlns:a16="http://schemas.microsoft.com/office/drawing/2014/main" id="{4EAED051-ADCE-50CD-00DD-7A0CCACCB299}"/>
              </a:ext>
            </a:extLst>
          </p:cNvPr>
          <p:cNvPicPr>
            <a:picLocks noChangeAspect="1"/>
          </p:cNvPicPr>
          <p:nvPr/>
        </p:nvPicPr>
        <p:blipFill>
          <a:blip r:embed="rId3"/>
          <a:stretch>
            <a:fillRect/>
          </a:stretch>
        </p:blipFill>
        <p:spPr>
          <a:xfrm>
            <a:off x="841375" y="3100388"/>
            <a:ext cx="3757613" cy="657225"/>
          </a:xfrm>
          <a:prstGeom prst="rect">
            <a:avLst/>
          </a:prstGeom>
        </p:spPr>
      </p:pic>
      <p:sp>
        <p:nvSpPr>
          <p:cNvPr id="4" name="Footer Placeholder 1">
            <a:extLst>
              <a:ext uri="{FF2B5EF4-FFF2-40B4-BE49-F238E27FC236}">
                <a16:creationId xmlns:a16="http://schemas.microsoft.com/office/drawing/2014/main" id="{74205B80-E1AE-FB36-D467-C3A8EDCD574F}"/>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6003602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eysight End Wave White">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847BDC2A-BF7D-F779-A6A0-33AD28C1E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Users/franky/Documents/huge/Keysight/brandin/powerpoint/- Branding/Frame.svgFrame">
            <a:extLst>
              <a:ext uri="{FF2B5EF4-FFF2-40B4-BE49-F238E27FC236}">
                <a16:creationId xmlns:a16="http://schemas.microsoft.com/office/drawing/2014/main" id="{C1253C8C-8159-5C09-DD74-E527370884E2}"/>
              </a:ext>
            </a:extLst>
          </p:cNvPr>
          <p:cNvPicPr>
            <a:picLocks noChangeAspect="1"/>
          </p:cNvPicPr>
          <p:nvPr/>
        </p:nvPicPr>
        <p:blipFill>
          <a:blip r:embed="rId3"/>
          <a:srcRect/>
          <a:stretch>
            <a:fillRect/>
          </a:stretch>
        </p:blipFill>
        <p:spPr>
          <a:xfrm>
            <a:off x="841375" y="3097213"/>
            <a:ext cx="3757613" cy="663575"/>
          </a:xfrm>
          <a:prstGeom prst="rect">
            <a:avLst/>
          </a:prstGeom>
        </p:spPr>
      </p:pic>
      <p:sp>
        <p:nvSpPr>
          <p:cNvPr id="4" name="Footer Placeholder 1">
            <a:extLst>
              <a:ext uri="{FF2B5EF4-FFF2-40B4-BE49-F238E27FC236}">
                <a16:creationId xmlns:a16="http://schemas.microsoft.com/office/drawing/2014/main" id="{D6DC900C-CC6E-9C58-6A8F-9430E44D91F9}"/>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3194252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814329E-E7A4-C1F5-B842-7C8994A7C05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20"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21"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2"/>
          <p:cNvSpPr>
            <a:spLocks noGrp="1"/>
          </p:cNvSpPr>
          <p:nvPr>
            <p:ph type="body" sz="quarter" idx="33"/>
          </p:nvPr>
        </p:nvSpPr>
        <p:spPr>
          <a:xfrm>
            <a:off x="695103"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p:cNvSpPr>
            <a:spLocks noGrp="1"/>
          </p:cNvSpPr>
          <p:nvPr>
            <p:ph type="body" sz="quarter" idx="34"/>
          </p:nvPr>
        </p:nvSpPr>
        <p:spPr>
          <a:xfrm>
            <a:off x="42672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p:cNvSpPr>
            <a:spLocks noGrp="1"/>
          </p:cNvSpPr>
          <p:nvPr>
            <p:ph type="body" sz="quarter" idx="35"/>
          </p:nvPr>
        </p:nvSpPr>
        <p:spPr>
          <a:xfrm>
            <a:off x="78486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71A02DD8-6E03-AB17-FB62-9008C20F9F9A}"/>
              </a:ext>
            </a:extLst>
          </p:cNvPr>
          <p:cNvSpPr>
            <a:spLocks noGrp="1"/>
          </p:cNvSpPr>
          <p:nvPr>
            <p:ph type="ftr" sz="quarter" idx="36"/>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2564821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eysight End Wave Grey">
    <p:bg>
      <p:bgPr>
        <a:solidFill>
          <a:srgbClr val="333333"/>
        </a:solidFill>
        <a:effectLst/>
      </p:bgPr>
    </p:bg>
    <p:spTree>
      <p:nvGrpSpPr>
        <p:cNvPr id="1" name=""/>
        <p:cNvGrpSpPr/>
        <p:nvPr/>
      </p:nvGrpSpPr>
      <p:grpSpPr>
        <a:xfrm>
          <a:off x="0" y="0"/>
          <a:ext cx="0" cy="0"/>
          <a:chOff x="0" y="0"/>
          <a:chExt cx="0" cy="0"/>
        </a:xfrm>
      </p:grpSpPr>
      <p:pic>
        <p:nvPicPr>
          <p:cNvPr id="2" name="Picture 2" descr="A picture containing lamp, light&#10;&#10;Description automatically generated">
            <a:extLst>
              <a:ext uri="{FF2B5EF4-FFF2-40B4-BE49-F238E27FC236}">
                <a16:creationId xmlns:a16="http://schemas.microsoft.com/office/drawing/2014/main" id="{0724056F-F794-802C-BFB6-0ED0A5CAD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Frame">
            <a:extLst>
              <a:ext uri="{FF2B5EF4-FFF2-40B4-BE49-F238E27FC236}">
                <a16:creationId xmlns:a16="http://schemas.microsoft.com/office/drawing/2014/main" id="{98990124-896B-154A-DC99-3E338081D0D4}"/>
              </a:ext>
            </a:extLst>
          </p:cNvPr>
          <p:cNvPicPr>
            <a:picLocks noChangeAspect="1"/>
          </p:cNvPicPr>
          <p:nvPr/>
        </p:nvPicPr>
        <p:blipFill>
          <a:blip r:embed="rId3"/>
          <a:stretch>
            <a:fillRect/>
          </a:stretch>
        </p:blipFill>
        <p:spPr>
          <a:xfrm>
            <a:off x="841375" y="3100388"/>
            <a:ext cx="3757613" cy="657225"/>
          </a:xfrm>
          <a:prstGeom prst="rect">
            <a:avLst/>
          </a:prstGeom>
        </p:spPr>
      </p:pic>
      <p:sp>
        <p:nvSpPr>
          <p:cNvPr id="4" name="Footer Placeholder 1">
            <a:extLst>
              <a:ext uri="{FF2B5EF4-FFF2-40B4-BE49-F238E27FC236}">
                <a16:creationId xmlns:a16="http://schemas.microsoft.com/office/drawing/2014/main" id="{3EA01BC5-E61C-4C48-5A18-F378EE2E59B4}"/>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143575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py + Photo">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91434CA5-8595-3D0D-7FDE-0A805586820D}"/>
              </a:ext>
            </a:extLst>
          </p:cNvPr>
          <p:cNvSpPr/>
          <p:nvPr/>
        </p:nvSpPr>
        <p:spPr>
          <a:xfrm>
            <a:off x="6096000" y="0"/>
            <a:ext cx="60991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pic>
        <p:nvPicPr>
          <p:cNvPr id="3" name="Picture 1" descr="/Users/franky/Documents/huge/Keysight/brandin/powerpoint/- Branding/Frame.svgFrame">
            <a:extLst>
              <a:ext uri="{FF2B5EF4-FFF2-40B4-BE49-F238E27FC236}">
                <a16:creationId xmlns:a16="http://schemas.microsoft.com/office/drawing/2014/main" id="{F8D0FF87-672F-6279-5C68-845C6DDE314C}"/>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6" name="Picture Placeholder 14"/>
          <p:cNvSpPr>
            <a:spLocks noGrp="1"/>
          </p:cNvSpPr>
          <p:nvPr>
            <p:ph type="pic" sz="quarter" idx="20"/>
          </p:nvPr>
        </p:nvSpPr>
        <p:spPr>
          <a:xfrm>
            <a:off x="6968752" y="1675588"/>
            <a:ext cx="4379970" cy="4038929"/>
          </a:xfrm>
          <a:prstGeom prst="rect">
            <a:avLst/>
          </a:prstGeom>
        </p:spPr>
        <p:txBody>
          <a:bodyPr lIns="0" tIns="0" rIns="0" bIns="0"/>
          <a:lstStyle/>
          <a:p>
            <a:pPr lvl="0"/>
            <a:r>
              <a:rPr lang="en-US" noProof="0" dirty="0"/>
              <a:t>Click icon to add picture</a:t>
            </a:r>
          </a:p>
        </p:txBody>
      </p:sp>
      <p:sp>
        <p:nvSpPr>
          <p:cNvPr id="15" name="Title Placeholder 3"/>
          <p:cNvSpPr>
            <a:spLocks noGrp="1"/>
          </p:cNvSpPr>
          <p:nvPr>
            <p:ph type="title"/>
          </p:nvPr>
        </p:nvSpPr>
        <p:spPr>
          <a:xfrm>
            <a:off x="685799" y="548640"/>
            <a:ext cx="5184648" cy="369332"/>
          </a:xfrm>
          <a:prstGeom prst="rect">
            <a:avLst/>
          </a:prstGeom>
        </p:spPr>
        <p:txBody>
          <a:bodyPr rtlCol="0"/>
          <a:lstStyle/>
          <a:p>
            <a:r>
              <a:rPr lang="en-US"/>
              <a:t>Click to edit Master title style</a:t>
            </a:r>
          </a:p>
        </p:txBody>
      </p:sp>
      <p:sp>
        <p:nvSpPr>
          <p:cNvPr id="16" name="Text Placeholder 28"/>
          <p:cNvSpPr>
            <a:spLocks noGrp="1"/>
          </p:cNvSpPr>
          <p:nvPr>
            <p:ph type="body" sz="quarter" idx="32"/>
          </p:nvPr>
        </p:nvSpPr>
        <p:spPr>
          <a:xfrm>
            <a:off x="685800" y="941832"/>
            <a:ext cx="5193792"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8" name="Text Placeholder 2"/>
          <p:cNvSpPr>
            <a:spLocks noGrp="1"/>
          </p:cNvSpPr>
          <p:nvPr>
            <p:ph type="body" sz="quarter" idx="33"/>
          </p:nvPr>
        </p:nvSpPr>
        <p:spPr>
          <a:xfrm>
            <a:off x="695104" y="1676400"/>
            <a:ext cx="5180764"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1A5F3DEC-90E8-A722-B4E2-CCD9FCC3B1CE}"/>
              </a:ext>
            </a:extLst>
          </p:cNvPr>
          <p:cNvSpPr>
            <a:spLocks noGrp="1"/>
          </p:cNvSpPr>
          <p:nvPr>
            <p:ph type="ftr" sz="quarter" idx="34"/>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327771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py + Full Photo">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C6C97E4-4BE0-940C-5F47-FFAB7451AF19}"/>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6" name="Picture Placeholder 14"/>
          <p:cNvSpPr>
            <a:spLocks noGrp="1"/>
          </p:cNvSpPr>
          <p:nvPr>
            <p:ph type="pic" sz="quarter" idx="20"/>
          </p:nvPr>
        </p:nvSpPr>
        <p:spPr>
          <a:xfrm>
            <a:off x="6096000" y="0"/>
            <a:ext cx="6096000" cy="6858000"/>
          </a:xfrm>
          <a:prstGeom prst="rect">
            <a:avLst/>
          </a:prstGeom>
        </p:spPr>
        <p:txBody>
          <a:bodyPr lIns="0" tIns="0" rIns="0" bIns="0"/>
          <a:lstStyle/>
          <a:p>
            <a:pPr lvl="0"/>
            <a:r>
              <a:rPr lang="en-US" noProof="0" dirty="0"/>
              <a:t>Click icon to add picture</a:t>
            </a:r>
          </a:p>
        </p:txBody>
      </p:sp>
      <p:sp>
        <p:nvSpPr>
          <p:cNvPr id="13" name="Title Placeholder 3"/>
          <p:cNvSpPr>
            <a:spLocks noGrp="1"/>
          </p:cNvSpPr>
          <p:nvPr>
            <p:ph type="title"/>
          </p:nvPr>
        </p:nvSpPr>
        <p:spPr>
          <a:xfrm>
            <a:off x="685800" y="548640"/>
            <a:ext cx="5029200" cy="369332"/>
          </a:xfrm>
          <a:prstGeom prst="rect">
            <a:avLst/>
          </a:prstGeom>
        </p:spPr>
        <p:txBody>
          <a:bodyPr rtlCol="0"/>
          <a:lstStyle/>
          <a:p>
            <a:r>
              <a:rPr lang="en-US"/>
              <a:t>Click to edit Master title style</a:t>
            </a:r>
          </a:p>
        </p:txBody>
      </p:sp>
      <p:sp>
        <p:nvSpPr>
          <p:cNvPr id="14" name="Text Placeholder 28"/>
          <p:cNvSpPr>
            <a:spLocks noGrp="1"/>
          </p:cNvSpPr>
          <p:nvPr>
            <p:ph type="body" sz="quarter" idx="32"/>
          </p:nvPr>
        </p:nvSpPr>
        <p:spPr>
          <a:xfrm>
            <a:off x="685800" y="941832"/>
            <a:ext cx="50292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ext Placeholder 2"/>
          <p:cNvSpPr>
            <a:spLocks noGrp="1"/>
          </p:cNvSpPr>
          <p:nvPr>
            <p:ph type="body" sz="quarter" idx="33"/>
          </p:nvPr>
        </p:nvSpPr>
        <p:spPr>
          <a:xfrm>
            <a:off x="695104" y="1676400"/>
            <a:ext cx="5036829"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68F76D0F-CAA8-0C58-D5A0-998A7920C061}"/>
              </a:ext>
            </a:extLst>
          </p:cNvPr>
          <p:cNvSpPr>
            <a:spLocks noGrp="1"/>
          </p:cNvSpPr>
          <p:nvPr>
            <p:ph type="ftr" sz="quarter" idx="34"/>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17386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ixed conten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0749ACEF-CC3A-0037-2E89-AFC8183491CE}"/>
              </a:ext>
            </a:extLst>
          </p:cNvPr>
          <p:cNvPicPr>
            <a:picLocks noChangeAspect="1"/>
          </p:cNvPicPr>
          <p:nvPr/>
        </p:nvPicPr>
        <p:blipFill>
          <a:blip r:embed="rId2"/>
          <a:srcRect/>
          <a:stretch>
            <a:fillRect/>
          </a:stretch>
        </p:blipFill>
        <p:spPr>
          <a:xfrm>
            <a:off x="688975" y="6461125"/>
            <a:ext cx="927100" cy="163513"/>
          </a:xfrm>
          <a:prstGeom prst="rect">
            <a:avLst/>
          </a:prstGeom>
        </p:spPr>
      </p:pic>
      <p:cxnSp>
        <p:nvCxnSpPr>
          <p:cNvPr id="3" name="Straight Connector 2">
            <a:extLst>
              <a:ext uri="{FF2B5EF4-FFF2-40B4-BE49-F238E27FC236}">
                <a16:creationId xmlns:a16="http://schemas.microsoft.com/office/drawing/2014/main" id="{A01A95AB-958D-B97D-869D-F684DAC101C5}"/>
              </a:ext>
            </a:extLst>
          </p:cNvPr>
          <p:cNvCxnSpPr>
            <a:cxnSpLocks/>
          </p:cNvCxnSpPr>
          <p:nvPr/>
        </p:nvCxnSpPr>
        <p:spPr>
          <a:xfrm>
            <a:off x="0" y="3154363"/>
            <a:ext cx="4173538" cy="0"/>
          </a:xfrm>
          <a:prstGeom prst="line">
            <a:avLst/>
          </a:prstGeom>
          <a:ln w="101600">
            <a:solidFill>
              <a:srgbClr val="E90029"/>
            </a:solidFill>
          </a:ln>
        </p:spPr>
        <p:style>
          <a:lnRef idx="1">
            <a:schemeClr val="accent1"/>
          </a:lnRef>
          <a:fillRef idx="0">
            <a:schemeClr val="accent1"/>
          </a:fillRef>
          <a:effectRef idx="0">
            <a:schemeClr val="accent1"/>
          </a:effectRef>
          <a:fontRef idx="minor">
            <a:schemeClr val="tx1"/>
          </a:fontRef>
        </p:style>
      </p:cxnSp>
      <p:sp>
        <p:nvSpPr>
          <p:cNvPr id="14" name="Text Placeholder 37"/>
          <p:cNvSpPr>
            <a:spLocks noGrp="1"/>
          </p:cNvSpPr>
          <p:nvPr>
            <p:ph type="body" sz="quarter" idx="14"/>
          </p:nvPr>
        </p:nvSpPr>
        <p:spPr>
          <a:xfrm>
            <a:off x="681695" y="40503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6" name="Text Placeholder 29"/>
          <p:cNvSpPr>
            <a:spLocks noGrp="1"/>
          </p:cNvSpPr>
          <p:nvPr>
            <p:ph type="body" sz="quarter" idx="15"/>
          </p:nvPr>
        </p:nvSpPr>
        <p:spPr>
          <a:xfrm>
            <a:off x="687804" y="1999401"/>
            <a:ext cx="3710353" cy="971296"/>
          </a:xfrm>
          <a:prstGeom prst="rect">
            <a:avLst/>
          </a:prstGeom>
        </p:spPr>
        <p:txBody>
          <a:bodyPr lIns="0" tIns="0" rIns="0" bIns="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8" name="Picture Placeholder 2"/>
          <p:cNvSpPr>
            <a:spLocks noGrp="1"/>
          </p:cNvSpPr>
          <p:nvPr>
            <p:ph type="pic" sz="quarter" idx="22"/>
          </p:nvPr>
        </p:nvSpPr>
        <p:spPr>
          <a:xfrm>
            <a:off x="6096000" y="0"/>
            <a:ext cx="6096000" cy="6858000"/>
          </a:xfrm>
          <a:prstGeom prst="rect">
            <a:avLst/>
          </a:prstGeom>
        </p:spPr>
        <p:txBody>
          <a:bodyPr/>
          <a:lstStyle/>
          <a:p>
            <a:pPr lvl="0"/>
            <a:r>
              <a:rPr lang="en-US" noProof="0" dirty="0"/>
              <a:t>Click icon to add picture</a:t>
            </a:r>
          </a:p>
        </p:txBody>
      </p:sp>
      <p:sp>
        <p:nvSpPr>
          <p:cNvPr id="18" name="Text Placeholder 37"/>
          <p:cNvSpPr>
            <a:spLocks noGrp="1"/>
          </p:cNvSpPr>
          <p:nvPr>
            <p:ph type="body" sz="quarter" idx="25"/>
          </p:nvPr>
        </p:nvSpPr>
        <p:spPr>
          <a:xfrm>
            <a:off x="681695" y="3681039"/>
            <a:ext cx="3710353" cy="270426"/>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CBBE1FFB-9D76-62FA-0485-88394B3F094E}"/>
              </a:ext>
            </a:extLst>
          </p:cNvPr>
          <p:cNvSpPr>
            <a:spLocks noGrp="1"/>
          </p:cNvSpPr>
          <p:nvPr>
            <p:ph type="ftr" sz="quarter" idx="26"/>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1337141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58" name="Picture Placeholder 57"/>
          <p:cNvSpPr>
            <a:spLocks noGrp="1"/>
          </p:cNvSpPr>
          <p:nvPr>
            <p:ph type="pic" sz="quarter" idx="13"/>
          </p:nvPr>
        </p:nvSpPr>
        <p:spPr>
          <a:xfrm>
            <a:off x="0" y="-542"/>
            <a:ext cx="12192000" cy="6858542"/>
          </a:xfrm>
          <a:prstGeom prst="rect">
            <a:avLst/>
          </a:prstGeom>
        </p:spPr>
        <p:txBody>
          <a:bodyPr/>
          <a:lstStyle>
            <a:lvl1pPr marL="0" indent="0">
              <a:buNone/>
              <a:defRPr/>
            </a:lvl1pPr>
          </a:lstStyle>
          <a:p>
            <a:pPr lvl="0"/>
            <a:r>
              <a:rPr lang="en-US" noProof="0" dirty="0"/>
              <a:t>Click icon to add picture</a:t>
            </a:r>
          </a:p>
        </p:txBody>
      </p:sp>
      <p:sp>
        <p:nvSpPr>
          <p:cNvPr id="2" name="Footer Placeholder 1">
            <a:extLst>
              <a:ext uri="{FF2B5EF4-FFF2-40B4-BE49-F238E27FC236}">
                <a16:creationId xmlns:a16="http://schemas.microsoft.com/office/drawing/2014/main" id="{64E0F3BD-F46E-14EA-D8F1-2BBF3CC615E3}"/>
              </a:ext>
            </a:extLst>
          </p:cNvPr>
          <p:cNvSpPr>
            <a:spLocks noGrp="1"/>
          </p:cNvSpPr>
          <p:nvPr>
            <p:ph type="ftr" sz="quarter" idx="14"/>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728096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hoto Backgroun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9B63804-905D-5F4B-C249-8950559E0954}"/>
              </a:ext>
            </a:extLst>
          </p:cNvPr>
          <p:cNvSpPr/>
          <p:nvPr/>
        </p:nvSpPr>
        <p:spPr>
          <a:xfrm>
            <a:off x="0" y="0"/>
            <a:ext cx="1218882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pic>
        <p:nvPicPr>
          <p:cNvPr id="3" name="Picture 9" descr="Frame">
            <a:extLst>
              <a:ext uri="{FF2B5EF4-FFF2-40B4-BE49-F238E27FC236}">
                <a16:creationId xmlns:a16="http://schemas.microsoft.com/office/drawing/2014/main" id="{D11B9FA2-E495-8079-9B07-2EB436898B9A}"/>
              </a:ext>
            </a:extLst>
          </p:cNvPr>
          <p:cNvPicPr>
            <a:picLocks noChangeAspect="1"/>
          </p:cNvPicPr>
          <p:nvPr/>
        </p:nvPicPr>
        <p:blipFill>
          <a:blip r:embed="rId2"/>
          <a:stretch>
            <a:fillRect/>
          </a:stretch>
        </p:blipFill>
        <p:spPr>
          <a:xfrm>
            <a:off x="830263" y="352425"/>
            <a:ext cx="1252537" cy="219075"/>
          </a:xfrm>
          <a:prstGeom prst="rect">
            <a:avLst/>
          </a:prstGeom>
        </p:spPr>
      </p:pic>
      <p:sp>
        <p:nvSpPr>
          <p:cNvPr id="58" name="Picture Placeholder 57"/>
          <p:cNvSpPr>
            <a:spLocks noGrp="1"/>
          </p:cNvSpPr>
          <p:nvPr>
            <p:ph type="pic" sz="quarter" idx="13"/>
          </p:nvPr>
        </p:nvSpPr>
        <p:spPr>
          <a:xfrm>
            <a:off x="0" y="-543"/>
            <a:ext cx="12192000" cy="6835775"/>
          </a:xfrm>
          <a:prstGeom prst="rect">
            <a:avLst/>
          </a:prstGeom>
        </p:spPr>
        <p:txBody>
          <a:bodyPr/>
          <a:lstStyle>
            <a:lvl1pPr marL="0" indent="0">
              <a:buNone/>
              <a:defRPr/>
            </a:lvl1pPr>
          </a:lstStyle>
          <a:p>
            <a:pPr lvl="0"/>
            <a:r>
              <a:rPr lang="en-US" noProof="0" dirty="0"/>
              <a:t>Click icon to add picture</a:t>
            </a:r>
          </a:p>
        </p:txBody>
      </p:sp>
      <p:sp>
        <p:nvSpPr>
          <p:cNvPr id="16"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9"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 name="Footer Placeholder 1">
            <a:extLst>
              <a:ext uri="{FF2B5EF4-FFF2-40B4-BE49-F238E27FC236}">
                <a16:creationId xmlns:a16="http://schemas.microsoft.com/office/drawing/2014/main" id="{AAE9733B-D051-CA0D-A097-EDC439F924DF}"/>
              </a:ext>
            </a:extLst>
          </p:cNvPr>
          <p:cNvSpPr>
            <a:spLocks noGrp="1"/>
          </p:cNvSpPr>
          <p:nvPr>
            <p:ph type="ftr" sz="quarter" idx="14"/>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244830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Black">
    <p:bg>
      <p:bgPr>
        <a:solidFill>
          <a:schemeClr val="tx1"/>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F262A2DC-368D-AA93-908A-5DC233269E0B}"/>
              </a:ext>
            </a:extLst>
          </p:cNvPr>
          <p:cNvPicPr>
            <a:picLocks noChangeAspect="1"/>
          </p:cNvPicPr>
          <p:nvPr/>
        </p:nvPicPr>
        <p:blipFill>
          <a:blip r:embed="rId2"/>
          <a:stretch>
            <a:fillRect/>
          </a:stretch>
        </p:blipFill>
        <p:spPr>
          <a:xfrm>
            <a:off x="830263" y="352425"/>
            <a:ext cx="1252537" cy="219075"/>
          </a:xfrm>
          <a:prstGeom prst="rect">
            <a:avLst/>
          </a:prstGeom>
        </p:spPr>
      </p:pic>
      <p:sp>
        <p:nvSpPr>
          <p:cNvPr id="3" name="Rectangle 2">
            <a:extLst>
              <a:ext uri="{FF2B5EF4-FFF2-40B4-BE49-F238E27FC236}">
                <a16:creationId xmlns:a16="http://schemas.microsoft.com/office/drawing/2014/main" id="{42D1A9CF-3A68-0E05-04D4-7B8E7F7D9E9B}"/>
              </a:ext>
            </a:extLst>
          </p:cNvPr>
          <p:cNvSpPr/>
          <p:nvPr/>
        </p:nvSpPr>
        <p:spPr>
          <a:xfrm>
            <a:off x="10947400" y="6054725"/>
            <a:ext cx="815975" cy="604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US" dirty="0"/>
          </a:p>
        </p:txBody>
      </p:sp>
      <p:sp>
        <p:nvSpPr>
          <p:cNvPr id="14"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4" name="Footer Placeholder 1">
            <a:extLst>
              <a:ext uri="{FF2B5EF4-FFF2-40B4-BE49-F238E27FC236}">
                <a16:creationId xmlns:a16="http://schemas.microsoft.com/office/drawing/2014/main" id="{690FC513-AEB6-92BF-0350-86F1686B6418}"/>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3439771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Black with Watermark">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BE56A-FB54-D3EB-6A29-0A5E0B44CF04}"/>
              </a:ext>
            </a:extLst>
          </p:cNvPr>
          <p:cNvSpPr/>
          <p:nvPr/>
        </p:nvSpPr>
        <p:spPr>
          <a:xfrm>
            <a:off x="10947400" y="6054725"/>
            <a:ext cx="815975" cy="604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US" dirty="0"/>
          </a:p>
        </p:txBody>
      </p:sp>
      <p:pic>
        <p:nvPicPr>
          <p:cNvPr id="3" name="Picture 4">
            <a:extLst>
              <a:ext uri="{FF2B5EF4-FFF2-40B4-BE49-F238E27FC236}">
                <a16:creationId xmlns:a16="http://schemas.microsoft.com/office/drawing/2014/main" id="{F965DD1B-BD56-716F-996D-7815BE35D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rame">
            <a:extLst>
              <a:ext uri="{FF2B5EF4-FFF2-40B4-BE49-F238E27FC236}">
                <a16:creationId xmlns:a16="http://schemas.microsoft.com/office/drawing/2014/main" id="{C67B9B07-86CD-D520-0540-43B7C52BD7BC}"/>
              </a:ext>
            </a:extLst>
          </p:cNvPr>
          <p:cNvPicPr>
            <a:picLocks noChangeAspect="1"/>
          </p:cNvPicPr>
          <p:nvPr/>
        </p:nvPicPr>
        <p:blipFill>
          <a:blip r:embed="rId3"/>
          <a:stretch>
            <a:fillRect/>
          </a:stretch>
        </p:blipFill>
        <p:spPr>
          <a:xfrm>
            <a:off x="830263" y="352425"/>
            <a:ext cx="1252537" cy="219075"/>
          </a:xfrm>
          <a:prstGeom prst="rect">
            <a:avLst/>
          </a:prstGeom>
        </p:spPr>
      </p:pic>
      <p:sp>
        <p:nvSpPr>
          <p:cNvPr id="14"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5" name="Footer Placeholder 1">
            <a:extLst>
              <a:ext uri="{FF2B5EF4-FFF2-40B4-BE49-F238E27FC236}">
                <a16:creationId xmlns:a16="http://schemas.microsoft.com/office/drawing/2014/main" id="{8DA350B7-CD7F-7A52-9C12-FFEB90239EE7}"/>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2681962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av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35CDC9-0C2D-2440-1875-147DD0277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8" descr="/Users/franky/Documents/huge/Keysight/brandin/powerpoint/- Branding/Frame.svgFrame">
            <a:extLst>
              <a:ext uri="{FF2B5EF4-FFF2-40B4-BE49-F238E27FC236}">
                <a16:creationId xmlns:a16="http://schemas.microsoft.com/office/drawing/2014/main" id="{06AC58FA-DF8D-1FE2-8B5E-97F2F0F1D6D1}"/>
              </a:ext>
            </a:extLst>
          </p:cNvPr>
          <p:cNvPicPr>
            <a:picLocks noChangeAspect="1"/>
          </p:cNvPicPr>
          <p:nvPr/>
        </p:nvPicPr>
        <p:blipFill>
          <a:blip r:embed="rId3" cstate="screen"/>
          <a:srcRect/>
          <a:stretch>
            <a:fillRect/>
          </a:stretch>
        </p:blipFill>
        <p:spPr>
          <a:xfrm>
            <a:off x="838200" y="352425"/>
            <a:ext cx="1243013" cy="219075"/>
          </a:xfrm>
          <a:prstGeom prst="rect">
            <a:avLst/>
          </a:prstGeom>
        </p:spPr>
      </p:pic>
      <p:sp>
        <p:nvSpPr>
          <p:cNvPr id="44" name="Title 1"/>
          <p:cNvSpPr>
            <a:spLocks noGrp="1"/>
          </p:cNvSpPr>
          <p:nvPr>
            <p:ph type="title"/>
          </p:nvPr>
        </p:nvSpPr>
        <p:spPr>
          <a:xfrm>
            <a:off x="851276" y="3191676"/>
            <a:ext cx="10515600" cy="1325563"/>
          </a:xfrm>
          <a:prstGeom prst="rect">
            <a:avLst/>
          </a:prstGeo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sz="4800" b="1" i="0">
                <a:solidFill>
                  <a:schemeClr val="tx1">
                    <a:lumMod val="85000"/>
                    <a:lumOff val="1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55"/>
          <p:cNvSpPr>
            <a:spLocks noGrp="1"/>
          </p:cNvSpPr>
          <p:nvPr>
            <p:ph type="body" sz="quarter" idx="12"/>
          </p:nvPr>
        </p:nvSpPr>
        <p:spPr>
          <a:xfrm>
            <a:off x="854434" y="5076567"/>
            <a:ext cx="619042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 name="Footer Placeholder 1">
            <a:extLst>
              <a:ext uri="{FF2B5EF4-FFF2-40B4-BE49-F238E27FC236}">
                <a16:creationId xmlns:a16="http://schemas.microsoft.com/office/drawing/2014/main" id="{ECAB0150-0EB2-98A2-2A9B-AF49D65C880E}"/>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r>
              <a:rPr lang="en-US" dirty="0"/>
              <a:t>DES24_RF2 - Meet RFPro Circuit</a:t>
            </a:r>
          </a:p>
        </p:txBody>
      </p:sp>
    </p:spTree>
    <p:extLst>
      <p:ext uri="{BB962C8B-B14F-4D97-AF65-F5344CB8AC3E}">
        <p14:creationId xmlns:p14="http://schemas.microsoft.com/office/powerpoint/2010/main" val="251493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F2FB-6CCD-975D-1E9D-76B630B646BB}"/>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dirty="0">
              <a:ea typeface="+mn-ea"/>
            </a:endParaRPr>
          </a:p>
        </p:txBody>
      </p:sp>
      <p:pic>
        <p:nvPicPr>
          <p:cNvPr id="3" name="Picture 1" descr="/Users/franky/Documents/huge/Keysight/brandin/powerpoint/- Branding/Frame.svgFrame">
            <a:extLst>
              <a:ext uri="{FF2B5EF4-FFF2-40B4-BE49-F238E27FC236}">
                <a16:creationId xmlns:a16="http://schemas.microsoft.com/office/drawing/2014/main" id="{8C74984D-9C81-C4D5-EF43-477DB353B0C4}"/>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5" name="Text Placeholder 4"/>
          <p:cNvSpPr>
            <a:spLocks noGrp="1"/>
          </p:cNvSpPr>
          <p:nvPr>
            <p:ph type="body" sz="quarter" idx="10"/>
          </p:nvPr>
        </p:nvSpPr>
        <p:spPr>
          <a:xfrm>
            <a:off x="6502141"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p:cNvSpPr>
            <a:spLocks noGrp="1"/>
          </p:cNvSpPr>
          <p:nvPr>
            <p:ph type="body" sz="quarter" idx="11"/>
          </p:nvPr>
        </p:nvSpPr>
        <p:spPr>
          <a:xfrm>
            <a:off x="694944"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nchor="b"/>
          <a:lstStyle/>
          <a:p>
            <a:r>
              <a:rPr lang="en-US"/>
              <a:t>Click to edit Master title style</a:t>
            </a:r>
          </a:p>
        </p:txBody>
      </p:sp>
      <p:sp>
        <p:nvSpPr>
          <p:cNvPr id="4" name="Footer Placeholder 1">
            <a:extLst>
              <a:ext uri="{FF2B5EF4-FFF2-40B4-BE49-F238E27FC236}">
                <a16:creationId xmlns:a16="http://schemas.microsoft.com/office/drawing/2014/main" id="{6181E556-5D9C-8288-B064-557607CAE662}"/>
              </a:ext>
            </a:extLst>
          </p:cNvPr>
          <p:cNvSpPr>
            <a:spLocks noGrp="1"/>
          </p:cNvSpPr>
          <p:nvPr>
            <p:ph type="ftr" sz="quarter" idx="12"/>
          </p:nvPr>
        </p:nvSpPr>
        <p:spPr/>
        <p:txBody>
          <a:bodyPr/>
          <a:lstStyle>
            <a:lvl1pPr>
              <a:defRPr/>
            </a:lvl1pPr>
          </a:lstStyle>
          <a:p>
            <a:pPr>
              <a:defRPr/>
            </a:pPr>
            <a:r>
              <a:rPr lang="en-US" dirty="0"/>
              <a:t>DES24_RF2 - Meet RFPro Circuit</a:t>
            </a:r>
          </a:p>
        </p:txBody>
      </p:sp>
    </p:spTree>
    <p:extLst>
      <p:ext uri="{BB962C8B-B14F-4D97-AF65-F5344CB8AC3E}">
        <p14:creationId xmlns:p14="http://schemas.microsoft.com/office/powerpoint/2010/main" val="32677202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3">
            <a:extLst>
              <a:ext uri="{FF2B5EF4-FFF2-40B4-BE49-F238E27FC236}">
                <a16:creationId xmlns:a16="http://schemas.microsoft.com/office/drawing/2014/main" id="{2EF7A6A0-5920-53D2-BF00-4609F15F0078}"/>
              </a:ext>
            </a:extLst>
          </p:cNvPr>
          <p:cNvSpPr>
            <a:spLocks noGrp="1" noChangeArrowheads="1"/>
          </p:cNvSpPr>
          <p:nvPr>
            <p:ph type="title"/>
          </p:nvPr>
        </p:nvSpPr>
        <p:spPr bwMode="auto">
          <a:xfrm>
            <a:off x="685800" y="549275"/>
            <a:ext cx="1051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3" name="Slide Number">
            <a:extLst>
              <a:ext uri="{FF2B5EF4-FFF2-40B4-BE49-F238E27FC236}">
                <a16:creationId xmlns:a16="http://schemas.microsoft.com/office/drawing/2014/main" id="{41C37170-88AB-D670-3CD1-BF49E7A255B1}"/>
              </a:ext>
            </a:extLst>
          </p:cNvPr>
          <p:cNvSpPr txBox="1">
            <a:spLocks/>
          </p:cNvSpPr>
          <p:nvPr/>
        </p:nvSpPr>
        <p:spPr bwMode="gray">
          <a:xfrm>
            <a:off x="10648950" y="6457950"/>
            <a:ext cx="735013" cy="153988"/>
          </a:xfrm>
          <a:prstGeom prst="rect">
            <a:avLst/>
          </a:prstGeom>
        </p:spPr>
        <p:txBody>
          <a:bodyPr lIns="0" tIns="0" rIns="0" bIns="0" anchor="ct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658D8A2-A20B-AA44-B358-9A0D03381CCD}" type="slidenum">
              <a:rPr lang="en-US" smtClean="0">
                <a:solidFill>
                  <a:schemeClr val="bg1">
                    <a:lumMod val="65000"/>
                  </a:schemeClr>
                </a:solidFill>
              </a:rPr>
              <a:pPr fontAlgn="auto">
                <a:spcBef>
                  <a:spcPts val="0"/>
                </a:spcBef>
                <a:spcAft>
                  <a:spcPts val="0"/>
                </a:spcAft>
                <a:defRPr/>
              </a:pPr>
              <a:t>‹#›</a:t>
            </a:fld>
            <a:endParaRPr lang="en-US" dirty="0">
              <a:solidFill>
                <a:schemeClr val="bg1">
                  <a:lumMod val="65000"/>
                </a:schemeClr>
              </a:solidFill>
            </a:endParaRPr>
          </a:p>
        </p:txBody>
      </p:sp>
      <p:sp>
        <p:nvSpPr>
          <p:cNvPr id="2" name="Footer Placeholder 1">
            <a:extLst>
              <a:ext uri="{FF2B5EF4-FFF2-40B4-BE49-F238E27FC236}">
                <a16:creationId xmlns:a16="http://schemas.microsoft.com/office/drawing/2014/main" id="{EEBB899C-6A85-7E68-6BBB-C45C77987CF9}"/>
              </a:ext>
            </a:extLst>
          </p:cNvPr>
          <p:cNvSpPr>
            <a:spLocks noGrp="1"/>
          </p:cNvSpPr>
          <p:nvPr>
            <p:ph type="ftr" sz="quarter" idx="3"/>
          </p:nvPr>
        </p:nvSpPr>
        <p:spPr>
          <a:xfrm>
            <a:off x="4038600" y="6456363"/>
            <a:ext cx="4114800" cy="153987"/>
          </a:xfrm>
          <a:prstGeom prst="rect">
            <a:avLst/>
          </a:prstGeom>
        </p:spPr>
        <p:txBody>
          <a:bodyPr vert="horz" lIns="91440" tIns="45720" rIns="91440" bIns="45720" rtlCol="0" anchor="ctr"/>
          <a:lstStyle>
            <a:lvl1pPr algn="ctr" eaLnBrk="1" fontAlgn="auto" hangingPunct="1">
              <a:spcBef>
                <a:spcPts val="0"/>
              </a:spcBef>
              <a:spcAft>
                <a:spcPts val="0"/>
              </a:spcAft>
              <a:defRPr sz="900" dirty="0">
                <a:solidFill>
                  <a:schemeClr val="bg1">
                    <a:lumMod val="50000"/>
                  </a:schemeClr>
                </a:solidFill>
                <a:latin typeface="+mn-lt"/>
              </a:defRPr>
            </a:lvl1pPr>
          </a:lstStyle>
          <a:p>
            <a:pPr>
              <a:defRPr/>
            </a:pPr>
            <a:r>
              <a:rPr lang="en-US" dirty="0"/>
              <a:t>DES24_RF2 - Meet RFPro Circuit</a:t>
            </a:r>
          </a:p>
        </p:txBody>
      </p:sp>
    </p:spTree>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 id="2147483921" r:id="rId25"/>
    <p:sldLayoutId id="2147483922" r:id="rId26"/>
    <p:sldLayoutId id="2147483923" r:id="rId27"/>
    <p:sldLayoutId id="2147483924" r:id="rId28"/>
    <p:sldLayoutId id="2147483925" r:id="rId29"/>
    <p:sldLayoutId id="2147483926" r:id="rId30"/>
    <p:sldLayoutId id="2147483927" r:id="rId31"/>
    <p:sldLayoutId id="2147483928" r:id="rId32"/>
    <p:sldLayoutId id="2147483929" r:id="rId33"/>
    <p:sldLayoutId id="2147483930" r:id="rId34"/>
    <p:sldLayoutId id="2147483931" r:id="rId35"/>
    <p:sldLayoutId id="2147483932" r:id="rId36"/>
    <p:sldLayoutId id="2147483933" r:id="rId37"/>
    <p:sldLayoutId id="2147483934" r:id="rId38"/>
    <p:sldLayoutId id="2147483935" r:id="rId39"/>
    <p:sldLayoutId id="2147483936" r:id="rId40"/>
    <p:sldLayoutId id="2147483937" r:id="rId41"/>
    <p:sldLayoutId id="2147483938" r:id="rId42"/>
    <p:sldLayoutId id="2147483939" r:id="rId43"/>
    <p:sldLayoutId id="2147483896" r:id="rId44"/>
  </p:sldLayoutIdLst>
  <p:hf sldNum="0" hdr="0" dt="0"/>
  <p:txStyles>
    <p:title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p:titleStyle>
    <p:bodyStyle>
      <a:lvl1pPr marL="182563" indent="-182563" algn="l" rtl="0" eaLnBrk="1" fontAlgn="base" hangingPunct="1">
        <a:spcBef>
          <a:spcPts val="1000"/>
        </a:spcBef>
        <a:spcAft>
          <a:spcPct val="0"/>
        </a:spcAft>
        <a:buClr>
          <a:schemeClr val="accent1"/>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fr.ifixit.com/Tutoriel/iPhone+15+Pro+Max+Chip+ID/165320?lang=en" TargetMode="Externa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34C228-24BB-368D-B31A-9CACE06D9A33}"/>
              </a:ext>
            </a:extLst>
          </p:cNvPr>
          <p:cNvPicPr>
            <a:picLocks noGrp="1" noChangeAspect="1"/>
          </p:cNvPicPr>
          <p:nvPr>
            <p:ph type="pic" sz="quarter" idx="13"/>
          </p:nvPr>
        </p:nvPicPr>
        <p:blipFill>
          <a:blip r:embed="rId3"/>
          <a:srcRect t="7859" b="7859"/>
          <a:stretch/>
        </p:blipFill>
        <p:spPr>
          <a:prstGeom prst="rect">
            <a:avLst/>
          </a:prstGeom>
        </p:spPr>
      </p:pic>
      <p:sp>
        <p:nvSpPr>
          <p:cNvPr id="7" name="Title 6">
            <a:extLst>
              <a:ext uri="{FF2B5EF4-FFF2-40B4-BE49-F238E27FC236}">
                <a16:creationId xmlns:a16="http://schemas.microsoft.com/office/drawing/2014/main" id="{981615AB-F95D-74C0-33F4-856ABC4393B9}"/>
              </a:ext>
            </a:extLst>
          </p:cNvPr>
          <p:cNvSpPr>
            <a:spLocks noGrp="1"/>
          </p:cNvSpPr>
          <p:nvPr>
            <p:ph type="title"/>
          </p:nvPr>
        </p:nvSpPr>
        <p:spPr>
          <a:xfrm>
            <a:off x="853289" y="2522847"/>
            <a:ext cx="10515600" cy="1994392"/>
          </a:xfrm>
        </p:spPr>
        <p:txBody>
          <a:bodyPr/>
          <a:lstStyle/>
          <a:p>
            <a:r>
              <a:rPr lang="en-US" altLang="en-US" sz="4800" dirty="0">
                <a:latin typeface="Arial Bold"/>
                <a:ea typeface="Arial Bold"/>
                <a:cs typeface="Arial Bold"/>
              </a:rPr>
              <a:t>RF </a:t>
            </a:r>
            <a:r>
              <a:rPr lang="en-US" altLang="en-US">
                <a:latin typeface="Arial Bold"/>
                <a:ea typeface="Arial Bold"/>
                <a:cs typeface="Arial Bold"/>
              </a:rPr>
              <a:t>&amp; Microwave Industry</a:t>
            </a:r>
            <a:r>
              <a:rPr lang="en-US" altLang="en-US" sz="4800" dirty="0">
                <a:latin typeface="Arial Bold"/>
                <a:ea typeface="Arial Bold"/>
                <a:cs typeface="Arial Bold"/>
              </a:rPr>
              <a:t> </a:t>
            </a:r>
            <a:r>
              <a:rPr lang="en-US" altLang="en-US">
                <a:latin typeface="Arial Bold"/>
                <a:ea typeface="Arial Bold"/>
                <a:cs typeface="Arial Bold"/>
              </a:rPr>
              <a:t>Trends:</a:t>
            </a:r>
            <a:r>
              <a:rPr lang="en-US" altLang="en-US" sz="4800" dirty="0">
                <a:latin typeface="Arial Bold"/>
                <a:ea typeface="Arial Bold"/>
                <a:cs typeface="Arial Bold"/>
              </a:rPr>
              <a:t> </a:t>
            </a:r>
            <a:br>
              <a:rPr lang="en-US" altLang="en-US" sz="4800" dirty="0">
                <a:latin typeface="Arial Bold"/>
                <a:ea typeface="Arial Bold"/>
                <a:cs typeface="Arial Bold"/>
              </a:rPr>
            </a:br>
            <a:r>
              <a:rPr lang="en-US" altLang="en-US" sz="4800" dirty="0">
                <a:latin typeface="Arial Bold"/>
                <a:ea typeface="Arial Bold"/>
                <a:cs typeface="Arial Bold"/>
              </a:rPr>
              <a:t>Design </a:t>
            </a:r>
            <a:r>
              <a:rPr lang="en-US" altLang="en-US">
                <a:latin typeface="Arial Bold"/>
                <a:ea typeface="Arial Bold"/>
                <a:cs typeface="Arial Bold"/>
              </a:rPr>
              <a:t>Skills</a:t>
            </a:r>
            <a:r>
              <a:rPr lang="en-US" altLang="en-US" sz="4800">
                <a:latin typeface="Arial Bold"/>
                <a:ea typeface="Arial Bold"/>
                <a:cs typeface="Arial Bold"/>
              </a:rPr>
              <a:t> </a:t>
            </a:r>
            <a:r>
              <a:rPr lang="en-US" altLang="en-US">
                <a:latin typeface="Arial Bold"/>
                <a:ea typeface="Arial Bold"/>
                <a:cs typeface="Arial Bold"/>
              </a:rPr>
              <a:t>You</a:t>
            </a:r>
            <a:r>
              <a:rPr lang="en-US" altLang="en-US" sz="4800">
                <a:latin typeface="Arial Bold"/>
                <a:ea typeface="Arial Bold"/>
                <a:cs typeface="Arial Bold"/>
              </a:rPr>
              <a:t> </a:t>
            </a:r>
            <a:r>
              <a:rPr lang="en-US" altLang="en-US">
                <a:latin typeface="Arial Bold"/>
                <a:ea typeface="Arial Bold"/>
                <a:cs typeface="Arial Bold"/>
              </a:rPr>
              <a:t>Need</a:t>
            </a:r>
            <a:r>
              <a:rPr lang="en-US" altLang="en-US" sz="4800">
                <a:latin typeface="Arial Bold"/>
                <a:ea typeface="Arial Bold"/>
                <a:cs typeface="Arial Bold"/>
              </a:rPr>
              <a:t> </a:t>
            </a:r>
            <a:r>
              <a:rPr lang="en-US" altLang="en-US">
                <a:latin typeface="Arial Bold"/>
                <a:ea typeface="Arial Bold"/>
                <a:cs typeface="Arial Bold"/>
              </a:rPr>
              <a:t>To</a:t>
            </a:r>
            <a:r>
              <a:rPr lang="en-US" altLang="en-US" sz="4800">
                <a:latin typeface="Arial Bold"/>
                <a:ea typeface="Arial Bold"/>
                <a:cs typeface="Arial Bold"/>
              </a:rPr>
              <a:t> </a:t>
            </a:r>
            <a:r>
              <a:rPr lang="en-US" altLang="en-US">
                <a:latin typeface="Arial Bold"/>
                <a:ea typeface="Arial Bold"/>
                <a:cs typeface="Arial Bold"/>
              </a:rPr>
              <a:t>Stay</a:t>
            </a:r>
            <a:r>
              <a:rPr lang="en-US" altLang="en-US" sz="4800">
                <a:latin typeface="Arial Bold"/>
                <a:ea typeface="Arial Bold"/>
                <a:cs typeface="Arial Bold"/>
              </a:rPr>
              <a:t> </a:t>
            </a:r>
            <a:r>
              <a:rPr lang="en-US" altLang="en-US">
                <a:latin typeface="Arial Bold"/>
                <a:ea typeface="Arial Bold"/>
                <a:cs typeface="Arial Bold"/>
              </a:rPr>
              <a:t>Relevant</a:t>
            </a:r>
            <a:endParaRPr lang="en-US" dirty="0"/>
          </a:p>
        </p:txBody>
      </p:sp>
      <p:sp>
        <p:nvSpPr>
          <p:cNvPr id="8" name="Text Placeholder 7">
            <a:extLst>
              <a:ext uri="{FF2B5EF4-FFF2-40B4-BE49-F238E27FC236}">
                <a16:creationId xmlns:a16="http://schemas.microsoft.com/office/drawing/2014/main" id="{83DC75DC-C0EF-2B1F-9FC7-85EE34AD9F42}"/>
              </a:ext>
            </a:extLst>
          </p:cNvPr>
          <p:cNvSpPr>
            <a:spLocks noGrp="1"/>
          </p:cNvSpPr>
          <p:nvPr>
            <p:ph type="body" sz="quarter" idx="12"/>
          </p:nvPr>
        </p:nvSpPr>
        <p:spPr>
          <a:xfrm>
            <a:off x="1000207" y="5395490"/>
            <a:ext cx="6190488" cy="561491"/>
          </a:xfrm>
        </p:spPr>
        <p:txBody>
          <a:bodyPr/>
          <a:lstStyle/>
          <a:p>
            <a:pPr fontAlgn="base">
              <a:spcBef>
                <a:spcPct val="0"/>
              </a:spcBef>
              <a:spcAft>
                <a:spcPct val="0"/>
              </a:spcAft>
            </a:pPr>
            <a:r>
              <a:rPr lang="en-US" altLang="en-US" dirty="0">
                <a:solidFill>
                  <a:schemeClr val="bg1"/>
                </a:solidFill>
              </a:rPr>
              <a:t>How-Siang Yap</a:t>
            </a:r>
          </a:p>
        </p:txBody>
      </p:sp>
      <p:pic>
        <p:nvPicPr>
          <p:cNvPr id="9" name="Picture 8" descr="Frame">
            <a:extLst>
              <a:ext uri="{FF2B5EF4-FFF2-40B4-BE49-F238E27FC236}">
                <a16:creationId xmlns:a16="http://schemas.microsoft.com/office/drawing/2014/main" id="{CE693CFC-73DF-D3A5-9A39-F28ED931F6E7}"/>
              </a:ext>
            </a:extLst>
          </p:cNvPr>
          <p:cNvPicPr>
            <a:picLocks noChangeAspect="1"/>
          </p:cNvPicPr>
          <p:nvPr/>
        </p:nvPicPr>
        <p:blipFill>
          <a:blip r:embed="rId4"/>
          <a:stretch>
            <a:fillRect/>
          </a:stretch>
        </p:blipFill>
        <p:spPr>
          <a:xfrm>
            <a:off x="830263" y="352425"/>
            <a:ext cx="1252537" cy="219075"/>
          </a:xfrm>
          <a:prstGeom prst="rect">
            <a:avLst/>
          </a:prstGeom>
        </p:spPr>
      </p:pic>
    </p:spTree>
    <p:extLst>
      <p:ext uri="{BB962C8B-B14F-4D97-AF65-F5344CB8AC3E}">
        <p14:creationId xmlns:p14="http://schemas.microsoft.com/office/powerpoint/2010/main" val="18146432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FFD916-54D5-0F91-CA0C-1653287445DA}"/>
              </a:ext>
            </a:extLst>
          </p:cNvPr>
          <p:cNvSpPr>
            <a:spLocks noGrp="1"/>
          </p:cNvSpPr>
          <p:nvPr>
            <p:ph type="body" sz="quarter" idx="32"/>
          </p:nvPr>
        </p:nvSpPr>
        <p:spPr>
          <a:xfrm>
            <a:off x="685799" y="739470"/>
            <a:ext cx="10871791" cy="451033"/>
          </a:xfrm>
        </p:spPr>
        <p:txBody>
          <a:bodyPr>
            <a:normAutofit/>
          </a:bodyPr>
          <a:lstStyle/>
          <a:p>
            <a:r>
              <a:rPr lang="en-US" dirty="0"/>
              <a:t>ADS Python API enables programmatic control of simulation, schematic, layout, data processing and display</a:t>
            </a:r>
          </a:p>
        </p:txBody>
      </p:sp>
      <p:sp>
        <p:nvSpPr>
          <p:cNvPr id="3" name="Title 2">
            <a:extLst>
              <a:ext uri="{FF2B5EF4-FFF2-40B4-BE49-F238E27FC236}">
                <a16:creationId xmlns:a16="http://schemas.microsoft.com/office/drawing/2014/main" id="{9D2A11F4-1212-335C-E05E-B13F5C9A968E}"/>
              </a:ext>
            </a:extLst>
          </p:cNvPr>
          <p:cNvSpPr>
            <a:spLocks noGrp="1"/>
          </p:cNvSpPr>
          <p:nvPr>
            <p:ph type="title"/>
          </p:nvPr>
        </p:nvSpPr>
        <p:spPr>
          <a:xfrm>
            <a:off x="685799" y="370138"/>
            <a:ext cx="10515600" cy="369332"/>
          </a:xfrm>
        </p:spPr>
        <p:txBody>
          <a:bodyPr/>
          <a:lstStyle/>
          <a:p>
            <a:r>
              <a:rPr lang="en-US" dirty="0"/>
              <a:t>AI- Machine Learning enabled by Python Automation API</a:t>
            </a:r>
          </a:p>
        </p:txBody>
      </p:sp>
      <p:sp>
        <p:nvSpPr>
          <p:cNvPr id="4" name="Text Placeholder 3">
            <a:extLst>
              <a:ext uri="{FF2B5EF4-FFF2-40B4-BE49-F238E27FC236}">
                <a16:creationId xmlns:a16="http://schemas.microsoft.com/office/drawing/2014/main" id="{079A2F09-8125-711A-1357-C9983E1E58DD}"/>
              </a:ext>
            </a:extLst>
          </p:cNvPr>
          <p:cNvSpPr>
            <a:spLocks noGrp="1"/>
          </p:cNvSpPr>
          <p:nvPr>
            <p:ph type="body" sz="quarter" idx="33"/>
          </p:nvPr>
        </p:nvSpPr>
        <p:spPr>
          <a:xfrm>
            <a:off x="634410" y="1304784"/>
            <a:ext cx="4638897" cy="3784600"/>
          </a:xfrm>
        </p:spPr>
        <p:txBody>
          <a:bodyPr/>
          <a:lstStyle/>
          <a:p>
            <a:r>
              <a:rPr lang="en-US" dirty="0"/>
              <a:t>Automate data processing, formatting and management</a:t>
            </a:r>
          </a:p>
          <a:p>
            <a:pPr lvl="1"/>
            <a:r>
              <a:rPr lang="en-US" dirty="0"/>
              <a:t>Harness measured, simulated and graphical data</a:t>
            </a:r>
          </a:p>
          <a:p>
            <a:pPr lvl="1"/>
            <a:r>
              <a:rPr lang="en-US" dirty="0"/>
              <a:t>Artificial Neural Network ANN model training and creation</a:t>
            </a:r>
          </a:p>
          <a:p>
            <a:pPr lvl="1"/>
            <a:r>
              <a:rPr lang="en-US" dirty="0"/>
              <a:t>AI training data generation</a:t>
            </a:r>
          </a:p>
          <a:p>
            <a:pPr lvl="1"/>
            <a:endParaRPr lang="en-US" dirty="0"/>
          </a:p>
        </p:txBody>
      </p:sp>
      <p:sp>
        <p:nvSpPr>
          <p:cNvPr id="5" name="Text Placeholder 4">
            <a:extLst>
              <a:ext uri="{FF2B5EF4-FFF2-40B4-BE49-F238E27FC236}">
                <a16:creationId xmlns:a16="http://schemas.microsoft.com/office/drawing/2014/main" id="{68EE4258-2D94-6038-0594-2035323B9589}"/>
              </a:ext>
            </a:extLst>
          </p:cNvPr>
          <p:cNvSpPr>
            <a:spLocks noGrp="1"/>
          </p:cNvSpPr>
          <p:nvPr>
            <p:ph type="body" sz="quarter" idx="34"/>
          </p:nvPr>
        </p:nvSpPr>
        <p:spPr>
          <a:xfrm>
            <a:off x="5776511" y="1338650"/>
            <a:ext cx="5424888" cy="3784600"/>
          </a:xfrm>
        </p:spPr>
        <p:txBody>
          <a:bodyPr/>
          <a:lstStyle/>
          <a:p>
            <a:r>
              <a:rPr lang="en-US" dirty="0"/>
              <a:t>ADS Python API </a:t>
            </a:r>
          </a:p>
          <a:p>
            <a:pPr lvl="1"/>
            <a:r>
              <a:rPr lang="en-US" dirty="0"/>
              <a:t>Enables external capabilities (AI models, Optimizers, Synthesis, etc.) to be added</a:t>
            </a:r>
          </a:p>
          <a:p>
            <a:pPr lvl="1"/>
            <a:r>
              <a:rPr lang="en-US" dirty="0"/>
              <a:t>Create innovative designs</a:t>
            </a:r>
          </a:p>
          <a:p>
            <a:pPr lvl="1"/>
            <a:r>
              <a:rPr lang="en-US" dirty="0"/>
              <a:t>Automate workflow for personal productivity </a:t>
            </a:r>
          </a:p>
          <a:p>
            <a:pPr lvl="1"/>
            <a:r>
              <a:rPr lang="en-US" dirty="0"/>
              <a:t>Enterprise level workflow optimization with AI to win against competitors</a:t>
            </a:r>
          </a:p>
        </p:txBody>
      </p:sp>
      <p:pic>
        <p:nvPicPr>
          <p:cNvPr id="14" name="Picture 13" descr="A computer program with a snake and a computer&#10;&#10;Description automatically generated with medium confidence">
            <a:extLst>
              <a:ext uri="{FF2B5EF4-FFF2-40B4-BE49-F238E27FC236}">
                <a16:creationId xmlns:a16="http://schemas.microsoft.com/office/drawing/2014/main" id="{C0D210E1-A1E2-5998-1CDA-9B7F0883F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03" y="3789802"/>
            <a:ext cx="10765487" cy="2593552"/>
          </a:xfrm>
          <a:prstGeom prst="rect">
            <a:avLst/>
          </a:prstGeom>
        </p:spPr>
      </p:pic>
      <p:pic>
        <p:nvPicPr>
          <p:cNvPr id="6" name="Picture 5">
            <a:extLst>
              <a:ext uri="{FF2B5EF4-FFF2-40B4-BE49-F238E27FC236}">
                <a16:creationId xmlns:a16="http://schemas.microsoft.com/office/drawing/2014/main" id="{1D2CF955-2E27-2DAC-C630-7AA926F60280}"/>
              </a:ext>
            </a:extLst>
          </p:cNvPr>
          <p:cNvPicPr>
            <a:picLocks noChangeAspect="1"/>
          </p:cNvPicPr>
          <p:nvPr/>
        </p:nvPicPr>
        <p:blipFill>
          <a:blip r:embed="rId4"/>
          <a:stretch>
            <a:fillRect/>
          </a:stretch>
        </p:blipFill>
        <p:spPr>
          <a:xfrm>
            <a:off x="846171" y="4072467"/>
            <a:ext cx="3348796" cy="2168204"/>
          </a:xfrm>
          <a:prstGeom prst="rect">
            <a:avLst/>
          </a:prstGeom>
        </p:spPr>
      </p:pic>
      <p:sp>
        <p:nvSpPr>
          <p:cNvPr id="7" name="TextBox 6">
            <a:extLst>
              <a:ext uri="{FF2B5EF4-FFF2-40B4-BE49-F238E27FC236}">
                <a16:creationId xmlns:a16="http://schemas.microsoft.com/office/drawing/2014/main" id="{C46BB196-F92C-DED2-4892-7A00E300E65B}"/>
              </a:ext>
            </a:extLst>
          </p:cNvPr>
          <p:cNvSpPr txBox="1"/>
          <p:nvPr/>
        </p:nvSpPr>
        <p:spPr>
          <a:xfrm>
            <a:off x="1129268" y="3811964"/>
            <a:ext cx="2881423" cy="324485"/>
          </a:xfrm>
          <a:prstGeom prst="rect">
            <a:avLst/>
          </a:prstGeom>
          <a:solidFill>
            <a:schemeClr val="bg1"/>
          </a:solidFill>
        </p:spPr>
        <p:txBody>
          <a:bodyPr wrap="square" lIns="0" tIns="0" rIns="0" bIns="0" rtlCol="0">
            <a:noAutofit/>
          </a:bodyPr>
          <a:lstStyle/>
          <a:p>
            <a:pPr algn="ctr"/>
            <a:r>
              <a:rPr lang="en-US" sz="1600" b="1" dirty="0">
                <a:solidFill>
                  <a:schemeClr val="tx1">
                    <a:lumMod val="85000"/>
                    <a:lumOff val="15000"/>
                  </a:schemeClr>
                </a:solidFill>
              </a:rPr>
              <a:t>Research &amp; Innovation</a:t>
            </a:r>
          </a:p>
        </p:txBody>
      </p:sp>
      <p:sp>
        <p:nvSpPr>
          <p:cNvPr id="8" name="Rectangle 7">
            <a:extLst>
              <a:ext uri="{FF2B5EF4-FFF2-40B4-BE49-F238E27FC236}">
                <a16:creationId xmlns:a16="http://schemas.microsoft.com/office/drawing/2014/main" id="{A7F81CD1-4F16-11AE-8584-88433A01012C}"/>
              </a:ext>
            </a:extLst>
          </p:cNvPr>
          <p:cNvSpPr/>
          <p:nvPr/>
        </p:nvSpPr>
        <p:spPr>
          <a:xfrm>
            <a:off x="11139714" y="-24402"/>
            <a:ext cx="1052286"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1"/>
                </a:solidFill>
              </a:rPr>
              <a:t>Ai</a:t>
            </a:r>
          </a:p>
        </p:txBody>
      </p:sp>
    </p:spTree>
    <p:extLst>
      <p:ext uri="{BB962C8B-B14F-4D97-AF65-F5344CB8AC3E}">
        <p14:creationId xmlns:p14="http://schemas.microsoft.com/office/powerpoint/2010/main" val="42579328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FD6BA-F019-86F3-530A-F365DE940F4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36FAE09-56AD-2441-B971-871E88247120}"/>
              </a:ext>
            </a:extLst>
          </p:cNvPr>
          <p:cNvSpPr>
            <a:spLocks noGrp="1"/>
          </p:cNvSpPr>
          <p:nvPr>
            <p:ph type="body" sz="quarter" idx="32"/>
          </p:nvPr>
        </p:nvSpPr>
        <p:spPr>
          <a:xfrm>
            <a:off x="577970" y="938933"/>
            <a:ext cx="10515600" cy="395674"/>
          </a:xfrm>
        </p:spPr>
        <p:txBody>
          <a:bodyPr lIns="0" tIns="0" rIns="0" bIns="0" anchor="t">
            <a:normAutofit fontScale="92500" lnSpcReduction="20000"/>
          </a:bodyPr>
          <a:lstStyle/>
          <a:p>
            <a:r>
              <a:rPr lang="en-US" sz="2400" i="1" dirty="0">
                <a:solidFill>
                  <a:srgbClr val="262626"/>
                </a:solidFill>
                <a:latin typeface="+mn-lt"/>
                <a:cs typeface="+mn-cs"/>
              </a:rPr>
              <a:t>Keysight EDA Solutions</a:t>
            </a:r>
            <a:endParaRPr lang="en-US">
              <a:cs typeface="+mn-cs"/>
            </a:endParaRPr>
          </a:p>
        </p:txBody>
      </p:sp>
      <p:sp>
        <p:nvSpPr>
          <p:cNvPr id="4" name="Title 3">
            <a:extLst>
              <a:ext uri="{FF2B5EF4-FFF2-40B4-BE49-F238E27FC236}">
                <a16:creationId xmlns:a16="http://schemas.microsoft.com/office/drawing/2014/main" id="{45E1DF7B-4FDA-7772-013D-03604FC13F91}"/>
              </a:ext>
            </a:extLst>
          </p:cNvPr>
          <p:cNvSpPr>
            <a:spLocks noGrp="1"/>
          </p:cNvSpPr>
          <p:nvPr>
            <p:ph type="title"/>
          </p:nvPr>
        </p:nvSpPr>
        <p:spPr>
          <a:xfrm>
            <a:off x="758326" y="298992"/>
            <a:ext cx="10515600" cy="553998"/>
          </a:xfrm>
        </p:spPr>
        <p:txBody>
          <a:bodyPr/>
          <a:lstStyle/>
          <a:p>
            <a:r>
              <a:rPr lang="en-US" sz="3600" dirty="0"/>
              <a:t>Summary</a:t>
            </a:r>
          </a:p>
        </p:txBody>
      </p:sp>
      <p:pic>
        <p:nvPicPr>
          <p:cNvPr id="13" name="Picture 12" descr="A computer screenshot of a computer program&#10;&#10;Description automatically generated">
            <a:extLst>
              <a:ext uri="{FF2B5EF4-FFF2-40B4-BE49-F238E27FC236}">
                <a16:creationId xmlns:a16="http://schemas.microsoft.com/office/drawing/2014/main" id="{F5FDCD9F-9449-3280-CED2-194225288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677" y="3357840"/>
            <a:ext cx="5527249" cy="3109078"/>
          </a:xfrm>
          <a:prstGeom prst="rect">
            <a:avLst/>
          </a:prstGeom>
        </p:spPr>
      </p:pic>
      <p:sp>
        <p:nvSpPr>
          <p:cNvPr id="2" name="Text Placeholder 6">
            <a:extLst>
              <a:ext uri="{FF2B5EF4-FFF2-40B4-BE49-F238E27FC236}">
                <a16:creationId xmlns:a16="http://schemas.microsoft.com/office/drawing/2014/main" id="{6A03B485-3699-FBBC-718F-B8EB1B43147C}"/>
              </a:ext>
            </a:extLst>
          </p:cNvPr>
          <p:cNvSpPr txBox="1">
            <a:spLocks/>
          </p:cNvSpPr>
          <p:nvPr/>
        </p:nvSpPr>
        <p:spPr>
          <a:xfrm>
            <a:off x="364057" y="1711018"/>
            <a:ext cx="5383709" cy="4602648"/>
          </a:xfrm>
          <a:prstGeom prst="rect">
            <a:avLst/>
          </a:prstGeom>
        </p:spPr>
        <p:txBody>
          <a:bodyPr lIns="0" tIns="45720" rIns="91440" bIns="45720" anchor="t"/>
          <a:lstStyle>
            <a:lvl1pPr marL="182563" indent="-182563" algn="l" rtl="0" eaLnBrk="1" fontAlgn="base" hangingPunct="1">
              <a:spcBef>
                <a:spcPts val="1000"/>
              </a:spcBef>
              <a:spcAft>
                <a:spcPct val="0"/>
              </a:spcAft>
              <a:buClr>
                <a:schemeClr val="tx1">
                  <a:lumMod val="85000"/>
                  <a:lumOff val="15000"/>
                </a:schemeClr>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tx1">
                  <a:lumMod val="85000"/>
                  <a:lumOff val="15000"/>
                </a:schemeClr>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tx1">
                  <a:lumMod val="85000"/>
                  <a:lumOff val="15000"/>
                </a:schemeClr>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tx1">
                  <a:lumMod val="85000"/>
                  <a:lumOff val="15000"/>
                </a:schemeClr>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chemeClr val="tx1">
                  <a:lumMod val="85000"/>
                  <a:lumOff val="15000"/>
                </a:schemeClr>
              </a:buClr>
              <a:buFont typeface="Arial" panose="020B0604020202020204" pitchFamily="34" charset="0"/>
              <a:buChar char="•"/>
              <a:defRPr lang="en-US" sz="1200" kern="120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0" indent="0" defTabSz="914400">
              <a:buNone/>
            </a:pPr>
            <a:r>
              <a:rPr lang="en-US" sz="2400" b="1" i="1" dirty="0"/>
              <a:t>6G sub-THz 250 GHz Design</a:t>
            </a:r>
            <a:br>
              <a:rPr lang="en-US" sz="2400" b="1" i="1" dirty="0"/>
            </a:br>
            <a:endParaRPr lang="en-US" sz="2400" b="1" i="1" dirty="0"/>
          </a:p>
          <a:p>
            <a:pPr marL="228600" lvl="2" indent="0" defTabSz="914400">
              <a:lnSpc>
                <a:spcPct val="90000"/>
              </a:lnSpc>
              <a:buNone/>
            </a:pPr>
            <a:r>
              <a:rPr lang="en-US" sz="2200"/>
              <a:t>3DHI RF Chiplets Integration </a:t>
            </a:r>
            <a:endParaRPr lang="en-US" sz="2200">
              <a:cs typeface="Arial"/>
            </a:endParaRPr>
          </a:p>
          <a:p>
            <a:pPr marL="700405" lvl="4" indent="-301625" defTabSz="914400">
              <a:buClr>
                <a:srgbClr val="E90029"/>
              </a:buClr>
            </a:pPr>
            <a:r>
              <a:rPr lang="en-US" sz="1600"/>
              <a:t>ADS SmartMount 3DHI assembly</a:t>
            </a:r>
            <a:endParaRPr lang="en-US" sz="1600">
              <a:cs typeface="Arial"/>
            </a:endParaRPr>
          </a:p>
          <a:p>
            <a:pPr marL="700405" lvl="4" indent="-301625" defTabSz="914400">
              <a:buClr>
                <a:srgbClr val="E90029"/>
              </a:buClr>
            </a:pPr>
            <a:r>
              <a:rPr lang="en-US" sz="1600"/>
              <a:t>RFPro automated EM-Circuit cosimulation</a:t>
            </a:r>
            <a:br>
              <a:rPr lang="en-US" sz="1400"/>
            </a:br>
            <a:endParaRPr lang="en-US" sz="1400">
              <a:cs typeface="Arial"/>
            </a:endParaRPr>
          </a:p>
          <a:p>
            <a:pPr marL="228600" lvl="2" indent="0" defTabSz="914400">
              <a:lnSpc>
                <a:spcPct val="90000"/>
              </a:lnSpc>
              <a:buNone/>
            </a:pPr>
            <a:r>
              <a:rPr lang="en-US" sz="2200"/>
              <a:t>Wide BW digital RF modulation </a:t>
            </a:r>
            <a:endParaRPr lang="en-US" sz="2200">
              <a:cs typeface="Arial"/>
            </a:endParaRPr>
          </a:p>
          <a:p>
            <a:pPr marL="530225" lvl="3" indent="-301625" defTabSz="914400">
              <a:buClr>
                <a:srgbClr val="E90029"/>
              </a:buClr>
            </a:pPr>
            <a:r>
              <a:rPr lang="en-US" sz="1600"/>
              <a:t>Keysight instrument compact test signals</a:t>
            </a:r>
            <a:endParaRPr lang="en-US" sz="1600">
              <a:cs typeface="Arial"/>
            </a:endParaRPr>
          </a:p>
          <a:p>
            <a:pPr marL="530225" lvl="3" indent="-301625" defTabSz="914400">
              <a:buClr>
                <a:srgbClr val="E90029"/>
              </a:buClr>
            </a:pPr>
            <a:r>
              <a:rPr lang="en-US" sz="1600"/>
              <a:t>ADS circuit level fast EVM analysis</a:t>
            </a:r>
            <a:br>
              <a:rPr lang="en-US" sz="1600"/>
            </a:br>
            <a:endParaRPr lang="en-US" sz="1600">
              <a:cs typeface="Arial"/>
            </a:endParaRPr>
          </a:p>
          <a:p>
            <a:pPr marL="228600" lvl="2" indent="0" defTabSz="914400">
              <a:lnSpc>
                <a:spcPct val="90000"/>
              </a:lnSpc>
              <a:buNone/>
            </a:pPr>
            <a:r>
              <a:rPr lang="en-US" sz="2200"/>
              <a:t>Multi-Domain Simulation/Optimization</a:t>
            </a:r>
            <a:endParaRPr lang="en-US" sz="2200">
              <a:cs typeface="Arial"/>
            </a:endParaRPr>
          </a:p>
          <a:p>
            <a:pPr marL="530225" lvl="3" indent="-301625" defTabSz="914400">
              <a:buClr>
                <a:srgbClr val="E90029"/>
              </a:buClr>
            </a:pPr>
            <a:r>
              <a:rPr lang="en-US" sz="1600"/>
              <a:t>RF Circuit Professional (NEXUS)</a:t>
            </a:r>
            <a:endParaRPr lang="en-US" sz="1600">
              <a:cs typeface="Arial"/>
            </a:endParaRPr>
          </a:p>
          <a:p>
            <a:pPr marL="530225" lvl="3" indent="-301625" defTabSz="914400">
              <a:buClr>
                <a:srgbClr val="E90029"/>
              </a:buClr>
            </a:pPr>
            <a:r>
              <a:rPr lang="en-US" sz="1600"/>
              <a:t>Scalable cost-effective token-pool licensing</a:t>
            </a:r>
            <a:endParaRPr lang="en-US" sz="1600">
              <a:cs typeface="Arial"/>
            </a:endParaRPr>
          </a:p>
          <a:p>
            <a:pPr marL="530225" lvl="3" indent="-301625" defTabSz="914400">
              <a:buClr>
                <a:srgbClr val="E90029"/>
              </a:buClr>
            </a:pPr>
            <a:r>
              <a:rPr lang="en-US" sz="1600"/>
              <a:t>Envelope, EVM, HB, Transient-Convolution, Electrothermal, Stability, Linear</a:t>
            </a:r>
            <a:endParaRPr lang="en-US" sz="1600">
              <a:cs typeface="Arial"/>
            </a:endParaRPr>
          </a:p>
          <a:p>
            <a:pPr marL="182245" lvl="1" indent="0" defTabSz="914400">
              <a:buFont typeface="Arial" panose="020B0604020202020204" pitchFamily="34" charset="0"/>
              <a:buNone/>
            </a:pPr>
            <a:endParaRPr lang="en-US" sz="2000">
              <a:cs typeface="Arial"/>
            </a:endParaRPr>
          </a:p>
        </p:txBody>
      </p:sp>
      <p:sp>
        <p:nvSpPr>
          <p:cNvPr id="8" name="Text Placeholder 6">
            <a:extLst>
              <a:ext uri="{FF2B5EF4-FFF2-40B4-BE49-F238E27FC236}">
                <a16:creationId xmlns:a16="http://schemas.microsoft.com/office/drawing/2014/main" id="{A5789246-A072-ABB3-8ECA-E922D9BC97DA}"/>
              </a:ext>
            </a:extLst>
          </p:cNvPr>
          <p:cNvSpPr txBox="1">
            <a:spLocks/>
          </p:cNvSpPr>
          <p:nvPr/>
        </p:nvSpPr>
        <p:spPr>
          <a:xfrm>
            <a:off x="5746677" y="391082"/>
            <a:ext cx="5867353" cy="4797605"/>
          </a:xfrm>
          <a:prstGeom prst="rect">
            <a:avLst/>
          </a:prstGeom>
        </p:spPr>
        <p:txBody>
          <a:bodyPr lIns="0"/>
          <a:lstStyle>
            <a:lvl1pPr marL="182563" indent="-182563" algn="l" rtl="0" eaLnBrk="1" fontAlgn="base" hangingPunct="1">
              <a:spcBef>
                <a:spcPts val="1000"/>
              </a:spcBef>
              <a:spcAft>
                <a:spcPct val="0"/>
              </a:spcAft>
              <a:buClr>
                <a:schemeClr val="tx1">
                  <a:lumMod val="85000"/>
                  <a:lumOff val="15000"/>
                </a:schemeClr>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tx1">
                  <a:lumMod val="85000"/>
                  <a:lumOff val="15000"/>
                </a:schemeClr>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tx1">
                  <a:lumMod val="85000"/>
                  <a:lumOff val="15000"/>
                </a:schemeClr>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tx1">
                  <a:lumMod val="85000"/>
                  <a:lumOff val="15000"/>
                </a:schemeClr>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chemeClr val="tx1">
                  <a:lumMod val="85000"/>
                  <a:lumOff val="15000"/>
                </a:schemeClr>
              </a:buClr>
              <a:buFont typeface="Arial" panose="020B0604020202020204" pitchFamily="34" charset="0"/>
              <a:buChar char="•"/>
              <a:defRPr lang="en-US" sz="1200" kern="120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182562" lvl="1" indent="0" defTabSz="914400">
              <a:buFont typeface="Arial" panose="020B0604020202020204" pitchFamily="34" charset="0"/>
              <a:buNone/>
            </a:pPr>
            <a:r>
              <a:rPr lang="en-US" sz="2400" b="1" i="1" dirty="0"/>
              <a:t>AI &amp; Machine Learning</a:t>
            </a:r>
          </a:p>
          <a:p>
            <a:pPr lvl="3" defTabSz="914400">
              <a:buClr>
                <a:srgbClr val="E90029"/>
              </a:buClr>
            </a:pPr>
            <a:r>
              <a:rPr lang="en-US" sz="1600" i="1" dirty="0"/>
              <a:t>ADS Python API</a:t>
            </a:r>
          </a:p>
          <a:p>
            <a:pPr lvl="3" defTabSz="914400">
              <a:buClr>
                <a:srgbClr val="E90029"/>
              </a:buClr>
            </a:pPr>
            <a:r>
              <a:rPr lang="en-US" sz="1600" i="1" dirty="0"/>
              <a:t>Python Data </a:t>
            </a:r>
          </a:p>
          <a:p>
            <a:pPr lvl="3" defTabSz="914400">
              <a:buClr>
                <a:srgbClr val="E90029"/>
              </a:buClr>
            </a:pPr>
            <a:r>
              <a:rPr lang="en-US" sz="1600" i="1" dirty="0"/>
              <a:t>AI Training Data Generation</a:t>
            </a:r>
          </a:p>
          <a:p>
            <a:pPr lvl="3" defTabSz="914400">
              <a:buClr>
                <a:srgbClr val="E90029"/>
              </a:buClr>
            </a:pPr>
            <a:r>
              <a:rPr lang="en-US" sz="1600" i="1" dirty="0"/>
              <a:t>Neural Network Model Training</a:t>
            </a:r>
          </a:p>
          <a:p>
            <a:pPr lvl="3" defTabSz="914400">
              <a:buClr>
                <a:srgbClr val="E90029"/>
              </a:buClr>
            </a:pPr>
            <a:r>
              <a:rPr lang="en-US" sz="1600" i="1" dirty="0"/>
              <a:t>AI Assisted RF/MW Design</a:t>
            </a:r>
          </a:p>
          <a:p>
            <a:pPr lvl="3" defTabSz="914400">
              <a:buClr>
                <a:srgbClr val="E90029"/>
              </a:buClr>
            </a:pPr>
            <a:r>
              <a:rPr lang="en-US" sz="1600" i="1" dirty="0"/>
              <a:t>Automation Productivity </a:t>
            </a:r>
          </a:p>
          <a:p>
            <a:pPr lvl="3" defTabSz="914400">
              <a:buClr>
                <a:srgbClr val="E90029"/>
              </a:buClr>
            </a:pPr>
            <a:r>
              <a:rPr lang="en-US" sz="1600" i="1" dirty="0"/>
              <a:t>AI assisted IP Retrieval &amp; Reuse</a:t>
            </a:r>
          </a:p>
          <a:p>
            <a:pPr lvl="3" defTabSz="914400">
              <a:buClr>
                <a:srgbClr val="E90029"/>
              </a:buClr>
            </a:pPr>
            <a:r>
              <a:rPr lang="en-US" sz="1600" i="1" dirty="0"/>
              <a:t>Chatbot Assistant</a:t>
            </a:r>
          </a:p>
          <a:p>
            <a:pPr marL="182562" lvl="1" indent="0" defTabSz="914400">
              <a:buFont typeface="Arial" panose="020B0604020202020204" pitchFamily="34" charset="0"/>
              <a:buNone/>
            </a:pPr>
            <a:endParaRPr lang="en-US" sz="2000" dirty="0"/>
          </a:p>
        </p:txBody>
      </p:sp>
      <p:sp>
        <p:nvSpPr>
          <p:cNvPr id="3" name="Rectangle 2">
            <a:extLst>
              <a:ext uri="{FF2B5EF4-FFF2-40B4-BE49-F238E27FC236}">
                <a16:creationId xmlns:a16="http://schemas.microsoft.com/office/drawing/2014/main" id="{202B2FE5-36D7-0BC2-EAB1-0552343D3737}"/>
              </a:ext>
            </a:extLst>
          </p:cNvPr>
          <p:cNvSpPr/>
          <p:nvPr/>
        </p:nvSpPr>
        <p:spPr>
          <a:xfrm>
            <a:off x="9184142" y="1202690"/>
            <a:ext cx="2380712" cy="1446550"/>
          </a:xfrm>
          <a:prstGeom prst="rect">
            <a:avLst/>
          </a:prstGeom>
          <a:noFill/>
        </p:spPr>
        <p:txBody>
          <a:bodyPr wrap="square" lIns="91440" tIns="45720" rIns="91440" bIns="45720">
            <a:spAutoFit/>
          </a:bodyPr>
          <a:lstStyle/>
          <a:p>
            <a:pPr algn="ctr"/>
            <a:r>
              <a:rPr lang="en-US" sz="8800" b="1" dirty="0">
                <a:ln w="22225">
                  <a:solidFill>
                    <a:schemeClr val="accent2"/>
                  </a:solidFill>
                  <a:prstDash val="solid"/>
                </a:ln>
                <a:solidFill>
                  <a:schemeClr val="accent1"/>
                </a:solidFill>
              </a:rPr>
              <a:t>Ai</a:t>
            </a:r>
          </a:p>
        </p:txBody>
      </p:sp>
      <p:pic>
        <p:nvPicPr>
          <p:cNvPr id="5" name="Picture 4">
            <a:extLst>
              <a:ext uri="{FF2B5EF4-FFF2-40B4-BE49-F238E27FC236}">
                <a16:creationId xmlns:a16="http://schemas.microsoft.com/office/drawing/2014/main" id="{C2AC94A4-F010-414F-F3FA-0B4D33976375}"/>
              </a:ext>
            </a:extLst>
          </p:cNvPr>
          <p:cNvPicPr>
            <a:picLocks noChangeAspect="1"/>
          </p:cNvPicPr>
          <p:nvPr/>
        </p:nvPicPr>
        <p:blipFill>
          <a:blip r:embed="rId4">
            <a:duotone>
              <a:srgbClr val="63B1BC">
                <a:shade val="45000"/>
                <a:satMod val="135000"/>
              </a:srgbClr>
              <a:prstClr val="white"/>
            </a:duotone>
            <a:extLst>
              <a:ext uri="{BEBA8EAE-BF5A-486C-A8C5-ECC9F3942E4B}">
                <a14:imgProps xmlns:a14="http://schemas.microsoft.com/office/drawing/2010/main">
                  <a14:imgLayer r:embed="rId5">
                    <a14:imgEffect>
                      <a14:backgroundRemoval t="9524" b="90476" l="10000" r="90000">
                        <a14:foregroundMark x1="34667" y1="90476" x2="34667" y2="90476"/>
                        <a14:foregroundMark x1="58333" y1="90476" x2="58333" y2="90476"/>
                        <a14:foregroundMark x1="59667" y1="38690" x2="59667" y2="38690"/>
                        <a14:foregroundMark x1="71667" y1="37500" x2="71667" y2="37500"/>
                        <a14:foregroundMark x1="78000" y1="31548" x2="78000" y2="31548"/>
                        <a14:foregroundMark x1="74667" y1="43452" x2="74667" y2="43452"/>
                        <a14:foregroundMark x1="80333" y1="36905" x2="80333" y2="36905"/>
                        <a14:foregroundMark x1="86000" y1="29167" x2="86000" y2="29167"/>
                        <a14:foregroundMark x1="84000" y1="20833" x2="84000" y2="20833"/>
                        <a14:foregroundMark x1="45000" y1="10119" x2="45000" y2="10119"/>
                      </a14:backgroundRemoval>
                    </a14:imgEffect>
                  </a14:imgLayer>
                </a14:imgProps>
              </a:ext>
            </a:extLst>
          </a:blip>
          <a:stretch>
            <a:fillRect/>
          </a:stretch>
        </p:blipFill>
        <p:spPr>
          <a:xfrm>
            <a:off x="4425100" y="1419780"/>
            <a:ext cx="1807806" cy="1012371"/>
          </a:xfrm>
          <a:prstGeom prst="rect">
            <a:avLst/>
          </a:prstGeom>
        </p:spPr>
      </p:pic>
      <p:sp>
        <p:nvSpPr>
          <p:cNvPr id="7" name="TextBox 6">
            <a:extLst>
              <a:ext uri="{FF2B5EF4-FFF2-40B4-BE49-F238E27FC236}">
                <a16:creationId xmlns:a16="http://schemas.microsoft.com/office/drawing/2014/main" id="{35D978F0-2FDE-D5FD-CE2B-71AD8577634A}"/>
              </a:ext>
            </a:extLst>
          </p:cNvPr>
          <p:cNvSpPr txBox="1"/>
          <p:nvPr/>
        </p:nvSpPr>
        <p:spPr>
          <a:xfrm>
            <a:off x="7408868" y="6519840"/>
            <a:ext cx="3444949" cy="440188"/>
          </a:xfrm>
          <a:prstGeom prst="rect">
            <a:avLst/>
          </a:prstGeom>
          <a:noFill/>
        </p:spPr>
        <p:txBody>
          <a:bodyPr wrap="square" lIns="0" tIns="0" rIns="0" bIns="0" rtlCol="0">
            <a:noAutofit/>
          </a:bodyPr>
          <a:lstStyle/>
          <a:p>
            <a:pPr algn="l"/>
            <a:r>
              <a:rPr lang="en-US" dirty="0">
                <a:solidFill>
                  <a:schemeClr val="tx1">
                    <a:lumMod val="85000"/>
                    <a:lumOff val="15000"/>
                  </a:schemeClr>
                </a:solidFill>
              </a:rPr>
              <a:t>ADS 2025 Screenshot</a:t>
            </a:r>
          </a:p>
        </p:txBody>
      </p:sp>
    </p:spTree>
    <p:extLst>
      <p:ext uri="{BB962C8B-B14F-4D97-AF65-F5344CB8AC3E}">
        <p14:creationId xmlns:p14="http://schemas.microsoft.com/office/powerpoint/2010/main" val="11062283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0442FE2-990A-E408-F61C-E552F6F0EAB2}"/>
              </a:ext>
            </a:extLst>
          </p:cNvPr>
          <p:cNvSpPr>
            <a:spLocks noGrp="1"/>
          </p:cNvSpPr>
          <p:nvPr>
            <p:ph type="body" sz="quarter" idx="32"/>
          </p:nvPr>
        </p:nvSpPr>
        <p:spPr/>
        <p:txBody>
          <a:bodyPr/>
          <a:lstStyle/>
          <a:p>
            <a:r>
              <a:rPr lang="en-US" dirty="0"/>
              <a:t>What’s driving Keysight EDA development for RF/MW Design</a:t>
            </a:r>
          </a:p>
        </p:txBody>
      </p:sp>
      <p:sp>
        <p:nvSpPr>
          <p:cNvPr id="4" name="Title 3">
            <a:extLst>
              <a:ext uri="{FF2B5EF4-FFF2-40B4-BE49-F238E27FC236}">
                <a16:creationId xmlns:a16="http://schemas.microsoft.com/office/drawing/2014/main" id="{A0F7F187-F106-C98E-EDFE-604B0160B530}"/>
              </a:ext>
            </a:extLst>
          </p:cNvPr>
          <p:cNvSpPr>
            <a:spLocks noGrp="1"/>
          </p:cNvSpPr>
          <p:nvPr>
            <p:ph type="title"/>
          </p:nvPr>
        </p:nvSpPr>
        <p:spPr/>
        <p:txBody>
          <a:bodyPr/>
          <a:lstStyle/>
          <a:p>
            <a:r>
              <a:rPr lang="en-US" dirty="0"/>
              <a:t>RF MW Industry Trends</a:t>
            </a:r>
          </a:p>
        </p:txBody>
      </p:sp>
      <p:sp>
        <p:nvSpPr>
          <p:cNvPr id="7" name="Text Placeholder 6">
            <a:extLst>
              <a:ext uri="{FF2B5EF4-FFF2-40B4-BE49-F238E27FC236}">
                <a16:creationId xmlns:a16="http://schemas.microsoft.com/office/drawing/2014/main" id="{638FC852-3B8B-5C7C-136C-043BD7AB6174}"/>
              </a:ext>
            </a:extLst>
          </p:cNvPr>
          <p:cNvSpPr>
            <a:spLocks noGrp="1"/>
          </p:cNvSpPr>
          <p:nvPr>
            <p:ph type="body" sz="quarter" idx="33"/>
          </p:nvPr>
        </p:nvSpPr>
        <p:spPr>
          <a:xfrm>
            <a:off x="411782" y="2774555"/>
            <a:ext cx="4100521" cy="798518"/>
          </a:xfrm>
        </p:spPr>
        <p:txBody>
          <a:bodyPr/>
          <a:lstStyle/>
          <a:p>
            <a:pPr marL="457200" indent="-457200">
              <a:buFont typeface="+mj-lt"/>
              <a:buAutoNum type="arabicPeriod"/>
            </a:pPr>
            <a:r>
              <a:rPr lang="en-US" b="1" dirty="0"/>
              <a:t>6G Sub-THz 250 GHz Design</a:t>
            </a:r>
          </a:p>
          <a:p>
            <a:pPr lvl="1"/>
            <a:r>
              <a:rPr lang="en-US" b="1" dirty="0"/>
              <a:t>Sub mm wavelength in substrate</a:t>
            </a:r>
            <a:br>
              <a:rPr lang="en-US" b="1" dirty="0"/>
            </a:br>
            <a:br>
              <a:rPr lang="en-US" b="1" dirty="0"/>
            </a:br>
            <a:br>
              <a:rPr lang="en-US" b="1" dirty="0"/>
            </a:br>
            <a:br>
              <a:rPr lang="en-US" b="1" dirty="0"/>
            </a:br>
            <a:br>
              <a:rPr lang="en-US" b="1" dirty="0"/>
            </a:br>
            <a:endParaRPr lang="en-US" dirty="0"/>
          </a:p>
          <a:p>
            <a:pPr marL="182562" lvl="1" indent="0">
              <a:buNone/>
            </a:pPr>
            <a:endParaRPr lang="en-US" dirty="0"/>
          </a:p>
        </p:txBody>
      </p:sp>
      <p:pic>
        <p:nvPicPr>
          <p:cNvPr id="13" name="Picture 12" descr="A computer screenshot of a computer program&#10;&#10;Description automatically generated">
            <a:extLst>
              <a:ext uri="{FF2B5EF4-FFF2-40B4-BE49-F238E27FC236}">
                <a16:creationId xmlns:a16="http://schemas.microsoft.com/office/drawing/2014/main" id="{AC1872C9-7D18-7353-E9CE-C5650D843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303" y="1648304"/>
            <a:ext cx="6843623" cy="3849538"/>
          </a:xfrm>
          <a:prstGeom prst="rect">
            <a:avLst/>
          </a:prstGeom>
        </p:spPr>
      </p:pic>
      <p:sp>
        <p:nvSpPr>
          <p:cNvPr id="2" name="TextBox 1">
            <a:extLst>
              <a:ext uri="{FF2B5EF4-FFF2-40B4-BE49-F238E27FC236}">
                <a16:creationId xmlns:a16="http://schemas.microsoft.com/office/drawing/2014/main" id="{881A71C9-B15C-F2C9-98E2-474A557689F1}"/>
              </a:ext>
            </a:extLst>
          </p:cNvPr>
          <p:cNvSpPr txBox="1"/>
          <p:nvPr/>
        </p:nvSpPr>
        <p:spPr>
          <a:xfrm>
            <a:off x="7038754" y="5808640"/>
            <a:ext cx="3444949" cy="440188"/>
          </a:xfrm>
          <a:prstGeom prst="rect">
            <a:avLst/>
          </a:prstGeom>
          <a:noFill/>
        </p:spPr>
        <p:txBody>
          <a:bodyPr wrap="square" lIns="0" tIns="0" rIns="0" bIns="0" rtlCol="0">
            <a:noAutofit/>
          </a:bodyPr>
          <a:lstStyle/>
          <a:p>
            <a:pPr algn="l"/>
            <a:r>
              <a:rPr lang="en-US" dirty="0">
                <a:solidFill>
                  <a:schemeClr val="tx1">
                    <a:lumMod val="85000"/>
                    <a:lumOff val="15000"/>
                  </a:schemeClr>
                </a:solidFill>
              </a:rPr>
              <a:t>ADS 2025 Screenshot</a:t>
            </a:r>
          </a:p>
        </p:txBody>
      </p:sp>
      <p:pic>
        <p:nvPicPr>
          <p:cNvPr id="3" name="Picture 2">
            <a:extLst>
              <a:ext uri="{FF2B5EF4-FFF2-40B4-BE49-F238E27FC236}">
                <a16:creationId xmlns:a16="http://schemas.microsoft.com/office/drawing/2014/main" id="{E89BE1F2-1B96-F5F1-4EC0-1603D13713A6}"/>
              </a:ext>
            </a:extLst>
          </p:cNvPr>
          <p:cNvPicPr>
            <a:picLocks noChangeAspect="1"/>
          </p:cNvPicPr>
          <p:nvPr/>
        </p:nvPicPr>
        <p:blipFill>
          <a:blip r:embed="rId4">
            <a:duotone>
              <a:schemeClr val="accent6">
                <a:shade val="45000"/>
                <a:satMod val="135000"/>
              </a:schemeClr>
              <a:prstClr val="white"/>
            </a:duotone>
          </a:blip>
          <a:stretch>
            <a:fillRect/>
          </a:stretch>
        </p:blipFill>
        <p:spPr>
          <a:xfrm>
            <a:off x="1315005" y="1413689"/>
            <a:ext cx="2294075" cy="1284682"/>
          </a:xfrm>
          <a:prstGeom prst="rect">
            <a:avLst/>
          </a:prstGeom>
        </p:spPr>
      </p:pic>
      <p:sp>
        <p:nvSpPr>
          <p:cNvPr id="5" name="Rectangle 4">
            <a:extLst>
              <a:ext uri="{FF2B5EF4-FFF2-40B4-BE49-F238E27FC236}">
                <a16:creationId xmlns:a16="http://schemas.microsoft.com/office/drawing/2014/main" id="{3958043D-37D4-8A7B-0137-20AA058D5526}"/>
              </a:ext>
            </a:extLst>
          </p:cNvPr>
          <p:cNvSpPr/>
          <p:nvPr/>
        </p:nvSpPr>
        <p:spPr>
          <a:xfrm>
            <a:off x="1224630" y="3222743"/>
            <a:ext cx="2012363" cy="1862048"/>
          </a:xfrm>
          <a:prstGeom prst="rect">
            <a:avLst/>
          </a:prstGeom>
          <a:noFill/>
        </p:spPr>
        <p:txBody>
          <a:bodyPr wrap="square" lIns="91440" tIns="45720" rIns="91440" bIns="45720">
            <a:spAutoFit/>
          </a:bodyPr>
          <a:lstStyle/>
          <a:p>
            <a:pPr algn="ctr"/>
            <a:r>
              <a:rPr lang="en-US" sz="11500" b="1" dirty="0">
                <a:ln w="22225">
                  <a:solidFill>
                    <a:schemeClr val="accent2"/>
                  </a:solidFill>
                  <a:prstDash val="solid"/>
                </a:ln>
                <a:solidFill>
                  <a:schemeClr val="accent1"/>
                </a:solidFill>
              </a:rPr>
              <a:t>Ai</a:t>
            </a:r>
          </a:p>
        </p:txBody>
      </p:sp>
      <p:sp>
        <p:nvSpPr>
          <p:cNvPr id="8" name="Text Placeholder 6">
            <a:extLst>
              <a:ext uri="{FF2B5EF4-FFF2-40B4-BE49-F238E27FC236}">
                <a16:creationId xmlns:a16="http://schemas.microsoft.com/office/drawing/2014/main" id="{C9986585-AD68-633F-149A-E74DDA4BA293}"/>
              </a:ext>
            </a:extLst>
          </p:cNvPr>
          <p:cNvSpPr txBox="1">
            <a:spLocks/>
          </p:cNvSpPr>
          <p:nvPr/>
        </p:nvSpPr>
        <p:spPr>
          <a:xfrm>
            <a:off x="411782" y="4854723"/>
            <a:ext cx="4100521" cy="798518"/>
          </a:xfrm>
          <a:prstGeom prst="rect">
            <a:avLst/>
          </a:prstGeom>
        </p:spPr>
        <p:txBody>
          <a:bodyPr lIns="0"/>
          <a:lstStyle>
            <a:lvl1pPr marL="182563" indent="-182563" algn="l" rtl="0" eaLnBrk="1" fontAlgn="base" hangingPunct="1">
              <a:spcBef>
                <a:spcPts val="1000"/>
              </a:spcBef>
              <a:spcAft>
                <a:spcPct val="0"/>
              </a:spcAft>
              <a:buClr>
                <a:schemeClr val="tx1">
                  <a:lumMod val="85000"/>
                  <a:lumOff val="15000"/>
                </a:schemeClr>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tx1">
                  <a:lumMod val="85000"/>
                  <a:lumOff val="15000"/>
                </a:schemeClr>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tx1">
                  <a:lumMod val="85000"/>
                  <a:lumOff val="15000"/>
                </a:schemeClr>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tx1">
                  <a:lumMod val="85000"/>
                  <a:lumOff val="15000"/>
                </a:schemeClr>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chemeClr val="tx1">
                  <a:lumMod val="85000"/>
                  <a:lumOff val="15000"/>
                </a:schemeClr>
              </a:buClr>
              <a:buFont typeface="Arial" panose="020B0604020202020204" pitchFamily="34" charset="0"/>
              <a:buChar char="•"/>
              <a:defRPr lang="en-US" sz="1200" kern="120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457200" indent="-457200" defTabSz="914400">
              <a:buFont typeface="+mj-lt"/>
              <a:buAutoNum type="arabicPeriod" startAt="2"/>
            </a:pPr>
            <a:r>
              <a:rPr lang="en-US" b="1" dirty="0"/>
              <a:t>Ai Machine Learning (ML)</a:t>
            </a:r>
          </a:p>
          <a:p>
            <a:pPr lvl="1" defTabSz="914400"/>
            <a:r>
              <a:rPr lang="en-US" b="1" dirty="0"/>
              <a:t>Automated data management</a:t>
            </a:r>
          </a:p>
          <a:p>
            <a:pPr lvl="1" defTabSz="914400"/>
            <a:r>
              <a:rPr lang="en-US" b="1" dirty="0"/>
              <a:t>Ai training </a:t>
            </a:r>
          </a:p>
          <a:p>
            <a:pPr lvl="1" defTabSz="914400"/>
            <a:r>
              <a:rPr lang="en-US" b="1" dirty="0"/>
              <a:t>Ai assisted design</a:t>
            </a:r>
            <a:br>
              <a:rPr lang="en-US" b="1" dirty="0"/>
            </a:br>
            <a:br>
              <a:rPr lang="en-US" b="1" dirty="0"/>
            </a:br>
            <a:br>
              <a:rPr lang="en-US" b="1" dirty="0"/>
            </a:br>
            <a:br>
              <a:rPr lang="en-US" b="1" dirty="0"/>
            </a:br>
            <a:br>
              <a:rPr lang="en-US" b="1" dirty="0"/>
            </a:br>
            <a:endParaRPr lang="en-US" dirty="0"/>
          </a:p>
          <a:p>
            <a:pPr marL="182562" lvl="1" indent="0" defTabSz="914400">
              <a:buFont typeface="Arial" panose="020B0604020202020204" pitchFamily="34" charset="0"/>
              <a:buNone/>
            </a:pPr>
            <a:endParaRPr lang="en-US" dirty="0"/>
          </a:p>
        </p:txBody>
      </p:sp>
    </p:spTree>
    <p:extLst>
      <p:ext uri="{BB962C8B-B14F-4D97-AF65-F5344CB8AC3E}">
        <p14:creationId xmlns:p14="http://schemas.microsoft.com/office/powerpoint/2010/main" val="29550598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1B235-E54F-093C-E277-86DC45E50A7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0F0D87D-DAD9-CB73-88D1-2F24C4D8B9BA}"/>
              </a:ext>
            </a:extLst>
          </p:cNvPr>
          <p:cNvSpPr>
            <a:spLocks noGrp="1"/>
          </p:cNvSpPr>
          <p:nvPr>
            <p:ph type="body" sz="quarter" idx="32"/>
          </p:nvPr>
        </p:nvSpPr>
        <p:spPr/>
        <p:txBody>
          <a:bodyPr/>
          <a:lstStyle/>
          <a:p>
            <a:r>
              <a:rPr lang="en-US" dirty="0"/>
              <a:t>What’s driving Keysight EDA development for RF/MW Design</a:t>
            </a:r>
          </a:p>
        </p:txBody>
      </p:sp>
      <p:sp>
        <p:nvSpPr>
          <p:cNvPr id="4" name="Title 3">
            <a:extLst>
              <a:ext uri="{FF2B5EF4-FFF2-40B4-BE49-F238E27FC236}">
                <a16:creationId xmlns:a16="http://schemas.microsoft.com/office/drawing/2014/main" id="{7CE96421-77FC-20E0-2A9C-AF5EABBF5530}"/>
              </a:ext>
            </a:extLst>
          </p:cNvPr>
          <p:cNvSpPr>
            <a:spLocks noGrp="1"/>
          </p:cNvSpPr>
          <p:nvPr>
            <p:ph type="title"/>
          </p:nvPr>
        </p:nvSpPr>
        <p:spPr/>
        <p:txBody>
          <a:bodyPr/>
          <a:lstStyle/>
          <a:p>
            <a:r>
              <a:rPr lang="en-US" dirty="0"/>
              <a:t>RF MW Industry Trends</a:t>
            </a:r>
          </a:p>
        </p:txBody>
      </p:sp>
      <p:sp>
        <p:nvSpPr>
          <p:cNvPr id="11" name="Text Placeholder 6">
            <a:extLst>
              <a:ext uri="{FF2B5EF4-FFF2-40B4-BE49-F238E27FC236}">
                <a16:creationId xmlns:a16="http://schemas.microsoft.com/office/drawing/2014/main" id="{6A4F3317-D666-F61A-3A0E-46AA47880DB2}"/>
              </a:ext>
            </a:extLst>
          </p:cNvPr>
          <p:cNvSpPr txBox="1">
            <a:spLocks/>
          </p:cNvSpPr>
          <p:nvPr/>
        </p:nvSpPr>
        <p:spPr>
          <a:xfrm>
            <a:off x="685800" y="1778000"/>
            <a:ext cx="4642818" cy="798518"/>
          </a:xfrm>
          <a:prstGeom prst="rect">
            <a:avLst/>
          </a:prstGeom>
        </p:spPr>
        <p:txBody>
          <a:bodyPr lIns="0"/>
          <a:lstStyle>
            <a:lvl1pPr marL="182563" indent="-182563" algn="l" rtl="0" eaLnBrk="1" fontAlgn="base" hangingPunct="1">
              <a:spcBef>
                <a:spcPts val="1000"/>
              </a:spcBef>
              <a:spcAft>
                <a:spcPct val="0"/>
              </a:spcAft>
              <a:buClr>
                <a:schemeClr val="tx1">
                  <a:lumMod val="85000"/>
                  <a:lumOff val="15000"/>
                </a:schemeClr>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tx1">
                  <a:lumMod val="85000"/>
                  <a:lumOff val="15000"/>
                </a:schemeClr>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tx1">
                  <a:lumMod val="85000"/>
                  <a:lumOff val="15000"/>
                </a:schemeClr>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tx1">
                  <a:lumMod val="85000"/>
                  <a:lumOff val="15000"/>
                </a:schemeClr>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chemeClr val="tx1">
                  <a:lumMod val="85000"/>
                  <a:lumOff val="15000"/>
                </a:schemeClr>
              </a:buClr>
              <a:buFont typeface="Arial" panose="020B0604020202020204" pitchFamily="34" charset="0"/>
              <a:buChar char="•"/>
              <a:defRPr lang="en-US" sz="1200" kern="120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0" indent="0" defTabSz="914400">
              <a:buFont typeface="Arial" panose="020B0604020202020204" pitchFamily="34" charset="0"/>
              <a:buNone/>
            </a:pPr>
            <a:r>
              <a:rPr lang="en-US" sz="2400" b="1" dirty="0">
                <a:latin typeface="+mj-lt"/>
              </a:rPr>
              <a:t>6G Sub-THz 250 GHz Design</a:t>
            </a:r>
          </a:p>
          <a:p>
            <a:pPr lvl="1" defTabSz="914400">
              <a:spcBef>
                <a:spcPts val="1000"/>
              </a:spcBef>
              <a:spcAft>
                <a:spcPct val="0"/>
              </a:spcAft>
            </a:pPr>
            <a:r>
              <a:rPr lang="en-US" sz="2400" b="1" dirty="0">
                <a:latin typeface="+mj-lt"/>
              </a:rPr>
              <a:t>Sub mm wavelength in substrate</a:t>
            </a:r>
          </a:p>
          <a:p>
            <a:pPr lvl="1" defTabSz="914400">
              <a:spcBef>
                <a:spcPts val="1000"/>
              </a:spcBef>
              <a:spcAft>
                <a:spcPct val="0"/>
              </a:spcAft>
            </a:pPr>
            <a:r>
              <a:rPr lang="en-US" sz="2400" b="1" dirty="0">
                <a:latin typeface="+mj-lt"/>
              </a:rPr>
              <a:t>3DHI RF Chiplet Integration</a:t>
            </a:r>
          </a:p>
          <a:p>
            <a:pPr lvl="1" defTabSz="914400">
              <a:spcBef>
                <a:spcPts val="1000"/>
              </a:spcBef>
              <a:spcAft>
                <a:spcPct val="0"/>
              </a:spcAft>
            </a:pPr>
            <a:r>
              <a:rPr lang="en-US" sz="2400" b="1" dirty="0">
                <a:latin typeface="+mj-lt"/>
              </a:rPr>
              <a:t>Wide BW digital RF modulation</a:t>
            </a:r>
          </a:p>
          <a:p>
            <a:pPr lvl="1" defTabSz="914400">
              <a:spcBef>
                <a:spcPts val="1000"/>
              </a:spcBef>
              <a:spcAft>
                <a:spcPct val="0"/>
              </a:spcAft>
            </a:pPr>
            <a:r>
              <a:rPr lang="en-US" sz="2400" b="1" dirty="0">
                <a:latin typeface="+mj-lt"/>
              </a:rPr>
              <a:t>Multi-Domain Simulation/Optimization</a:t>
            </a:r>
            <a:br>
              <a:rPr lang="en-US" sz="2400" b="1" dirty="0">
                <a:latin typeface="+mj-lt"/>
              </a:rPr>
            </a:br>
            <a:br>
              <a:rPr lang="en-US" sz="2400" b="1" dirty="0">
                <a:latin typeface="+mj-lt"/>
              </a:rPr>
            </a:br>
            <a:br>
              <a:rPr lang="en-US" sz="2400" b="1" dirty="0">
                <a:latin typeface="+mj-lt"/>
              </a:rPr>
            </a:br>
            <a:br>
              <a:rPr lang="en-US" sz="2400" b="1" dirty="0">
                <a:latin typeface="+mj-lt"/>
              </a:rPr>
            </a:br>
            <a:br>
              <a:rPr lang="en-US" b="1" dirty="0"/>
            </a:br>
            <a:endParaRPr lang="en-US" dirty="0"/>
          </a:p>
          <a:p>
            <a:pPr marL="182562" lvl="1" indent="0" defTabSz="914400">
              <a:buFont typeface="Arial" panose="020B0604020202020204" pitchFamily="34" charset="0"/>
              <a:buNone/>
            </a:pPr>
            <a:endParaRPr lang="en-US" dirty="0"/>
          </a:p>
        </p:txBody>
      </p:sp>
      <p:pic>
        <p:nvPicPr>
          <p:cNvPr id="12" name="Picture 11">
            <a:extLst>
              <a:ext uri="{FF2B5EF4-FFF2-40B4-BE49-F238E27FC236}">
                <a16:creationId xmlns:a16="http://schemas.microsoft.com/office/drawing/2014/main" id="{8A121EC7-F12C-24B9-56A5-DA82EE8AD3FF}"/>
              </a:ext>
            </a:extLst>
          </p:cNvPr>
          <p:cNvPicPr>
            <a:picLocks noChangeAspect="1"/>
          </p:cNvPicPr>
          <p:nvPr/>
        </p:nvPicPr>
        <p:blipFill>
          <a:blip r:embed="rId3">
            <a:duotone>
              <a:schemeClr val="accent6">
                <a:shade val="45000"/>
                <a:satMod val="135000"/>
              </a:schemeClr>
              <a:prstClr val="white"/>
            </a:duotone>
          </a:blip>
          <a:stretch>
            <a:fillRect/>
          </a:stretch>
        </p:blipFill>
        <p:spPr>
          <a:xfrm>
            <a:off x="7466790" y="119593"/>
            <a:ext cx="2851354" cy="1596758"/>
          </a:xfrm>
          <a:prstGeom prst="rect">
            <a:avLst/>
          </a:prstGeom>
        </p:spPr>
      </p:pic>
      <p:grpSp>
        <p:nvGrpSpPr>
          <p:cNvPr id="20" name="Group 19">
            <a:extLst>
              <a:ext uri="{FF2B5EF4-FFF2-40B4-BE49-F238E27FC236}">
                <a16:creationId xmlns:a16="http://schemas.microsoft.com/office/drawing/2014/main" id="{B9C7AFB4-88B9-7C14-0484-5E969DE107B3}"/>
              </a:ext>
            </a:extLst>
          </p:cNvPr>
          <p:cNvGrpSpPr/>
          <p:nvPr/>
        </p:nvGrpSpPr>
        <p:grpSpPr>
          <a:xfrm>
            <a:off x="5854700" y="1778000"/>
            <a:ext cx="5689600" cy="4138168"/>
            <a:chOff x="5854700" y="1549400"/>
            <a:chExt cx="5689600" cy="4366768"/>
          </a:xfrm>
        </p:grpSpPr>
        <p:pic>
          <p:nvPicPr>
            <p:cNvPr id="9" name="Picture 8" descr="A planet earth with lights and lines in the sky&#10;&#10;AI-generated content may be incorrect.">
              <a:extLst>
                <a:ext uri="{FF2B5EF4-FFF2-40B4-BE49-F238E27FC236}">
                  <a16:creationId xmlns:a16="http://schemas.microsoft.com/office/drawing/2014/main" id="{E71AD453-87FE-83B1-1E67-1BD99FF8D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4700" y="1549400"/>
              <a:ext cx="5689600" cy="3759200"/>
            </a:xfrm>
            <a:prstGeom prst="rect">
              <a:avLst/>
            </a:prstGeom>
          </p:spPr>
        </p:pic>
        <p:sp>
          <p:nvSpPr>
            <p:cNvPr id="16" name="TextBox 15">
              <a:extLst>
                <a:ext uri="{FF2B5EF4-FFF2-40B4-BE49-F238E27FC236}">
                  <a16:creationId xmlns:a16="http://schemas.microsoft.com/office/drawing/2014/main" id="{9949A9D2-B1BA-9400-03BF-791A8046FF61}"/>
                </a:ext>
              </a:extLst>
            </p:cNvPr>
            <p:cNvSpPr txBox="1"/>
            <p:nvPr/>
          </p:nvSpPr>
          <p:spPr>
            <a:xfrm>
              <a:off x="5905500" y="5359400"/>
              <a:ext cx="5588000" cy="556768"/>
            </a:xfrm>
            <a:prstGeom prst="rect">
              <a:avLst/>
            </a:prstGeom>
            <a:noFill/>
          </p:spPr>
          <p:txBody>
            <a:bodyPr wrap="square" lIns="0" tIns="0" rIns="0" bIns="0" rtlCol="0">
              <a:noAutofit/>
            </a:bodyPr>
            <a:lstStyle/>
            <a:p>
              <a:pPr algn="l"/>
              <a:r>
                <a:rPr lang="en-US" dirty="0">
                  <a:solidFill>
                    <a:schemeClr val="tx1">
                      <a:lumMod val="85000"/>
                      <a:lumOff val="15000"/>
                    </a:schemeClr>
                  </a:solidFill>
                </a:rPr>
                <a:t>6G sub mm wavelengths impacts physical design and simulation of RF/MW components for high throughput, low latency wireless data transport </a:t>
              </a:r>
            </a:p>
          </p:txBody>
        </p:sp>
        <p:pic>
          <p:nvPicPr>
            <p:cNvPr id="18" name="Picture 17" descr="A colorful lines and dots&#10;&#10;AI-generated content may be incorrect.">
              <a:extLst>
                <a:ext uri="{FF2B5EF4-FFF2-40B4-BE49-F238E27FC236}">
                  <a16:creationId xmlns:a16="http://schemas.microsoft.com/office/drawing/2014/main" id="{2102A82B-4EAC-1A91-5345-6EAE5D836873}"/>
                </a:ext>
              </a:extLst>
            </p:cNvPr>
            <p:cNvPicPr>
              <a:picLocks noChangeAspect="1"/>
            </p:cNvPicPr>
            <p:nvPr/>
          </p:nvPicPr>
          <p:blipFill>
            <a:blip r:embed="rId5">
              <a:clrChange>
                <a:clrFrom>
                  <a:srgbClr val="151515"/>
                </a:clrFrom>
                <a:clrTo>
                  <a:srgbClr val="151515">
                    <a:alpha val="0"/>
                  </a:srgbClr>
                </a:clrTo>
              </a:clrChang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5905500" y="1549400"/>
              <a:ext cx="5638800" cy="1409700"/>
            </a:xfrm>
            <a:prstGeom prst="rect">
              <a:avLst/>
            </a:prstGeom>
          </p:spPr>
        </p:pic>
        <p:pic>
          <p:nvPicPr>
            <p:cNvPr id="19" name="Picture 18">
              <a:extLst>
                <a:ext uri="{FF2B5EF4-FFF2-40B4-BE49-F238E27FC236}">
                  <a16:creationId xmlns:a16="http://schemas.microsoft.com/office/drawing/2014/main" id="{08212BDE-103F-362C-5214-F3DA3187F6E5}"/>
                </a:ext>
              </a:extLst>
            </p:cNvPr>
            <p:cNvPicPr>
              <a:picLocks noChangeAspect="1"/>
            </p:cNvPicPr>
            <p:nvPr/>
          </p:nvPicPr>
          <p:blipFill>
            <a:blip r:embed="rId7"/>
            <a:stretch>
              <a:fillRect/>
            </a:stretch>
          </p:blipFill>
          <p:spPr>
            <a:xfrm>
              <a:off x="5918880" y="3170994"/>
              <a:ext cx="1387084" cy="2076981"/>
            </a:xfrm>
            <a:prstGeom prst="rect">
              <a:avLst/>
            </a:prstGeom>
          </p:spPr>
        </p:pic>
      </p:grpSp>
    </p:spTree>
    <p:extLst>
      <p:ext uri="{BB962C8B-B14F-4D97-AF65-F5344CB8AC3E}">
        <p14:creationId xmlns:p14="http://schemas.microsoft.com/office/powerpoint/2010/main" val="14807603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6906C-36B3-1A6D-AD72-D3AFA425C82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39BEB13-E4BF-6489-AFC3-222FACCAE38F}"/>
              </a:ext>
            </a:extLst>
          </p:cNvPr>
          <p:cNvSpPr>
            <a:spLocks noGrp="1"/>
          </p:cNvSpPr>
          <p:nvPr>
            <p:ph type="body" sz="quarter" idx="32"/>
          </p:nvPr>
        </p:nvSpPr>
        <p:spPr/>
        <p:txBody>
          <a:bodyPr/>
          <a:lstStyle/>
          <a:p>
            <a:r>
              <a:rPr lang="en-US" dirty="0"/>
              <a:t>What’s driving Keysight EDA development for RF/MW Design</a:t>
            </a:r>
          </a:p>
        </p:txBody>
      </p:sp>
      <p:sp>
        <p:nvSpPr>
          <p:cNvPr id="4" name="Title 3">
            <a:extLst>
              <a:ext uri="{FF2B5EF4-FFF2-40B4-BE49-F238E27FC236}">
                <a16:creationId xmlns:a16="http://schemas.microsoft.com/office/drawing/2014/main" id="{5C6B99FF-633E-3106-7A79-172A1606903E}"/>
              </a:ext>
            </a:extLst>
          </p:cNvPr>
          <p:cNvSpPr>
            <a:spLocks noGrp="1"/>
          </p:cNvSpPr>
          <p:nvPr>
            <p:ph type="title"/>
          </p:nvPr>
        </p:nvSpPr>
        <p:spPr/>
        <p:txBody>
          <a:bodyPr/>
          <a:lstStyle/>
          <a:p>
            <a:r>
              <a:rPr lang="en-US" dirty="0"/>
              <a:t>RF MW Industry Trends</a:t>
            </a:r>
          </a:p>
        </p:txBody>
      </p:sp>
      <p:sp>
        <p:nvSpPr>
          <p:cNvPr id="7" name="Text Placeholder 6">
            <a:extLst>
              <a:ext uri="{FF2B5EF4-FFF2-40B4-BE49-F238E27FC236}">
                <a16:creationId xmlns:a16="http://schemas.microsoft.com/office/drawing/2014/main" id="{921DD03A-D982-517D-AE12-33DDE5633AF2}"/>
              </a:ext>
            </a:extLst>
          </p:cNvPr>
          <p:cNvSpPr>
            <a:spLocks noGrp="1"/>
          </p:cNvSpPr>
          <p:nvPr>
            <p:ph type="body" sz="quarter" idx="33"/>
          </p:nvPr>
        </p:nvSpPr>
        <p:spPr>
          <a:xfrm>
            <a:off x="685800" y="1765918"/>
            <a:ext cx="4775200" cy="4116111"/>
          </a:xfrm>
        </p:spPr>
        <p:txBody>
          <a:bodyPr/>
          <a:lstStyle/>
          <a:p>
            <a:pPr marL="0" indent="0">
              <a:buNone/>
            </a:pPr>
            <a:r>
              <a:rPr lang="en-US" sz="2400" b="1" dirty="0">
                <a:latin typeface="+mj-lt"/>
              </a:rPr>
              <a:t>AI &amp; Machine Learning</a:t>
            </a:r>
          </a:p>
          <a:p>
            <a:r>
              <a:rPr lang="en-US" b="1" dirty="0"/>
              <a:t>Python Automation API</a:t>
            </a:r>
          </a:p>
          <a:p>
            <a:r>
              <a:rPr lang="en-US" b="1" dirty="0"/>
              <a:t>Chatbot Assistant</a:t>
            </a:r>
          </a:p>
          <a:p>
            <a:r>
              <a:rPr lang="en-US" b="1" dirty="0"/>
              <a:t>AI Training Data Generation</a:t>
            </a:r>
          </a:p>
          <a:p>
            <a:r>
              <a:rPr lang="en-US" b="1" dirty="0"/>
              <a:t>Neural Network Model Training</a:t>
            </a:r>
          </a:p>
          <a:p>
            <a:r>
              <a:rPr lang="en-US" b="1" dirty="0"/>
              <a:t>Advanced Optimization &amp; Productivity </a:t>
            </a:r>
          </a:p>
          <a:p>
            <a:r>
              <a:rPr lang="en-US" b="1" dirty="0"/>
              <a:t>AI Assisted RF/MW Design</a:t>
            </a:r>
          </a:p>
          <a:p>
            <a:r>
              <a:rPr lang="en-US" b="1" dirty="0"/>
              <a:t>AI assisted IP Retrieval &amp; Reuse</a:t>
            </a:r>
          </a:p>
        </p:txBody>
      </p:sp>
      <p:sp>
        <p:nvSpPr>
          <p:cNvPr id="2" name="TextBox 1">
            <a:extLst>
              <a:ext uri="{FF2B5EF4-FFF2-40B4-BE49-F238E27FC236}">
                <a16:creationId xmlns:a16="http://schemas.microsoft.com/office/drawing/2014/main" id="{1AD40991-AE80-9EBE-67A5-2351EB103BC1}"/>
              </a:ext>
            </a:extLst>
          </p:cNvPr>
          <p:cNvSpPr txBox="1"/>
          <p:nvPr/>
        </p:nvSpPr>
        <p:spPr>
          <a:xfrm>
            <a:off x="5915101" y="5728159"/>
            <a:ext cx="5692251" cy="678106"/>
          </a:xfrm>
          <a:prstGeom prst="rect">
            <a:avLst/>
          </a:prstGeom>
          <a:noFill/>
        </p:spPr>
        <p:txBody>
          <a:bodyPr wrap="square" lIns="0" tIns="0" rIns="0" bIns="0" rtlCol="0">
            <a:noAutofit/>
          </a:bodyPr>
          <a:lstStyle/>
          <a:p>
            <a:pPr algn="l"/>
            <a:r>
              <a:rPr lang="en-US" dirty="0">
                <a:solidFill>
                  <a:schemeClr val="tx1">
                    <a:lumMod val="85000"/>
                    <a:lumOff val="15000"/>
                  </a:schemeClr>
                </a:solidFill>
              </a:rPr>
              <a:t>Python automation API enables AI to be incorporated into RF/MW design, modeling, simulation and optimization</a:t>
            </a:r>
          </a:p>
        </p:txBody>
      </p:sp>
      <p:sp>
        <p:nvSpPr>
          <p:cNvPr id="5" name="Rectangle 4">
            <a:extLst>
              <a:ext uri="{FF2B5EF4-FFF2-40B4-BE49-F238E27FC236}">
                <a16:creationId xmlns:a16="http://schemas.microsoft.com/office/drawing/2014/main" id="{0E538D28-AA75-9EA6-BFA6-265E61E979C5}"/>
              </a:ext>
            </a:extLst>
          </p:cNvPr>
          <p:cNvSpPr/>
          <p:nvPr/>
        </p:nvSpPr>
        <p:spPr>
          <a:xfrm>
            <a:off x="7570870" y="-166164"/>
            <a:ext cx="2380712" cy="2215991"/>
          </a:xfrm>
          <a:prstGeom prst="rect">
            <a:avLst/>
          </a:prstGeom>
          <a:noFill/>
        </p:spPr>
        <p:txBody>
          <a:bodyPr wrap="square" lIns="91440" tIns="45720" rIns="91440" bIns="45720">
            <a:spAutoFit/>
          </a:bodyPr>
          <a:lstStyle/>
          <a:p>
            <a:pPr algn="ctr"/>
            <a:r>
              <a:rPr lang="en-US" sz="13800" b="1" dirty="0">
                <a:ln w="22225">
                  <a:solidFill>
                    <a:schemeClr val="accent2"/>
                  </a:solidFill>
                  <a:prstDash val="solid"/>
                </a:ln>
                <a:solidFill>
                  <a:schemeClr val="accent1"/>
                </a:solidFill>
              </a:rPr>
              <a:t>Ai</a:t>
            </a:r>
          </a:p>
        </p:txBody>
      </p:sp>
      <p:pic>
        <p:nvPicPr>
          <p:cNvPr id="11" name="Picture 10" descr="A person using a computer&#10;&#10;AI-generated content may be incorrect.">
            <a:extLst>
              <a:ext uri="{FF2B5EF4-FFF2-40B4-BE49-F238E27FC236}">
                <a16:creationId xmlns:a16="http://schemas.microsoft.com/office/drawing/2014/main" id="{32A3B232-BB3D-C14C-548E-9A360D291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949" y="1804942"/>
            <a:ext cx="5692251" cy="3794834"/>
          </a:xfrm>
          <a:prstGeom prst="rect">
            <a:avLst/>
          </a:prstGeom>
        </p:spPr>
      </p:pic>
      <p:pic>
        <p:nvPicPr>
          <p:cNvPr id="14" name="Picture 13" descr="A blue and yellow snake logo&#10;&#10;AI-generated content may be incorrect.">
            <a:extLst>
              <a:ext uri="{FF2B5EF4-FFF2-40B4-BE49-F238E27FC236}">
                <a16:creationId xmlns:a16="http://schemas.microsoft.com/office/drawing/2014/main" id="{8718A30C-726D-A189-7AE6-DB3D6367044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5873" y1="57778" x2="55873" y2="57778"/>
                        <a14:foregroundMark x1="75079" y1="50476" x2="75079" y2="50476"/>
                        <a14:foregroundMark x1="80635" y1="66032" x2="80635" y2="63333"/>
                        <a14:foregroundMark x1="62222" y1="32063" x2="62222" y2="32063"/>
                      </a14:backgroundRemoval>
                    </a14:imgEffect>
                  </a14:imgLayer>
                </a14:imgProps>
              </a:ext>
              <a:ext uri="{28A0092B-C50C-407E-A947-70E740481C1C}">
                <a14:useLocalDpi xmlns:a14="http://schemas.microsoft.com/office/drawing/2010/main" val="0"/>
              </a:ext>
            </a:extLst>
          </a:blip>
          <a:stretch>
            <a:fillRect/>
          </a:stretch>
        </p:blipFill>
        <p:spPr>
          <a:xfrm>
            <a:off x="9666619" y="3760195"/>
            <a:ext cx="1839581" cy="1839581"/>
          </a:xfrm>
          <a:prstGeom prst="rect">
            <a:avLst/>
          </a:prstGeom>
        </p:spPr>
      </p:pic>
    </p:spTree>
    <p:extLst>
      <p:ext uri="{BB962C8B-B14F-4D97-AF65-F5344CB8AC3E}">
        <p14:creationId xmlns:p14="http://schemas.microsoft.com/office/powerpoint/2010/main" val="34207798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4A665D-2DEF-CB41-7046-0CA2467C8381}"/>
              </a:ext>
            </a:extLst>
          </p:cNvPr>
          <p:cNvSpPr>
            <a:spLocks noGrp="1"/>
          </p:cNvSpPr>
          <p:nvPr>
            <p:ph type="title"/>
          </p:nvPr>
        </p:nvSpPr>
        <p:spPr/>
        <p:txBody>
          <a:bodyPr/>
          <a:lstStyle/>
          <a:p>
            <a:r>
              <a:rPr lang="en-US" dirty="0"/>
              <a:t>6G sub THz 250 GHz frequencies require 3DHI RF Chiplet Integration  </a:t>
            </a:r>
          </a:p>
        </p:txBody>
      </p:sp>
      <p:pic>
        <p:nvPicPr>
          <p:cNvPr id="17" name="Picture 16">
            <a:extLst>
              <a:ext uri="{FF2B5EF4-FFF2-40B4-BE49-F238E27FC236}">
                <a16:creationId xmlns:a16="http://schemas.microsoft.com/office/drawing/2014/main" id="{751B2C1D-2024-C4C7-0C10-F446069181BF}"/>
              </a:ext>
            </a:extLst>
          </p:cNvPr>
          <p:cNvPicPr>
            <a:picLocks noChangeAspect="1"/>
          </p:cNvPicPr>
          <p:nvPr/>
        </p:nvPicPr>
        <p:blipFill>
          <a:blip r:embed="rId3"/>
          <a:stretch>
            <a:fillRect/>
          </a:stretch>
        </p:blipFill>
        <p:spPr>
          <a:xfrm>
            <a:off x="488419" y="1275268"/>
            <a:ext cx="6990836" cy="2800609"/>
          </a:xfrm>
          <a:prstGeom prst="rect">
            <a:avLst/>
          </a:prstGeom>
        </p:spPr>
      </p:pic>
      <p:pic>
        <p:nvPicPr>
          <p:cNvPr id="19" name="Picture 18">
            <a:extLst>
              <a:ext uri="{FF2B5EF4-FFF2-40B4-BE49-F238E27FC236}">
                <a16:creationId xmlns:a16="http://schemas.microsoft.com/office/drawing/2014/main" id="{7A16F2AA-D892-9D22-E6FF-2980E6A2171D}"/>
              </a:ext>
            </a:extLst>
          </p:cNvPr>
          <p:cNvPicPr>
            <a:picLocks noChangeAspect="1"/>
          </p:cNvPicPr>
          <p:nvPr/>
        </p:nvPicPr>
        <p:blipFill rotWithShape="1">
          <a:blip r:embed="rId4"/>
          <a:srcRect t="45356"/>
          <a:stretch/>
        </p:blipFill>
        <p:spPr>
          <a:xfrm>
            <a:off x="8894194" y="4449909"/>
            <a:ext cx="3145406" cy="2156954"/>
          </a:xfrm>
          <a:prstGeom prst="rect">
            <a:avLst/>
          </a:prstGeom>
        </p:spPr>
      </p:pic>
      <p:pic>
        <p:nvPicPr>
          <p:cNvPr id="20" name="Picture 19">
            <a:extLst>
              <a:ext uri="{FF2B5EF4-FFF2-40B4-BE49-F238E27FC236}">
                <a16:creationId xmlns:a16="http://schemas.microsoft.com/office/drawing/2014/main" id="{A98ED219-C9EB-4E11-26A3-77197AF5A782}"/>
              </a:ext>
            </a:extLst>
          </p:cNvPr>
          <p:cNvPicPr>
            <a:picLocks noChangeAspect="1"/>
          </p:cNvPicPr>
          <p:nvPr/>
        </p:nvPicPr>
        <p:blipFill rotWithShape="1">
          <a:blip r:embed="rId4"/>
          <a:srcRect b="54517"/>
          <a:stretch/>
        </p:blipFill>
        <p:spPr>
          <a:xfrm>
            <a:off x="266623" y="4474712"/>
            <a:ext cx="3004985" cy="1715197"/>
          </a:xfrm>
          <a:prstGeom prst="rect">
            <a:avLst/>
          </a:prstGeom>
        </p:spPr>
      </p:pic>
      <p:sp>
        <p:nvSpPr>
          <p:cNvPr id="22" name="TextBox 21">
            <a:extLst>
              <a:ext uri="{FF2B5EF4-FFF2-40B4-BE49-F238E27FC236}">
                <a16:creationId xmlns:a16="http://schemas.microsoft.com/office/drawing/2014/main" id="{CA3027EF-725B-3CB1-A9A0-D89812EF4967}"/>
              </a:ext>
            </a:extLst>
          </p:cNvPr>
          <p:cNvSpPr txBox="1"/>
          <p:nvPr/>
        </p:nvSpPr>
        <p:spPr>
          <a:xfrm>
            <a:off x="3534604" y="1610739"/>
            <a:ext cx="1534772" cy="276999"/>
          </a:xfrm>
          <a:prstGeom prst="rect">
            <a:avLst/>
          </a:prstGeom>
          <a:solidFill>
            <a:schemeClr val="bg1"/>
          </a:solidFill>
        </p:spPr>
        <p:txBody>
          <a:bodyPr wrap="square" lIns="0" tIns="0" rIns="0" bIns="0" rtlCol="0">
            <a:spAutoFit/>
          </a:bodyPr>
          <a:lstStyle/>
          <a:p>
            <a:pPr algn="l"/>
            <a:r>
              <a:rPr lang="en-US" dirty="0">
                <a:solidFill>
                  <a:srgbClr val="FF0000"/>
                </a:solidFill>
                <a:hlinkClick r:id="rId5">
                  <a:extLst>
                    <a:ext uri="{A12FA001-AC4F-418D-AE19-62706E023703}">
                      <ahyp:hlinkClr xmlns:ahyp="http://schemas.microsoft.com/office/drawing/2018/hyperlinkcolor" val="tx"/>
                    </a:ext>
                  </a:extLst>
                </a:hlinkClick>
              </a:rPr>
              <a:t>Source:</a:t>
            </a:r>
            <a:r>
              <a:rPr lang="en-US" dirty="0">
                <a:solidFill>
                  <a:srgbClr val="E90029"/>
                </a:solidFill>
                <a:hlinkClick r:id="rId5">
                  <a:extLst>
                    <a:ext uri="{A12FA001-AC4F-418D-AE19-62706E023703}">
                      <ahyp:hlinkClr xmlns:ahyp="http://schemas.microsoft.com/office/drawing/2018/hyperlinkcolor" val="tx"/>
                    </a:ext>
                  </a:extLst>
                </a:hlinkClick>
              </a:rPr>
              <a:t> </a:t>
            </a:r>
            <a:r>
              <a:rPr lang="en-US" dirty="0">
                <a:solidFill>
                  <a:srgbClr val="FF0000"/>
                </a:solidFill>
                <a:hlinkClick r:id="rId5">
                  <a:extLst>
                    <a:ext uri="{A12FA001-AC4F-418D-AE19-62706E023703}">
                      <ahyp:hlinkClr xmlns:ahyp="http://schemas.microsoft.com/office/drawing/2018/hyperlinkcolor" val="tx"/>
                    </a:ext>
                  </a:extLst>
                </a:hlinkClick>
              </a:rPr>
              <a:t>iFixIt</a:t>
            </a:r>
            <a:endParaRPr lang="en-US" dirty="0">
              <a:solidFill>
                <a:srgbClr val="FF0000"/>
              </a:solidFill>
            </a:endParaRPr>
          </a:p>
        </p:txBody>
      </p:sp>
      <p:grpSp>
        <p:nvGrpSpPr>
          <p:cNvPr id="1030" name="Group 1029">
            <a:extLst>
              <a:ext uri="{FF2B5EF4-FFF2-40B4-BE49-F238E27FC236}">
                <a16:creationId xmlns:a16="http://schemas.microsoft.com/office/drawing/2014/main" id="{CB18B966-6E43-5799-B8B7-95B54ED788FB}"/>
              </a:ext>
            </a:extLst>
          </p:cNvPr>
          <p:cNvGrpSpPr/>
          <p:nvPr/>
        </p:nvGrpSpPr>
        <p:grpSpPr>
          <a:xfrm>
            <a:off x="254381" y="3980078"/>
            <a:ext cx="11785219" cy="2692431"/>
            <a:chOff x="254381" y="4000469"/>
            <a:chExt cx="11785219" cy="2692431"/>
          </a:xfrm>
        </p:grpSpPr>
        <p:sp>
          <p:nvSpPr>
            <p:cNvPr id="23" name="Rectangle 22">
              <a:extLst>
                <a:ext uri="{FF2B5EF4-FFF2-40B4-BE49-F238E27FC236}">
                  <a16:creationId xmlns:a16="http://schemas.microsoft.com/office/drawing/2014/main" id="{A7E7B8D9-AD0F-0A18-4AF0-208E0D2EA58D}"/>
                </a:ext>
              </a:extLst>
            </p:cNvPr>
            <p:cNvSpPr/>
            <p:nvPr/>
          </p:nvSpPr>
          <p:spPr>
            <a:xfrm>
              <a:off x="254381" y="4438549"/>
              <a:ext cx="3165475" cy="1918289"/>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24" name="Rectangle 23">
              <a:extLst>
                <a:ext uri="{FF2B5EF4-FFF2-40B4-BE49-F238E27FC236}">
                  <a16:creationId xmlns:a16="http://schemas.microsoft.com/office/drawing/2014/main" id="{F304120F-66AA-9179-F4FB-4804D77545AF}"/>
                </a:ext>
              </a:extLst>
            </p:cNvPr>
            <p:cNvSpPr/>
            <p:nvPr/>
          </p:nvSpPr>
          <p:spPr>
            <a:xfrm>
              <a:off x="8772146" y="4438549"/>
              <a:ext cx="3267454" cy="2254351"/>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grpSp>
          <p:nvGrpSpPr>
            <p:cNvPr id="1029" name="Group 1028">
              <a:extLst>
                <a:ext uri="{FF2B5EF4-FFF2-40B4-BE49-F238E27FC236}">
                  <a16:creationId xmlns:a16="http://schemas.microsoft.com/office/drawing/2014/main" id="{880B5D1A-6910-0C0D-3A13-335428DBDC6A}"/>
                </a:ext>
              </a:extLst>
            </p:cNvPr>
            <p:cNvGrpSpPr/>
            <p:nvPr/>
          </p:nvGrpSpPr>
          <p:grpSpPr>
            <a:xfrm>
              <a:off x="254381" y="4000469"/>
              <a:ext cx="11785219" cy="438080"/>
              <a:chOff x="254381" y="4000469"/>
              <a:chExt cx="11785219" cy="438080"/>
            </a:xfrm>
          </p:grpSpPr>
          <p:grpSp>
            <p:nvGrpSpPr>
              <p:cNvPr id="1028" name="Group 1027">
                <a:extLst>
                  <a:ext uri="{FF2B5EF4-FFF2-40B4-BE49-F238E27FC236}">
                    <a16:creationId xmlns:a16="http://schemas.microsoft.com/office/drawing/2014/main" id="{95CE2F5C-2DF4-BAF5-3697-C36869A67A8E}"/>
                  </a:ext>
                </a:extLst>
              </p:cNvPr>
              <p:cNvGrpSpPr/>
              <p:nvPr/>
            </p:nvGrpSpPr>
            <p:grpSpPr>
              <a:xfrm>
                <a:off x="254381" y="4000469"/>
                <a:ext cx="3165475" cy="438080"/>
                <a:chOff x="254381" y="4000469"/>
                <a:chExt cx="3165475" cy="438080"/>
              </a:xfrm>
            </p:grpSpPr>
            <p:sp>
              <p:nvSpPr>
                <p:cNvPr id="30" name="TextBox 29">
                  <a:extLst>
                    <a:ext uri="{FF2B5EF4-FFF2-40B4-BE49-F238E27FC236}">
                      <a16:creationId xmlns:a16="http://schemas.microsoft.com/office/drawing/2014/main" id="{220C1B95-475E-6406-63DF-272B5E5D793F}"/>
                    </a:ext>
                  </a:extLst>
                </p:cNvPr>
                <p:cNvSpPr txBox="1"/>
                <p:nvPr/>
              </p:nvSpPr>
              <p:spPr>
                <a:xfrm>
                  <a:off x="266623" y="4071566"/>
                  <a:ext cx="3095814" cy="276999"/>
                </a:xfrm>
                <a:prstGeom prst="rect">
                  <a:avLst/>
                </a:prstGeom>
                <a:noFill/>
              </p:spPr>
              <p:txBody>
                <a:bodyPr wrap="square" lIns="0" tIns="0" rIns="0" bIns="0" rtlCol="0">
                  <a:spAutoFit/>
                </a:bodyPr>
                <a:lstStyle/>
                <a:p>
                  <a:pPr algn="ctr"/>
                  <a:r>
                    <a:rPr lang="en-US" dirty="0">
                      <a:solidFill>
                        <a:schemeClr val="tx1">
                          <a:lumMod val="85000"/>
                          <a:lumOff val="15000"/>
                        </a:schemeClr>
                      </a:solidFill>
                    </a:rPr>
                    <a:t>Silicon world</a:t>
                  </a:r>
                </a:p>
              </p:txBody>
            </p:sp>
            <p:sp>
              <p:nvSpPr>
                <p:cNvPr id="1024" name="Rectangle 1023">
                  <a:extLst>
                    <a:ext uri="{FF2B5EF4-FFF2-40B4-BE49-F238E27FC236}">
                      <a16:creationId xmlns:a16="http://schemas.microsoft.com/office/drawing/2014/main" id="{3037272E-A6A8-DFD1-0B09-C30BAB94DC95}"/>
                    </a:ext>
                  </a:extLst>
                </p:cNvPr>
                <p:cNvSpPr/>
                <p:nvPr/>
              </p:nvSpPr>
              <p:spPr>
                <a:xfrm>
                  <a:off x="254381" y="4000469"/>
                  <a:ext cx="3165475" cy="43808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grpSp>
          <p:grpSp>
            <p:nvGrpSpPr>
              <p:cNvPr id="1027" name="Group 1026">
                <a:extLst>
                  <a:ext uri="{FF2B5EF4-FFF2-40B4-BE49-F238E27FC236}">
                    <a16:creationId xmlns:a16="http://schemas.microsoft.com/office/drawing/2014/main" id="{A72120A8-A4B0-A7DE-B6EC-EE55CE35A227}"/>
                  </a:ext>
                </a:extLst>
              </p:cNvPr>
              <p:cNvGrpSpPr/>
              <p:nvPr/>
            </p:nvGrpSpPr>
            <p:grpSpPr>
              <a:xfrm>
                <a:off x="8772146" y="4000469"/>
                <a:ext cx="3267454" cy="438080"/>
                <a:chOff x="8772146" y="4000469"/>
                <a:chExt cx="3267454" cy="438080"/>
              </a:xfrm>
            </p:grpSpPr>
            <p:sp>
              <p:nvSpPr>
                <p:cNvPr id="31" name="TextBox 30">
                  <a:extLst>
                    <a:ext uri="{FF2B5EF4-FFF2-40B4-BE49-F238E27FC236}">
                      <a16:creationId xmlns:a16="http://schemas.microsoft.com/office/drawing/2014/main" id="{473AABA5-F382-83E6-99E3-1EA9A840AF17}"/>
                    </a:ext>
                  </a:extLst>
                </p:cNvPr>
                <p:cNvSpPr txBox="1"/>
                <p:nvPr/>
              </p:nvSpPr>
              <p:spPr>
                <a:xfrm>
                  <a:off x="8907814" y="4071234"/>
                  <a:ext cx="2908474" cy="277331"/>
                </a:xfrm>
                <a:prstGeom prst="rect">
                  <a:avLst/>
                </a:prstGeom>
                <a:noFill/>
              </p:spPr>
              <p:txBody>
                <a:bodyPr wrap="square" lIns="0" tIns="0" rIns="0" bIns="0" rtlCol="0">
                  <a:spAutoFit/>
                </a:bodyPr>
                <a:lstStyle/>
                <a:p>
                  <a:pPr algn="ctr"/>
                  <a:r>
                    <a:rPr lang="en-US" dirty="0">
                      <a:solidFill>
                        <a:schemeClr val="tx1">
                          <a:lumMod val="85000"/>
                          <a:lumOff val="15000"/>
                        </a:schemeClr>
                      </a:solidFill>
                    </a:rPr>
                    <a:t>III-V world</a:t>
                  </a:r>
                </a:p>
              </p:txBody>
            </p:sp>
            <p:sp>
              <p:nvSpPr>
                <p:cNvPr id="1025" name="Rectangle 1024">
                  <a:extLst>
                    <a:ext uri="{FF2B5EF4-FFF2-40B4-BE49-F238E27FC236}">
                      <a16:creationId xmlns:a16="http://schemas.microsoft.com/office/drawing/2014/main" id="{CDB41CDD-04BC-92B7-7FEB-5AE0A5E82252}"/>
                    </a:ext>
                  </a:extLst>
                </p:cNvPr>
                <p:cNvSpPr/>
                <p:nvPr/>
              </p:nvSpPr>
              <p:spPr>
                <a:xfrm>
                  <a:off x="8772146" y="4000469"/>
                  <a:ext cx="3267454" cy="43808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grpSp>
        </p:grpSp>
      </p:grpSp>
      <p:sp>
        <p:nvSpPr>
          <p:cNvPr id="3" name="Text Placeholder 5">
            <a:extLst>
              <a:ext uri="{FF2B5EF4-FFF2-40B4-BE49-F238E27FC236}">
                <a16:creationId xmlns:a16="http://schemas.microsoft.com/office/drawing/2014/main" id="{E3ACE98C-943D-18D0-D961-FD724F6A99C5}"/>
              </a:ext>
            </a:extLst>
          </p:cNvPr>
          <p:cNvSpPr txBox="1">
            <a:spLocks/>
          </p:cNvSpPr>
          <p:nvPr/>
        </p:nvSpPr>
        <p:spPr>
          <a:xfrm>
            <a:off x="686086" y="928594"/>
            <a:ext cx="10020900" cy="369332"/>
          </a:xfrm>
          <a:prstGeom prst="rect">
            <a:avLst/>
          </a:prstGeom>
        </p:spPr>
        <p:txBody>
          <a:bodyPr lIns="0" tIns="0" rIns="0" bIns="0">
            <a:normAutofit/>
          </a:bodyPr>
          <a:lstStyle>
            <a:lvl1pPr marL="0" indent="0" algn="l" rtl="0" eaLnBrk="1" fontAlgn="base" hangingPunct="1">
              <a:lnSpc>
                <a:spcPct val="150000"/>
              </a:lnSpc>
              <a:spcBef>
                <a:spcPts val="1000"/>
              </a:spcBef>
              <a:spcAft>
                <a:spcPct val="0"/>
              </a:spcAft>
              <a:buClr>
                <a:schemeClr val="accent1"/>
              </a:buClr>
              <a:buFont typeface="Arial" panose="020B0604020202020204" pitchFamily="34" charset="0"/>
              <a:buNone/>
              <a:defRPr sz="1600" b="1"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defTabSz="914400"/>
            <a:r>
              <a:rPr lang="en-US" dirty="0"/>
              <a:t>Intertwined Si, III-V and Module design flow with multi-domain simulation and optimization </a:t>
            </a:r>
          </a:p>
        </p:txBody>
      </p:sp>
      <p:sp>
        <p:nvSpPr>
          <p:cNvPr id="6" name="Text Placeholder 5">
            <a:extLst>
              <a:ext uri="{FF2B5EF4-FFF2-40B4-BE49-F238E27FC236}">
                <a16:creationId xmlns:a16="http://schemas.microsoft.com/office/drawing/2014/main" id="{C2F7471E-350E-9DE0-DF0E-B348F68ABD37}"/>
              </a:ext>
            </a:extLst>
          </p:cNvPr>
          <p:cNvSpPr>
            <a:spLocks noGrp="1"/>
          </p:cNvSpPr>
          <p:nvPr>
            <p:ph type="body" sz="quarter" idx="32"/>
          </p:nvPr>
        </p:nvSpPr>
        <p:spPr>
          <a:xfrm>
            <a:off x="3150316" y="1877123"/>
            <a:ext cx="3498833" cy="369332"/>
          </a:xfrm>
        </p:spPr>
        <p:txBody>
          <a:bodyPr/>
          <a:lstStyle/>
          <a:p>
            <a:r>
              <a:rPr lang="en-US" dirty="0">
                <a:solidFill>
                  <a:schemeClr val="bg1">
                    <a:lumMod val="95000"/>
                  </a:schemeClr>
                </a:solidFill>
              </a:rPr>
              <a:t>5G iPhone 15 Pro Max RF Modules</a:t>
            </a:r>
          </a:p>
        </p:txBody>
      </p:sp>
      <p:pic>
        <p:nvPicPr>
          <p:cNvPr id="4" name="Picture 3">
            <a:extLst>
              <a:ext uri="{FF2B5EF4-FFF2-40B4-BE49-F238E27FC236}">
                <a16:creationId xmlns:a16="http://schemas.microsoft.com/office/drawing/2014/main" id="{856DA246-83AD-67C1-B6CE-A3F2C43F5E7C}"/>
              </a:ext>
            </a:extLst>
          </p:cNvPr>
          <p:cNvPicPr>
            <a:picLocks noChangeAspect="1"/>
          </p:cNvPicPr>
          <p:nvPr/>
        </p:nvPicPr>
        <p:blipFill>
          <a:blip r:embed="rId6"/>
          <a:srcRect t="14425" b="6496"/>
          <a:stretch/>
        </p:blipFill>
        <p:spPr>
          <a:xfrm>
            <a:off x="8772146" y="1387910"/>
            <a:ext cx="2242623" cy="2280164"/>
          </a:xfrm>
          <a:prstGeom prst="rect">
            <a:avLst/>
          </a:prstGeom>
        </p:spPr>
      </p:pic>
      <p:sp>
        <p:nvSpPr>
          <p:cNvPr id="7" name="Arrow: Right 6">
            <a:extLst>
              <a:ext uri="{FF2B5EF4-FFF2-40B4-BE49-F238E27FC236}">
                <a16:creationId xmlns:a16="http://schemas.microsoft.com/office/drawing/2014/main" id="{0DCA076B-3ABA-FC99-98F8-E7C61B643102}"/>
              </a:ext>
            </a:extLst>
          </p:cNvPr>
          <p:cNvSpPr/>
          <p:nvPr/>
        </p:nvSpPr>
        <p:spPr>
          <a:xfrm>
            <a:off x="7479255" y="2186888"/>
            <a:ext cx="983268" cy="81870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grpSp>
        <p:nvGrpSpPr>
          <p:cNvPr id="14" name="Group 13">
            <a:extLst>
              <a:ext uri="{FF2B5EF4-FFF2-40B4-BE49-F238E27FC236}">
                <a16:creationId xmlns:a16="http://schemas.microsoft.com/office/drawing/2014/main" id="{82597FCD-089E-4A46-17D7-22F847AB7EEF}"/>
              </a:ext>
            </a:extLst>
          </p:cNvPr>
          <p:cNvGrpSpPr/>
          <p:nvPr/>
        </p:nvGrpSpPr>
        <p:grpSpPr>
          <a:xfrm>
            <a:off x="4189094" y="3757538"/>
            <a:ext cx="3873046" cy="2604347"/>
            <a:chOff x="4071237" y="3802573"/>
            <a:chExt cx="3873046" cy="2604347"/>
          </a:xfrm>
        </p:grpSpPr>
        <p:sp>
          <p:nvSpPr>
            <p:cNvPr id="10" name="Oval 9">
              <a:extLst>
                <a:ext uri="{FF2B5EF4-FFF2-40B4-BE49-F238E27FC236}">
                  <a16:creationId xmlns:a16="http://schemas.microsoft.com/office/drawing/2014/main" id="{CCE9B6DE-1DC7-0EEC-B7C5-53E81F530BD2}"/>
                </a:ext>
              </a:extLst>
            </p:cNvPr>
            <p:cNvSpPr/>
            <p:nvPr/>
          </p:nvSpPr>
          <p:spPr>
            <a:xfrm>
              <a:off x="4899732" y="4790029"/>
              <a:ext cx="2147777" cy="1616891"/>
            </a:xfrm>
            <a:prstGeom prst="ellipse">
              <a:avLst/>
            </a:prstGeom>
            <a:solidFill>
              <a:schemeClr val="accent1">
                <a:lumMod val="60000"/>
                <a:lumOff val="4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t>Modules</a:t>
              </a:r>
            </a:p>
            <a:p>
              <a:pPr algn="ctr"/>
              <a:r>
                <a:rPr lang="en-US" dirty="0"/>
                <a:t>(ADS)</a:t>
              </a:r>
            </a:p>
          </p:txBody>
        </p:sp>
        <p:sp>
          <p:nvSpPr>
            <p:cNvPr id="9" name="Oval 8">
              <a:extLst>
                <a:ext uri="{FF2B5EF4-FFF2-40B4-BE49-F238E27FC236}">
                  <a16:creationId xmlns:a16="http://schemas.microsoft.com/office/drawing/2014/main" id="{5EC21163-1BB5-62F7-2C8A-6A2B3F86725F}"/>
                </a:ext>
              </a:extLst>
            </p:cNvPr>
            <p:cNvSpPr/>
            <p:nvPr/>
          </p:nvSpPr>
          <p:spPr>
            <a:xfrm>
              <a:off x="5796506" y="3802573"/>
              <a:ext cx="2147777" cy="1616891"/>
            </a:xfrm>
            <a:prstGeom prst="ellipse">
              <a:avLst/>
            </a:prstGeom>
            <a:solidFill>
              <a:schemeClr val="accent2">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t>Silicon RFIC (Cadence/ Synopsys)</a:t>
              </a:r>
            </a:p>
          </p:txBody>
        </p:sp>
        <p:sp>
          <p:nvSpPr>
            <p:cNvPr id="8" name="Oval 7">
              <a:extLst>
                <a:ext uri="{FF2B5EF4-FFF2-40B4-BE49-F238E27FC236}">
                  <a16:creationId xmlns:a16="http://schemas.microsoft.com/office/drawing/2014/main" id="{9821FABC-98DB-7003-8B02-7426DB8A19FA}"/>
                </a:ext>
              </a:extLst>
            </p:cNvPr>
            <p:cNvSpPr/>
            <p:nvPr/>
          </p:nvSpPr>
          <p:spPr>
            <a:xfrm>
              <a:off x="4071237" y="3803100"/>
              <a:ext cx="2147777" cy="1616891"/>
            </a:xfrm>
            <a:prstGeom prst="ellipse">
              <a:avLst/>
            </a:prstGeom>
            <a:solidFill>
              <a:srgbClr val="00B0F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t>III-V RFMW  (ADS)</a:t>
              </a:r>
            </a:p>
          </p:txBody>
        </p:sp>
      </p:grpSp>
      <p:sp>
        <p:nvSpPr>
          <p:cNvPr id="11" name="TextBox 10">
            <a:extLst>
              <a:ext uri="{FF2B5EF4-FFF2-40B4-BE49-F238E27FC236}">
                <a16:creationId xmlns:a16="http://schemas.microsoft.com/office/drawing/2014/main" id="{F1B378AC-A928-CCD0-01F6-862E5F541A82}"/>
              </a:ext>
            </a:extLst>
          </p:cNvPr>
          <p:cNvSpPr txBox="1"/>
          <p:nvPr/>
        </p:nvSpPr>
        <p:spPr>
          <a:xfrm>
            <a:off x="3550565" y="6471655"/>
            <a:ext cx="5162166" cy="270416"/>
          </a:xfrm>
          <a:prstGeom prst="rect">
            <a:avLst/>
          </a:prstGeom>
          <a:noFill/>
        </p:spPr>
        <p:txBody>
          <a:bodyPr wrap="square" lIns="0" tIns="0" rIns="0" bIns="0" rtlCol="0">
            <a:noAutofit/>
          </a:bodyPr>
          <a:lstStyle/>
          <a:p>
            <a:pPr algn="l"/>
            <a:r>
              <a:rPr lang="en-US" dirty="0">
                <a:solidFill>
                  <a:schemeClr val="tx1">
                    <a:lumMod val="85000"/>
                    <a:lumOff val="15000"/>
                  </a:schemeClr>
                </a:solidFill>
              </a:rPr>
              <a:t>Intertwined Design Flow- Multi-Domain Simulation</a:t>
            </a:r>
          </a:p>
        </p:txBody>
      </p:sp>
      <p:sp>
        <p:nvSpPr>
          <p:cNvPr id="12" name="Arrow: Down 11">
            <a:extLst>
              <a:ext uri="{FF2B5EF4-FFF2-40B4-BE49-F238E27FC236}">
                <a16:creationId xmlns:a16="http://schemas.microsoft.com/office/drawing/2014/main" id="{0E5D32C3-0E51-FB8A-16A5-761C529A1C9F}"/>
              </a:ext>
            </a:extLst>
          </p:cNvPr>
          <p:cNvSpPr/>
          <p:nvPr/>
        </p:nvSpPr>
        <p:spPr>
          <a:xfrm rot="16200000">
            <a:off x="3518952" y="5047368"/>
            <a:ext cx="808074" cy="659867"/>
          </a:xfrm>
          <a:prstGeom prst="downArrow">
            <a:avLst/>
          </a:prstGeom>
          <a:solidFill>
            <a:schemeClr val="tx1">
              <a:lumMod val="75000"/>
              <a:lumOff val="2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13" name="Arrow: Down 12">
            <a:extLst>
              <a:ext uri="{FF2B5EF4-FFF2-40B4-BE49-F238E27FC236}">
                <a16:creationId xmlns:a16="http://schemas.microsoft.com/office/drawing/2014/main" id="{BA61AAB8-0765-A726-56A2-8E5FCA10AE67}"/>
              </a:ext>
            </a:extLst>
          </p:cNvPr>
          <p:cNvSpPr/>
          <p:nvPr/>
        </p:nvSpPr>
        <p:spPr>
          <a:xfrm rot="5400000">
            <a:off x="7896785" y="5047368"/>
            <a:ext cx="808074" cy="659867"/>
          </a:xfrm>
          <a:prstGeom prst="downArrow">
            <a:avLst/>
          </a:prstGeom>
          <a:solidFill>
            <a:schemeClr val="tx1">
              <a:lumMod val="75000"/>
              <a:lumOff val="2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pic>
        <p:nvPicPr>
          <p:cNvPr id="2" name="Picture 1">
            <a:extLst>
              <a:ext uri="{FF2B5EF4-FFF2-40B4-BE49-F238E27FC236}">
                <a16:creationId xmlns:a16="http://schemas.microsoft.com/office/drawing/2014/main" id="{26DC3E93-13E9-2EB1-A9E8-C1ABC8AAA295}"/>
              </a:ext>
            </a:extLst>
          </p:cNvPr>
          <p:cNvPicPr>
            <a:picLocks noChangeAspect="1"/>
          </p:cNvPicPr>
          <p:nvPr/>
        </p:nvPicPr>
        <p:blipFill>
          <a:blip r:embed="rId7"/>
          <a:stretch>
            <a:fillRect/>
          </a:stretch>
        </p:blipFill>
        <p:spPr>
          <a:xfrm>
            <a:off x="10981176" y="145459"/>
            <a:ext cx="1050048" cy="587847"/>
          </a:xfrm>
          <a:prstGeom prst="rect">
            <a:avLst/>
          </a:prstGeom>
        </p:spPr>
      </p:pic>
    </p:spTree>
    <p:extLst>
      <p:ext uri="{BB962C8B-B14F-4D97-AF65-F5344CB8AC3E}">
        <p14:creationId xmlns:p14="http://schemas.microsoft.com/office/powerpoint/2010/main" val="24769288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50C43D-8D18-8D63-CE5B-F44C286B58C3}"/>
              </a:ext>
            </a:extLst>
          </p:cNvPr>
          <p:cNvSpPr>
            <a:spLocks noGrp="1"/>
          </p:cNvSpPr>
          <p:nvPr>
            <p:ph type="title"/>
          </p:nvPr>
        </p:nvSpPr>
        <p:spPr>
          <a:xfrm>
            <a:off x="658946" y="406338"/>
            <a:ext cx="10515600" cy="369332"/>
          </a:xfrm>
        </p:spPr>
        <p:txBody>
          <a:bodyPr/>
          <a:lstStyle/>
          <a:p>
            <a:r>
              <a:rPr lang="en-US" dirty="0"/>
              <a:t>6G/5G RF Chiplet 3DHI Module Assembly &amp; Simulation Platform</a:t>
            </a:r>
          </a:p>
        </p:txBody>
      </p:sp>
      <p:sp>
        <p:nvSpPr>
          <p:cNvPr id="4" name="Text Placeholder 3">
            <a:extLst>
              <a:ext uri="{FF2B5EF4-FFF2-40B4-BE49-F238E27FC236}">
                <a16:creationId xmlns:a16="http://schemas.microsoft.com/office/drawing/2014/main" id="{E16C28A8-FC8A-B67E-3990-F6FB29C61969}"/>
              </a:ext>
            </a:extLst>
          </p:cNvPr>
          <p:cNvSpPr>
            <a:spLocks noGrp="1"/>
          </p:cNvSpPr>
          <p:nvPr>
            <p:ph type="body" sz="quarter" idx="33"/>
          </p:nvPr>
        </p:nvSpPr>
        <p:spPr>
          <a:xfrm>
            <a:off x="550992" y="4257379"/>
            <a:ext cx="5964107" cy="1885316"/>
          </a:xfrm>
        </p:spPr>
        <p:txBody>
          <a:bodyPr/>
          <a:lstStyle/>
          <a:p>
            <a:r>
              <a:rPr lang="en-US" dirty="0"/>
              <a:t>Keysight ADS streamlines 3DHI assembly by replacing 4 separate flows for RFIC, MMIC, packaging &amp; PCB within a single platform</a:t>
            </a:r>
          </a:p>
          <a:p>
            <a:r>
              <a:rPr lang="en-US" dirty="0"/>
              <a:t>RFPro simulates RF paths across different technology boundaries with automated EM-Circuit analysis. No “cookie cutting” after assembly</a:t>
            </a:r>
          </a:p>
        </p:txBody>
      </p:sp>
      <p:pic>
        <p:nvPicPr>
          <p:cNvPr id="8" name="Picture 7" descr="A screenshot of a computer&#10;&#10;Description automatically generated">
            <a:extLst>
              <a:ext uri="{FF2B5EF4-FFF2-40B4-BE49-F238E27FC236}">
                <a16:creationId xmlns:a16="http://schemas.microsoft.com/office/drawing/2014/main" id="{A7148236-7910-F0CA-7072-9C374B468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43" y="1002700"/>
            <a:ext cx="11258313" cy="3169951"/>
          </a:xfrm>
          <a:prstGeom prst="rect">
            <a:avLst/>
          </a:prstGeom>
        </p:spPr>
      </p:pic>
      <p:pic>
        <p:nvPicPr>
          <p:cNvPr id="11" name="Picture 10" descr="A diagram of a machine&#10;&#10;AI-generated content may be incorrect.">
            <a:extLst>
              <a:ext uri="{FF2B5EF4-FFF2-40B4-BE49-F238E27FC236}">
                <a16:creationId xmlns:a16="http://schemas.microsoft.com/office/drawing/2014/main" id="{C32F6A67-17BE-2B84-0445-9004803A419C}"/>
              </a:ext>
            </a:extLst>
          </p:cNvPr>
          <p:cNvPicPr>
            <a:picLocks noChangeAspect="1"/>
          </p:cNvPicPr>
          <p:nvPr/>
        </p:nvPicPr>
        <p:blipFill>
          <a:blip r:embed="rId4">
            <a:extLst>
              <a:ext uri="{28A0092B-C50C-407E-A947-70E740481C1C}">
                <a14:useLocalDpi xmlns:a14="http://schemas.microsoft.com/office/drawing/2010/main" val="0"/>
              </a:ext>
            </a:extLst>
          </a:blip>
          <a:srcRect l="-1" t="47850" r="38666"/>
          <a:stretch/>
        </p:blipFill>
        <p:spPr>
          <a:xfrm>
            <a:off x="6275254" y="4257379"/>
            <a:ext cx="5449901" cy="2103347"/>
          </a:xfrm>
          <a:prstGeom prst="rect">
            <a:avLst/>
          </a:prstGeom>
        </p:spPr>
      </p:pic>
      <p:sp>
        <p:nvSpPr>
          <p:cNvPr id="13" name="Text Placeholder 12">
            <a:extLst>
              <a:ext uri="{FF2B5EF4-FFF2-40B4-BE49-F238E27FC236}">
                <a16:creationId xmlns:a16="http://schemas.microsoft.com/office/drawing/2014/main" id="{109F2364-1D72-D6B1-B501-92D5415E91B2}"/>
              </a:ext>
            </a:extLst>
          </p:cNvPr>
          <p:cNvSpPr>
            <a:spLocks noGrp="1"/>
          </p:cNvSpPr>
          <p:nvPr>
            <p:ph type="body" sz="quarter" idx="32"/>
          </p:nvPr>
        </p:nvSpPr>
        <p:spPr/>
        <p:txBody>
          <a:bodyPr/>
          <a:lstStyle/>
          <a:p>
            <a:endParaRPr lang="en-US" dirty="0"/>
          </a:p>
        </p:txBody>
      </p:sp>
      <p:pic>
        <p:nvPicPr>
          <p:cNvPr id="2" name="Picture 1">
            <a:extLst>
              <a:ext uri="{FF2B5EF4-FFF2-40B4-BE49-F238E27FC236}">
                <a16:creationId xmlns:a16="http://schemas.microsoft.com/office/drawing/2014/main" id="{AC7468E3-60D8-3493-D30E-765F1FF5DAB9}"/>
              </a:ext>
            </a:extLst>
          </p:cNvPr>
          <p:cNvPicPr>
            <a:picLocks noChangeAspect="1"/>
          </p:cNvPicPr>
          <p:nvPr/>
        </p:nvPicPr>
        <p:blipFill>
          <a:blip r:embed="rId5"/>
          <a:stretch>
            <a:fillRect/>
          </a:stretch>
        </p:blipFill>
        <p:spPr>
          <a:xfrm>
            <a:off x="10981176" y="145459"/>
            <a:ext cx="1050048" cy="587847"/>
          </a:xfrm>
          <a:prstGeom prst="rect">
            <a:avLst/>
          </a:prstGeom>
        </p:spPr>
      </p:pic>
    </p:spTree>
    <p:extLst>
      <p:ext uri="{BB962C8B-B14F-4D97-AF65-F5344CB8AC3E}">
        <p14:creationId xmlns:p14="http://schemas.microsoft.com/office/powerpoint/2010/main" val="16479488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392122-1C21-C662-EBB2-28C896FD98F0}"/>
              </a:ext>
            </a:extLst>
          </p:cNvPr>
          <p:cNvSpPr>
            <a:spLocks noGrp="1"/>
          </p:cNvSpPr>
          <p:nvPr>
            <p:ph type="body" sz="quarter" idx="32"/>
          </p:nvPr>
        </p:nvSpPr>
        <p:spPr/>
        <p:txBody>
          <a:bodyPr/>
          <a:lstStyle/>
          <a:p>
            <a:r>
              <a:rPr lang="en-US" dirty="0"/>
              <a:t>Error Vector Magnitude (EVM) is the new RF/MW circuit performance spec</a:t>
            </a:r>
          </a:p>
        </p:txBody>
      </p:sp>
      <p:sp>
        <p:nvSpPr>
          <p:cNvPr id="3" name="Text Placeholder 2">
            <a:extLst>
              <a:ext uri="{FF2B5EF4-FFF2-40B4-BE49-F238E27FC236}">
                <a16:creationId xmlns:a16="http://schemas.microsoft.com/office/drawing/2014/main" id="{6F8705F9-8146-36F3-89E7-AC9A7FBB5071}"/>
              </a:ext>
            </a:extLst>
          </p:cNvPr>
          <p:cNvSpPr>
            <a:spLocks noGrp="1"/>
          </p:cNvSpPr>
          <p:nvPr>
            <p:ph type="body" sz="quarter" idx="33"/>
          </p:nvPr>
        </p:nvSpPr>
        <p:spPr>
          <a:xfrm>
            <a:off x="561315" y="1585100"/>
            <a:ext cx="5648985" cy="3784600"/>
          </a:xfrm>
        </p:spPr>
        <p:txBody>
          <a:bodyPr/>
          <a:lstStyle/>
          <a:p>
            <a:r>
              <a:rPr lang="en-US" dirty="0"/>
              <a:t>EVM measures the distortion of the RF digital modulation</a:t>
            </a:r>
          </a:p>
          <a:p>
            <a:r>
              <a:rPr lang="en-US" dirty="0"/>
              <a:t>EVM is degraded across the modulation BW by</a:t>
            </a:r>
          </a:p>
          <a:p>
            <a:pPr lvl="1"/>
            <a:r>
              <a:rPr lang="en-US" dirty="0"/>
              <a:t>Amplitude-Phase nonlinearity</a:t>
            </a:r>
          </a:p>
          <a:p>
            <a:pPr lvl="1"/>
            <a:r>
              <a:rPr lang="en-US" dirty="0"/>
              <a:t>IQ modulator imbalance</a:t>
            </a:r>
          </a:p>
          <a:p>
            <a:pPr lvl="1"/>
            <a:r>
              <a:rPr lang="en-US" dirty="0"/>
              <a:t>White noise &amp; phase noise</a:t>
            </a:r>
          </a:p>
          <a:p>
            <a:r>
              <a:rPr lang="en-US" dirty="0"/>
              <a:t>Keysight fast EVM simulation</a:t>
            </a:r>
          </a:p>
          <a:p>
            <a:pPr lvl="1"/>
            <a:r>
              <a:rPr lang="en-US" dirty="0"/>
              <a:t>Proven in instrumentation compact signal generation and EVM analysis </a:t>
            </a:r>
          </a:p>
          <a:p>
            <a:pPr lvl="1"/>
            <a:r>
              <a:rPr lang="en-US" dirty="0"/>
              <a:t>ADS enables breakthrough fast circuit level EVM simulation &amp; optimization</a:t>
            </a:r>
          </a:p>
          <a:p>
            <a:pPr lvl="1"/>
            <a:r>
              <a:rPr lang="en-US" dirty="0"/>
              <a:t> Unique in the industry to enable designing circuits to meet EVM specs directly</a:t>
            </a:r>
          </a:p>
          <a:p>
            <a:pPr marL="182562" lvl="1" indent="0">
              <a:buNone/>
            </a:pPr>
            <a:endParaRPr lang="en-US" dirty="0"/>
          </a:p>
          <a:p>
            <a:pPr marL="182562" lvl="1" indent="0">
              <a:buNone/>
            </a:pPr>
            <a:endParaRPr lang="en-US" dirty="0"/>
          </a:p>
          <a:p>
            <a:pPr lvl="1"/>
            <a:endParaRPr lang="en-US" dirty="0"/>
          </a:p>
          <a:p>
            <a:endParaRPr lang="en-US" dirty="0"/>
          </a:p>
        </p:txBody>
      </p:sp>
      <p:sp>
        <p:nvSpPr>
          <p:cNvPr id="4" name="Title 3">
            <a:extLst>
              <a:ext uri="{FF2B5EF4-FFF2-40B4-BE49-F238E27FC236}">
                <a16:creationId xmlns:a16="http://schemas.microsoft.com/office/drawing/2014/main" id="{70EC2BF0-C800-C3F6-90E5-689B01133A62}"/>
              </a:ext>
            </a:extLst>
          </p:cNvPr>
          <p:cNvSpPr>
            <a:spLocks noGrp="1"/>
          </p:cNvSpPr>
          <p:nvPr>
            <p:ph type="title"/>
          </p:nvPr>
        </p:nvSpPr>
        <p:spPr/>
        <p:txBody>
          <a:bodyPr/>
          <a:lstStyle/>
          <a:p>
            <a:r>
              <a:rPr lang="en-US" dirty="0"/>
              <a:t>6G Wide BW Digital RF Modulation</a:t>
            </a:r>
          </a:p>
        </p:txBody>
      </p:sp>
      <p:pic>
        <p:nvPicPr>
          <p:cNvPr id="7" name="Picture 6" descr="A screenshot of a black background&#10;&#10;AI-generated content may be incorrect.">
            <a:extLst>
              <a:ext uri="{FF2B5EF4-FFF2-40B4-BE49-F238E27FC236}">
                <a16:creationId xmlns:a16="http://schemas.microsoft.com/office/drawing/2014/main" id="{6F5897F6-E698-E86D-DE6A-F5AF3C0DB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560" y="1541107"/>
            <a:ext cx="5150554" cy="1489643"/>
          </a:xfrm>
          <a:prstGeom prst="rect">
            <a:avLst/>
          </a:prstGeom>
        </p:spPr>
      </p:pic>
      <p:pic>
        <p:nvPicPr>
          <p:cNvPr id="9" name="Picture 8" descr="A collage of graphs and diagrams&#10;&#10;AI-generated content may be incorrect.">
            <a:extLst>
              <a:ext uri="{FF2B5EF4-FFF2-40B4-BE49-F238E27FC236}">
                <a16:creationId xmlns:a16="http://schemas.microsoft.com/office/drawing/2014/main" id="{2E6D1CA0-7ADA-BBC1-EDCD-0F3EA17AEE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7888" y="3234351"/>
            <a:ext cx="4394226" cy="3075009"/>
          </a:xfrm>
          <a:prstGeom prst="rect">
            <a:avLst/>
          </a:prstGeom>
        </p:spPr>
      </p:pic>
      <p:pic>
        <p:nvPicPr>
          <p:cNvPr id="6" name="Picture 5">
            <a:extLst>
              <a:ext uri="{FF2B5EF4-FFF2-40B4-BE49-F238E27FC236}">
                <a16:creationId xmlns:a16="http://schemas.microsoft.com/office/drawing/2014/main" id="{9CB94BA4-FD69-A6E7-E331-4FCC92D7F413}"/>
              </a:ext>
            </a:extLst>
          </p:cNvPr>
          <p:cNvPicPr>
            <a:picLocks noChangeAspect="1"/>
          </p:cNvPicPr>
          <p:nvPr/>
        </p:nvPicPr>
        <p:blipFill>
          <a:blip r:embed="rId5"/>
          <a:stretch>
            <a:fillRect/>
          </a:stretch>
        </p:blipFill>
        <p:spPr>
          <a:xfrm>
            <a:off x="10981176" y="145459"/>
            <a:ext cx="1050048" cy="587847"/>
          </a:xfrm>
          <a:prstGeom prst="rect">
            <a:avLst/>
          </a:prstGeom>
        </p:spPr>
      </p:pic>
    </p:spTree>
    <p:extLst>
      <p:ext uri="{BB962C8B-B14F-4D97-AF65-F5344CB8AC3E}">
        <p14:creationId xmlns:p14="http://schemas.microsoft.com/office/powerpoint/2010/main" val="18277279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B03E121-50A2-F3ED-067E-23B4CAD7BD0D}"/>
              </a:ext>
            </a:extLst>
          </p:cNvPr>
          <p:cNvSpPr>
            <a:spLocks noGrp="1"/>
          </p:cNvSpPr>
          <p:nvPr>
            <p:ph type="body" sz="quarter" idx="32"/>
          </p:nvPr>
        </p:nvSpPr>
        <p:spPr>
          <a:xfrm>
            <a:off x="620485" y="913984"/>
            <a:ext cx="10515600" cy="395674"/>
          </a:xfrm>
        </p:spPr>
        <p:txBody>
          <a:bodyPr>
            <a:normAutofit fontScale="92500"/>
          </a:bodyPr>
          <a:lstStyle/>
          <a:p>
            <a:r>
              <a:rPr lang="en-US" dirty="0"/>
              <a:t>Workflow automated RF simulation across multiple domains (System, Circuit, EM, ETH, Measurement, Statistics)</a:t>
            </a:r>
          </a:p>
        </p:txBody>
      </p:sp>
      <p:sp>
        <p:nvSpPr>
          <p:cNvPr id="9" name="Text Placeholder 2">
            <a:extLst>
              <a:ext uri="{FF2B5EF4-FFF2-40B4-BE49-F238E27FC236}">
                <a16:creationId xmlns:a16="http://schemas.microsoft.com/office/drawing/2014/main" id="{CE717494-448E-E069-EC3D-ACDFEDBF459E}"/>
              </a:ext>
            </a:extLst>
          </p:cNvPr>
          <p:cNvSpPr>
            <a:spLocks noGrp="1"/>
          </p:cNvSpPr>
          <p:nvPr>
            <p:ph type="body" sz="quarter" idx="33"/>
          </p:nvPr>
        </p:nvSpPr>
        <p:spPr>
          <a:xfrm>
            <a:off x="249133" y="1534098"/>
            <a:ext cx="6020137" cy="4938528"/>
          </a:xfrm>
        </p:spPr>
        <p:txBody>
          <a:bodyPr/>
          <a:lstStyle/>
          <a:p>
            <a:pPr lvl="1"/>
            <a:r>
              <a:rPr lang="en-US" sz="2000" b="1" dirty="0"/>
              <a:t>Solve tough RF Design challenges faster </a:t>
            </a:r>
          </a:p>
          <a:p>
            <a:pPr lvl="3"/>
            <a:r>
              <a:rPr lang="en-US" sz="1600" dirty="0"/>
              <a:t>Multi-domain integrated insights from multi-domain simulation workflow control</a:t>
            </a:r>
          </a:p>
          <a:p>
            <a:pPr lvl="3"/>
            <a:r>
              <a:rPr lang="en-US" sz="1600" dirty="0"/>
              <a:t>Replaces serial task insights from individual access to specialized simulation tools for System, Circuit, EM, Electrothermal, Measurements &amp; Statistics</a:t>
            </a:r>
          </a:p>
          <a:p>
            <a:pPr lvl="1"/>
            <a:r>
              <a:rPr lang="en-US" sz="2000" b="1" dirty="0"/>
              <a:t>Streamline a whole workflow, not just a task</a:t>
            </a:r>
          </a:p>
          <a:p>
            <a:pPr lvl="3"/>
            <a:r>
              <a:rPr lang="en-US" sz="1600" dirty="0"/>
              <a:t>Using low-code, graphical, or LLM interfaces for </a:t>
            </a:r>
            <a:r>
              <a:rPr lang="en-US" sz="1600" b="1" dirty="0"/>
              <a:t>human RF users </a:t>
            </a:r>
            <a:r>
              <a:rPr lang="en-US" sz="1600" dirty="0"/>
              <a:t>to script familiar applications and workflows</a:t>
            </a:r>
          </a:p>
          <a:p>
            <a:pPr lvl="3"/>
            <a:r>
              <a:rPr lang="en-US" sz="1600" dirty="0"/>
              <a:t>Using Python, HPC, and Data Mgmt. to integrate highly automated AI/ML and digital transformation for the </a:t>
            </a:r>
            <a:r>
              <a:rPr lang="en-US" sz="1600" b="1" dirty="0"/>
              <a:t>Enterprise</a:t>
            </a:r>
            <a:r>
              <a:rPr lang="en-US" sz="1600" dirty="0"/>
              <a:t>  </a:t>
            </a:r>
          </a:p>
          <a:p>
            <a:pPr lvl="1" defTabSz="914400"/>
            <a:r>
              <a:rPr lang="en-US" sz="2000" b="1" dirty="0"/>
              <a:t>Directly interoperable between platforms</a:t>
            </a:r>
          </a:p>
          <a:p>
            <a:pPr lvl="3" defTabSz="914400"/>
            <a:r>
              <a:rPr lang="en-US" sz="1600" dirty="0"/>
              <a:t>Avoid wasting design time on translators, setups, and specialized domain knowledge  </a:t>
            </a:r>
          </a:p>
          <a:p>
            <a:pPr lvl="3" defTabSz="914400"/>
            <a:r>
              <a:rPr lang="en-US" sz="1600" dirty="0"/>
              <a:t>Interoperable in Keysight ADS, Cadence, &amp; Synopsys platforms</a:t>
            </a:r>
          </a:p>
          <a:p>
            <a:pPr marL="515938" lvl="3" indent="0">
              <a:buNone/>
            </a:pPr>
            <a:endParaRPr lang="en-US" sz="1600" b="1" u="sng" dirty="0"/>
          </a:p>
        </p:txBody>
      </p:sp>
      <p:sp>
        <p:nvSpPr>
          <p:cNvPr id="3" name="Title 2">
            <a:extLst>
              <a:ext uri="{FF2B5EF4-FFF2-40B4-BE49-F238E27FC236}">
                <a16:creationId xmlns:a16="http://schemas.microsoft.com/office/drawing/2014/main" id="{7C818404-D125-5A08-B1DB-1E231F368A1F}"/>
              </a:ext>
            </a:extLst>
          </p:cNvPr>
          <p:cNvSpPr>
            <a:spLocks noGrp="1"/>
          </p:cNvSpPr>
          <p:nvPr>
            <p:ph type="title"/>
          </p:nvPr>
        </p:nvSpPr>
        <p:spPr>
          <a:xfrm>
            <a:off x="685799" y="382772"/>
            <a:ext cx="10515600" cy="369332"/>
          </a:xfrm>
        </p:spPr>
        <p:txBody>
          <a:bodyPr/>
          <a:lstStyle/>
          <a:p>
            <a:r>
              <a:rPr lang="en-US" dirty="0"/>
              <a:t>Next Gen Multi-Domain RF Simulator (Nexus)</a:t>
            </a:r>
          </a:p>
        </p:txBody>
      </p:sp>
      <p:pic>
        <p:nvPicPr>
          <p:cNvPr id="8" name="Picture 7" descr="Several screens with different images&#10;&#10;Description automatically generated">
            <a:extLst>
              <a:ext uri="{FF2B5EF4-FFF2-40B4-BE49-F238E27FC236}">
                <a16:creationId xmlns:a16="http://schemas.microsoft.com/office/drawing/2014/main" id="{427ABF9E-AF3B-9889-4E6C-46480E77D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175" y="1534098"/>
            <a:ext cx="5871255" cy="2298590"/>
          </a:xfrm>
          <a:prstGeom prst="rect">
            <a:avLst/>
          </a:prstGeom>
        </p:spPr>
      </p:pic>
      <p:pic>
        <p:nvPicPr>
          <p:cNvPr id="2" name="Picture 1">
            <a:extLst>
              <a:ext uri="{FF2B5EF4-FFF2-40B4-BE49-F238E27FC236}">
                <a16:creationId xmlns:a16="http://schemas.microsoft.com/office/drawing/2014/main" id="{3CC5334D-4C5D-497A-E0D0-92FEB95CF6CC}"/>
              </a:ext>
            </a:extLst>
          </p:cNvPr>
          <p:cNvPicPr>
            <a:picLocks noChangeAspect="1"/>
          </p:cNvPicPr>
          <p:nvPr/>
        </p:nvPicPr>
        <p:blipFill>
          <a:blip r:embed="rId4"/>
          <a:stretch>
            <a:fillRect/>
          </a:stretch>
        </p:blipFill>
        <p:spPr>
          <a:xfrm>
            <a:off x="10981176" y="145459"/>
            <a:ext cx="1050048" cy="587847"/>
          </a:xfrm>
          <a:prstGeom prst="rect">
            <a:avLst/>
          </a:prstGeom>
        </p:spPr>
      </p:pic>
      <p:sp>
        <p:nvSpPr>
          <p:cNvPr id="5" name="Text Placeholder 2">
            <a:extLst>
              <a:ext uri="{FF2B5EF4-FFF2-40B4-BE49-F238E27FC236}">
                <a16:creationId xmlns:a16="http://schemas.microsoft.com/office/drawing/2014/main" id="{97D1A4EF-EF77-95B1-8767-ACEA0613B890}"/>
              </a:ext>
            </a:extLst>
          </p:cNvPr>
          <p:cNvSpPr txBox="1">
            <a:spLocks/>
          </p:cNvSpPr>
          <p:nvPr/>
        </p:nvSpPr>
        <p:spPr>
          <a:xfrm>
            <a:off x="6091033" y="4788508"/>
            <a:ext cx="6020137" cy="1566259"/>
          </a:xfrm>
          <a:prstGeom prst="rect">
            <a:avLst/>
          </a:prstGeom>
        </p:spPr>
        <p:txBody>
          <a:bodyPr lIns="0"/>
          <a:lstStyle>
            <a:lvl1pPr marL="182563" indent="-182563" algn="l" rtl="0" eaLnBrk="1" fontAlgn="base" hangingPunct="1">
              <a:spcBef>
                <a:spcPts val="1000"/>
              </a:spcBef>
              <a:spcAft>
                <a:spcPct val="0"/>
              </a:spcAft>
              <a:buClr>
                <a:schemeClr val="tx1">
                  <a:lumMod val="85000"/>
                  <a:lumOff val="15000"/>
                </a:schemeClr>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tx1">
                  <a:lumMod val="85000"/>
                  <a:lumOff val="15000"/>
                </a:schemeClr>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tx1">
                  <a:lumMod val="85000"/>
                  <a:lumOff val="15000"/>
                </a:schemeClr>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tx1">
                  <a:lumMod val="85000"/>
                  <a:lumOff val="15000"/>
                </a:schemeClr>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chemeClr val="tx1">
                  <a:lumMod val="85000"/>
                  <a:lumOff val="15000"/>
                </a:schemeClr>
              </a:buClr>
              <a:buFont typeface="Arial" panose="020B0604020202020204" pitchFamily="34" charset="0"/>
              <a:buChar char="•"/>
              <a:defRPr lang="en-US" sz="1200" kern="120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lvl="1" defTabSz="914400"/>
            <a:r>
              <a:rPr lang="en-US" sz="2000" b="1" dirty="0"/>
              <a:t>Scalable, cost-effective token pool licensing</a:t>
            </a:r>
          </a:p>
          <a:p>
            <a:pPr lvl="3" defTabSz="914400"/>
            <a:r>
              <a:rPr lang="en-US" sz="1600" dirty="0"/>
              <a:t>Enables instant access to all combinations of multi-domain simulation and optimization (Envelope, HB, Transient-Convolution, Electrothermal, Stability, EVM, Linear )</a:t>
            </a:r>
          </a:p>
          <a:p>
            <a:pPr lvl="3" defTabSz="914400"/>
            <a:endParaRPr lang="en-US" sz="1600" b="1" u="sng" dirty="0"/>
          </a:p>
        </p:txBody>
      </p:sp>
      <p:sp>
        <p:nvSpPr>
          <p:cNvPr id="6" name="Cylinder 5">
            <a:extLst>
              <a:ext uri="{FF2B5EF4-FFF2-40B4-BE49-F238E27FC236}">
                <a16:creationId xmlns:a16="http://schemas.microsoft.com/office/drawing/2014/main" id="{D7A95CDE-5D17-6A3F-DD20-F40053006D18}"/>
              </a:ext>
            </a:extLst>
          </p:cNvPr>
          <p:cNvSpPr/>
          <p:nvPr/>
        </p:nvSpPr>
        <p:spPr>
          <a:xfrm>
            <a:off x="6752530" y="4212755"/>
            <a:ext cx="406400" cy="183817"/>
          </a:xfrm>
          <a:prstGeom prst="can">
            <a:avLst/>
          </a:prstGeom>
          <a:solidFill>
            <a:schemeClr val="accent2">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13" name="Cylinder 12">
            <a:extLst>
              <a:ext uri="{FF2B5EF4-FFF2-40B4-BE49-F238E27FC236}">
                <a16:creationId xmlns:a16="http://schemas.microsoft.com/office/drawing/2014/main" id="{F58CF1AE-A9BF-5EFB-EEC0-05F08418FF91}"/>
              </a:ext>
            </a:extLst>
          </p:cNvPr>
          <p:cNvSpPr/>
          <p:nvPr/>
        </p:nvSpPr>
        <p:spPr>
          <a:xfrm>
            <a:off x="8561934" y="4218309"/>
            <a:ext cx="406400" cy="183817"/>
          </a:xfrm>
          <a:prstGeom prst="can">
            <a:avLst/>
          </a:prstGeom>
          <a:solidFill>
            <a:schemeClr val="accent2">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grpSp>
        <p:nvGrpSpPr>
          <p:cNvPr id="34" name="Group 33">
            <a:extLst>
              <a:ext uri="{FF2B5EF4-FFF2-40B4-BE49-F238E27FC236}">
                <a16:creationId xmlns:a16="http://schemas.microsoft.com/office/drawing/2014/main" id="{22873BBF-38B5-8259-31A8-859C57B70E55}"/>
              </a:ext>
            </a:extLst>
          </p:cNvPr>
          <p:cNvGrpSpPr/>
          <p:nvPr/>
        </p:nvGrpSpPr>
        <p:grpSpPr>
          <a:xfrm>
            <a:off x="6137809" y="3914545"/>
            <a:ext cx="406400" cy="476517"/>
            <a:chOff x="7126515" y="3936119"/>
            <a:chExt cx="406400" cy="476517"/>
          </a:xfrm>
        </p:grpSpPr>
        <p:sp>
          <p:nvSpPr>
            <p:cNvPr id="7" name="Cylinder 6">
              <a:extLst>
                <a:ext uri="{FF2B5EF4-FFF2-40B4-BE49-F238E27FC236}">
                  <a16:creationId xmlns:a16="http://schemas.microsoft.com/office/drawing/2014/main" id="{DD31E966-F571-26D1-67FA-A91A5B7CD91C}"/>
                </a:ext>
              </a:extLst>
            </p:cNvPr>
            <p:cNvSpPr/>
            <p:nvPr/>
          </p:nvSpPr>
          <p:spPr>
            <a:xfrm>
              <a:off x="7126515" y="4228819"/>
              <a:ext cx="406400" cy="183817"/>
            </a:xfrm>
            <a:prstGeom prst="can">
              <a:avLst/>
            </a:prstGeom>
            <a:solidFill>
              <a:schemeClr val="accent2">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14" name="Cylinder 13">
              <a:extLst>
                <a:ext uri="{FF2B5EF4-FFF2-40B4-BE49-F238E27FC236}">
                  <a16:creationId xmlns:a16="http://schemas.microsoft.com/office/drawing/2014/main" id="{4FD6FAF7-BA89-5FA1-694A-B0D56454558F}"/>
                </a:ext>
              </a:extLst>
            </p:cNvPr>
            <p:cNvSpPr/>
            <p:nvPr/>
          </p:nvSpPr>
          <p:spPr>
            <a:xfrm>
              <a:off x="7126515" y="4082469"/>
              <a:ext cx="406400" cy="183817"/>
            </a:xfrm>
            <a:prstGeom prst="can">
              <a:avLst/>
            </a:prstGeom>
            <a:solidFill>
              <a:schemeClr val="accent2">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15" name="Cylinder 14">
              <a:extLst>
                <a:ext uri="{FF2B5EF4-FFF2-40B4-BE49-F238E27FC236}">
                  <a16:creationId xmlns:a16="http://schemas.microsoft.com/office/drawing/2014/main" id="{A7B03D33-34F6-CF0B-E6E4-43EEE0BAC11C}"/>
                </a:ext>
              </a:extLst>
            </p:cNvPr>
            <p:cNvSpPr/>
            <p:nvPr/>
          </p:nvSpPr>
          <p:spPr>
            <a:xfrm>
              <a:off x="7126515" y="3936119"/>
              <a:ext cx="406400" cy="183817"/>
            </a:xfrm>
            <a:prstGeom prst="can">
              <a:avLst/>
            </a:prstGeom>
            <a:solidFill>
              <a:schemeClr val="accent2">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grpSp>
      <p:grpSp>
        <p:nvGrpSpPr>
          <p:cNvPr id="36" name="Group 35">
            <a:extLst>
              <a:ext uri="{FF2B5EF4-FFF2-40B4-BE49-F238E27FC236}">
                <a16:creationId xmlns:a16="http://schemas.microsoft.com/office/drawing/2014/main" id="{AC699C09-7330-FEEE-6FF0-3EEA5F1F1064}"/>
              </a:ext>
            </a:extLst>
          </p:cNvPr>
          <p:cNvGrpSpPr/>
          <p:nvPr/>
        </p:nvGrpSpPr>
        <p:grpSpPr>
          <a:xfrm>
            <a:off x="7946212" y="4088997"/>
            <a:ext cx="406400" cy="331412"/>
            <a:chOff x="8157031" y="4082468"/>
            <a:chExt cx="406400" cy="331412"/>
          </a:xfrm>
        </p:grpSpPr>
        <p:sp>
          <p:nvSpPr>
            <p:cNvPr id="12" name="Cylinder 11">
              <a:extLst>
                <a:ext uri="{FF2B5EF4-FFF2-40B4-BE49-F238E27FC236}">
                  <a16:creationId xmlns:a16="http://schemas.microsoft.com/office/drawing/2014/main" id="{3675EC47-E3FF-25A9-91A2-55869DCE8028}"/>
                </a:ext>
              </a:extLst>
            </p:cNvPr>
            <p:cNvSpPr/>
            <p:nvPr/>
          </p:nvSpPr>
          <p:spPr>
            <a:xfrm>
              <a:off x="8157031" y="4230063"/>
              <a:ext cx="406400" cy="183817"/>
            </a:xfrm>
            <a:prstGeom prst="can">
              <a:avLst/>
            </a:prstGeom>
            <a:solidFill>
              <a:schemeClr val="accent2">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16" name="Cylinder 15">
              <a:extLst>
                <a:ext uri="{FF2B5EF4-FFF2-40B4-BE49-F238E27FC236}">
                  <a16:creationId xmlns:a16="http://schemas.microsoft.com/office/drawing/2014/main" id="{EB3E6692-C762-A16C-2B16-E5020165A7BB}"/>
                </a:ext>
              </a:extLst>
            </p:cNvPr>
            <p:cNvSpPr/>
            <p:nvPr/>
          </p:nvSpPr>
          <p:spPr>
            <a:xfrm>
              <a:off x="8157031" y="4082468"/>
              <a:ext cx="406400" cy="183817"/>
            </a:xfrm>
            <a:prstGeom prst="can">
              <a:avLst/>
            </a:prstGeom>
            <a:solidFill>
              <a:schemeClr val="accent2">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grpSp>
      <p:sp>
        <p:nvSpPr>
          <p:cNvPr id="17" name="Cylinder 16">
            <a:extLst>
              <a:ext uri="{FF2B5EF4-FFF2-40B4-BE49-F238E27FC236}">
                <a16:creationId xmlns:a16="http://schemas.microsoft.com/office/drawing/2014/main" id="{7AE82B1A-4931-259A-DEF8-BFE829185336}"/>
              </a:ext>
            </a:extLst>
          </p:cNvPr>
          <p:cNvSpPr/>
          <p:nvPr/>
        </p:nvSpPr>
        <p:spPr>
          <a:xfrm>
            <a:off x="9187547" y="4220044"/>
            <a:ext cx="406400" cy="183817"/>
          </a:xfrm>
          <a:prstGeom prst="can">
            <a:avLst/>
          </a:prstGeom>
          <a:solidFill>
            <a:schemeClr val="accent2">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grpSp>
        <p:nvGrpSpPr>
          <p:cNvPr id="35" name="Group 34">
            <a:extLst>
              <a:ext uri="{FF2B5EF4-FFF2-40B4-BE49-F238E27FC236}">
                <a16:creationId xmlns:a16="http://schemas.microsoft.com/office/drawing/2014/main" id="{D3A89321-DC08-3196-4914-56BDEC2EA6C2}"/>
              </a:ext>
            </a:extLst>
          </p:cNvPr>
          <p:cNvGrpSpPr/>
          <p:nvPr/>
        </p:nvGrpSpPr>
        <p:grpSpPr>
          <a:xfrm>
            <a:off x="7339243" y="3726769"/>
            <a:ext cx="416951" cy="668251"/>
            <a:chOff x="7631222" y="3745007"/>
            <a:chExt cx="416951" cy="668251"/>
          </a:xfrm>
        </p:grpSpPr>
        <p:sp>
          <p:nvSpPr>
            <p:cNvPr id="11" name="Cylinder 10">
              <a:extLst>
                <a:ext uri="{FF2B5EF4-FFF2-40B4-BE49-F238E27FC236}">
                  <a16:creationId xmlns:a16="http://schemas.microsoft.com/office/drawing/2014/main" id="{F63F2237-248E-A31F-3CF0-77E05CE6B123}"/>
                </a:ext>
              </a:extLst>
            </p:cNvPr>
            <p:cNvSpPr/>
            <p:nvPr/>
          </p:nvSpPr>
          <p:spPr>
            <a:xfrm>
              <a:off x="7641773" y="4229441"/>
              <a:ext cx="406400" cy="183817"/>
            </a:xfrm>
            <a:prstGeom prst="can">
              <a:avLst/>
            </a:prstGeom>
            <a:solidFill>
              <a:schemeClr val="accent2">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18" name="Cylinder 17">
              <a:extLst>
                <a:ext uri="{FF2B5EF4-FFF2-40B4-BE49-F238E27FC236}">
                  <a16:creationId xmlns:a16="http://schemas.microsoft.com/office/drawing/2014/main" id="{97019C97-A497-6C88-E25A-F7FA67D7D84B}"/>
                </a:ext>
              </a:extLst>
            </p:cNvPr>
            <p:cNvSpPr/>
            <p:nvPr/>
          </p:nvSpPr>
          <p:spPr>
            <a:xfrm>
              <a:off x="7638256" y="4067963"/>
              <a:ext cx="406400" cy="183817"/>
            </a:xfrm>
            <a:prstGeom prst="can">
              <a:avLst/>
            </a:prstGeom>
            <a:solidFill>
              <a:schemeClr val="accent2">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19" name="Cylinder 18">
              <a:extLst>
                <a:ext uri="{FF2B5EF4-FFF2-40B4-BE49-F238E27FC236}">
                  <a16:creationId xmlns:a16="http://schemas.microsoft.com/office/drawing/2014/main" id="{18400819-43FF-98AD-B544-AC73FD2F5434}"/>
                </a:ext>
              </a:extLst>
            </p:cNvPr>
            <p:cNvSpPr/>
            <p:nvPr/>
          </p:nvSpPr>
          <p:spPr>
            <a:xfrm>
              <a:off x="7634739" y="3906485"/>
              <a:ext cx="406400" cy="183817"/>
            </a:xfrm>
            <a:prstGeom prst="can">
              <a:avLst/>
            </a:prstGeom>
            <a:solidFill>
              <a:schemeClr val="accent2">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20" name="Cylinder 19">
              <a:extLst>
                <a:ext uri="{FF2B5EF4-FFF2-40B4-BE49-F238E27FC236}">
                  <a16:creationId xmlns:a16="http://schemas.microsoft.com/office/drawing/2014/main" id="{97BE7170-7139-BB3B-22CC-7CE4C1D0B807}"/>
                </a:ext>
              </a:extLst>
            </p:cNvPr>
            <p:cNvSpPr/>
            <p:nvPr/>
          </p:nvSpPr>
          <p:spPr>
            <a:xfrm>
              <a:off x="7631222" y="3745007"/>
              <a:ext cx="406400" cy="183817"/>
            </a:xfrm>
            <a:prstGeom prst="can">
              <a:avLst/>
            </a:prstGeom>
            <a:solidFill>
              <a:schemeClr val="accent2">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grpSp>
      <p:grpSp>
        <p:nvGrpSpPr>
          <p:cNvPr id="38" name="Group 37">
            <a:extLst>
              <a:ext uri="{FF2B5EF4-FFF2-40B4-BE49-F238E27FC236}">
                <a16:creationId xmlns:a16="http://schemas.microsoft.com/office/drawing/2014/main" id="{F307167A-7C2E-E666-4000-0D4ECD79EC02}"/>
              </a:ext>
            </a:extLst>
          </p:cNvPr>
          <p:cNvGrpSpPr/>
          <p:nvPr/>
        </p:nvGrpSpPr>
        <p:grpSpPr>
          <a:xfrm>
            <a:off x="10250151" y="4003630"/>
            <a:ext cx="1603571" cy="557813"/>
            <a:chOff x="10102479" y="4018669"/>
            <a:chExt cx="1603571" cy="557813"/>
          </a:xfrm>
        </p:grpSpPr>
        <p:sp>
          <p:nvSpPr>
            <p:cNvPr id="21" name="Cylinder 20">
              <a:extLst>
                <a:ext uri="{FF2B5EF4-FFF2-40B4-BE49-F238E27FC236}">
                  <a16:creationId xmlns:a16="http://schemas.microsoft.com/office/drawing/2014/main" id="{ADF4846A-DD3B-D371-F956-C31BE064D463}"/>
                </a:ext>
              </a:extLst>
            </p:cNvPr>
            <p:cNvSpPr/>
            <p:nvPr/>
          </p:nvSpPr>
          <p:spPr>
            <a:xfrm>
              <a:off x="10123724" y="4386636"/>
              <a:ext cx="406400" cy="183817"/>
            </a:xfrm>
            <a:prstGeom prst="can">
              <a:avLst/>
            </a:prstGeom>
            <a:solidFill>
              <a:schemeClr val="accent5">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22" name="Cylinder 21">
              <a:extLst>
                <a:ext uri="{FF2B5EF4-FFF2-40B4-BE49-F238E27FC236}">
                  <a16:creationId xmlns:a16="http://schemas.microsoft.com/office/drawing/2014/main" id="{34DCFC13-7C4C-AE51-7317-B7B14135C585}"/>
                </a:ext>
              </a:extLst>
            </p:cNvPr>
            <p:cNvSpPr/>
            <p:nvPr/>
          </p:nvSpPr>
          <p:spPr>
            <a:xfrm>
              <a:off x="10523976" y="4380925"/>
              <a:ext cx="406400" cy="183817"/>
            </a:xfrm>
            <a:prstGeom prst="can">
              <a:avLst/>
            </a:prstGeom>
            <a:solidFill>
              <a:schemeClr val="accent5">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23" name="Cylinder 22">
              <a:extLst>
                <a:ext uri="{FF2B5EF4-FFF2-40B4-BE49-F238E27FC236}">
                  <a16:creationId xmlns:a16="http://schemas.microsoft.com/office/drawing/2014/main" id="{B9D11C47-E049-972C-1909-433D0A4EB76B}"/>
                </a:ext>
              </a:extLst>
            </p:cNvPr>
            <p:cNvSpPr/>
            <p:nvPr/>
          </p:nvSpPr>
          <p:spPr>
            <a:xfrm>
              <a:off x="10911813" y="4386795"/>
              <a:ext cx="406400" cy="183817"/>
            </a:xfrm>
            <a:prstGeom prst="can">
              <a:avLst/>
            </a:prstGeom>
            <a:solidFill>
              <a:schemeClr val="accent5">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24" name="Cylinder 23">
              <a:extLst>
                <a:ext uri="{FF2B5EF4-FFF2-40B4-BE49-F238E27FC236}">
                  <a16:creationId xmlns:a16="http://schemas.microsoft.com/office/drawing/2014/main" id="{C1A11E20-A23A-B0C7-C05E-F8513B12112B}"/>
                </a:ext>
              </a:extLst>
            </p:cNvPr>
            <p:cNvSpPr/>
            <p:nvPr/>
          </p:nvSpPr>
          <p:spPr>
            <a:xfrm>
              <a:off x="11299650" y="4392665"/>
              <a:ext cx="406400" cy="183817"/>
            </a:xfrm>
            <a:prstGeom prst="can">
              <a:avLst/>
            </a:prstGeom>
            <a:solidFill>
              <a:schemeClr val="accent5">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25" name="Cylinder 24">
              <a:extLst>
                <a:ext uri="{FF2B5EF4-FFF2-40B4-BE49-F238E27FC236}">
                  <a16:creationId xmlns:a16="http://schemas.microsoft.com/office/drawing/2014/main" id="{C673B448-4A83-868C-FCA2-4DFA6717B864}"/>
                </a:ext>
              </a:extLst>
            </p:cNvPr>
            <p:cNvSpPr/>
            <p:nvPr/>
          </p:nvSpPr>
          <p:spPr>
            <a:xfrm>
              <a:off x="10116730" y="4205508"/>
              <a:ext cx="406400" cy="183817"/>
            </a:xfrm>
            <a:prstGeom prst="can">
              <a:avLst/>
            </a:prstGeom>
            <a:solidFill>
              <a:schemeClr val="accent5">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26" name="Cylinder 25">
              <a:extLst>
                <a:ext uri="{FF2B5EF4-FFF2-40B4-BE49-F238E27FC236}">
                  <a16:creationId xmlns:a16="http://schemas.microsoft.com/office/drawing/2014/main" id="{EE8CEE53-246C-4786-15DA-40D87C77D4BB}"/>
                </a:ext>
              </a:extLst>
            </p:cNvPr>
            <p:cNvSpPr/>
            <p:nvPr/>
          </p:nvSpPr>
          <p:spPr>
            <a:xfrm>
              <a:off x="10516982" y="4199797"/>
              <a:ext cx="406400" cy="183817"/>
            </a:xfrm>
            <a:prstGeom prst="can">
              <a:avLst/>
            </a:prstGeom>
            <a:solidFill>
              <a:schemeClr val="accent5">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27" name="Cylinder 26">
              <a:extLst>
                <a:ext uri="{FF2B5EF4-FFF2-40B4-BE49-F238E27FC236}">
                  <a16:creationId xmlns:a16="http://schemas.microsoft.com/office/drawing/2014/main" id="{039213BB-072C-D1B2-0DA1-13D77CDF15B5}"/>
                </a:ext>
              </a:extLst>
            </p:cNvPr>
            <p:cNvSpPr/>
            <p:nvPr/>
          </p:nvSpPr>
          <p:spPr>
            <a:xfrm>
              <a:off x="10904819" y="4205667"/>
              <a:ext cx="406400" cy="183817"/>
            </a:xfrm>
            <a:prstGeom prst="can">
              <a:avLst/>
            </a:prstGeom>
            <a:solidFill>
              <a:schemeClr val="accent5">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28" name="Cylinder 27">
              <a:extLst>
                <a:ext uri="{FF2B5EF4-FFF2-40B4-BE49-F238E27FC236}">
                  <a16:creationId xmlns:a16="http://schemas.microsoft.com/office/drawing/2014/main" id="{56DAC367-3F03-9B4F-FCCC-C05766DE672A}"/>
                </a:ext>
              </a:extLst>
            </p:cNvPr>
            <p:cNvSpPr/>
            <p:nvPr/>
          </p:nvSpPr>
          <p:spPr>
            <a:xfrm>
              <a:off x="11292656" y="4211537"/>
              <a:ext cx="406400" cy="183817"/>
            </a:xfrm>
            <a:prstGeom prst="can">
              <a:avLst/>
            </a:prstGeom>
            <a:solidFill>
              <a:schemeClr val="accent5">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29" name="Cylinder 28">
              <a:extLst>
                <a:ext uri="{FF2B5EF4-FFF2-40B4-BE49-F238E27FC236}">
                  <a16:creationId xmlns:a16="http://schemas.microsoft.com/office/drawing/2014/main" id="{180A338C-FD27-996C-45CF-21013CB03D31}"/>
                </a:ext>
              </a:extLst>
            </p:cNvPr>
            <p:cNvSpPr/>
            <p:nvPr/>
          </p:nvSpPr>
          <p:spPr>
            <a:xfrm>
              <a:off x="10102479" y="4024380"/>
              <a:ext cx="406400" cy="183817"/>
            </a:xfrm>
            <a:prstGeom prst="can">
              <a:avLst/>
            </a:prstGeom>
            <a:solidFill>
              <a:schemeClr val="accent5">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30" name="Cylinder 29">
              <a:extLst>
                <a:ext uri="{FF2B5EF4-FFF2-40B4-BE49-F238E27FC236}">
                  <a16:creationId xmlns:a16="http://schemas.microsoft.com/office/drawing/2014/main" id="{6989B6B2-CAAA-BB30-18A2-B4BDB8F51969}"/>
                </a:ext>
              </a:extLst>
            </p:cNvPr>
            <p:cNvSpPr/>
            <p:nvPr/>
          </p:nvSpPr>
          <p:spPr>
            <a:xfrm>
              <a:off x="10502731" y="4018669"/>
              <a:ext cx="406400" cy="183817"/>
            </a:xfrm>
            <a:prstGeom prst="can">
              <a:avLst/>
            </a:prstGeom>
            <a:solidFill>
              <a:schemeClr val="accent5">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31" name="Cylinder 30">
              <a:extLst>
                <a:ext uri="{FF2B5EF4-FFF2-40B4-BE49-F238E27FC236}">
                  <a16:creationId xmlns:a16="http://schemas.microsoft.com/office/drawing/2014/main" id="{38279C1D-2175-3E06-1D53-115E1B6BB00F}"/>
                </a:ext>
              </a:extLst>
            </p:cNvPr>
            <p:cNvSpPr/>
            <p:nvPr/>
          </p:nvSpPr>
          <p:spPr>
            <a:xfrm>
              <a:off x="10890568" y="4024539"/>
              <a:ext cx="406400" cy="183817"/>
            </a:xfrm>
            <a:prstGeom prst="can">
              <a:avLst/>
            </a:prstGeom>
            <a:solidFill>
              <a:schemeClr val="accent5">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32" name="Cylinder 31">
              <a:extLst>
                <a:ext uri="{FF2B5EF4-FFF2-40B4-BE49-F238E27FC236}">
                  <a16:creationId xmlns:a16="http://schemas.microsoft.com/office/drawing/2014/main" id="{81204C8E-F758-7590-A597-223BAEFCC4A9}"/>
                </a:ext>
              </a:extLst>
            </p:cNvPr>
            <p:cNvSpPr/>
            <p:nvPr/>
          </p:nvSpPr>
          <p:spPr>
            <a:xfrm>
              <a:off x="11278405" y="4030409"/>
              <a:ext cx="406400" cy="183817"/>
            </a:xfrm>
            <a:prstGeom prst="can">
              <a:avLst/>
            </a:prstGeom>
            <a:solidFill>
              <a:schemeClr val="accent5">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grpSp>
      <p:sp>
        <p:nvSpPr>
          <p:cNvPr id="37" name="Arrow: Left-Right 36">
            <a:extLst>
              <a:ext uri="{FF2B5EF4-FFF2-40B4-BE49-F238E27FC236}">
                <a16:creationId xmlns:a16="http://schemas.microsoft.com/office/drawing/2014/main" id="{7C48D5AD-8498-4B91-8EE6-3A5CF2820E57}"/>
              </a:ext>
            </a:extLst>
          </p:cNvPr>
          <p:cNvSpPr/>
          <p:nvPr/>
        </p:nvSpPr>
        <p:spPr>
          <a:xfrm>
            <a:off x="9754615" y="4183433"/>
            <a:ext cx="406400" cy="210115"/>
          </a:xfrm>
          <a:prstGeom prst="leftRightArrow">
            <a:avLst/>
          </a:prstGeom>
          <a:gradFill flip="none" rotWithShape="1">
            <a:gsLst>
              <a:gs pos="0">
                <a:schemeClr val="accent2">
                  <a:lumMod val="60000"/>
                  <a:lumOff val="40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3573326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4899F-FDFC-00CB-2861-DA94DEB3334E}"/>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D2589BF8-6ABC-5C72-F4B3-EF76074F10CF}"/>
              </a:ext>
            </a:extLst>
          </p:cNvPr>
          <p:cNvSpPr>
            <a:spLocks noGrp="1"/>
          </p:cNvSpPr>
          <p:nvPr>
            <p:ph type="body" sz="quarter" idx="32"/>
          </p:nvPr>
        </p:nvSpPr>
        <p:spPr/>
        <p:txBody>
          <a:bodyPr/>
          <a:lstStyle/>
          <a:p>
            <a:r>
              <a:rPr lang="en-US" dirty="0"/>
              <a:t>Optimize RF designs across domains and hierarchy with high dimensional multi-objective goals</a:t>
            </a:r>
          </a:p>
        </p:txBody>
      </p:sp>
      <p:sp>
        <p:nvSpPr>
          <p:cNvPr id="9" name="Text Placeholder 2">
            <a:extLst>
              <a:ext uri="{FF2B5EF4-FFF2-40B4-BE49-F238E27FC236}">
                <a16:creationId xmlns:a16="http://schemas.microsoft.com/office/drawing/2014/main" id="{F54A761D-FB28-1B86-E09A-029AD41DE6DE}"/>
              </a:ext>
            </a:extLst>
          </p:cNvPr>
          <p:cNvSpPr>
            <a:spLocks noGrp="1"/>
          </p:cNvSpPr>
          <p:nvPr>
            <p:ph type="body" sz="quarter" idx="33"/>
          </p:nvPr>
        </p:nvSpPr>
        <p:spPr>
          <a:xfrm>
            <a:off x="685799" y="4621987"/>
            <a:ext cx="7722630" cy="1294181"/>
          </a:xfrm>
        </p:spPr>
        <p:txBody>
          <a:bodyPr/>
          <a:lstStyle/>
          <a:p>
            <a:pPr marL="182562" lvl="1" indent="0">
              <a:buNone/>
            </a:pPr>
            <a:r>
              <a:rPr lang="en-US" sz="2400" b="1" dirty="0"/>
              <a:t>New generation optimizers and flexible flow control</a:t>
            </a:r>
          </a:p>
          <a:p>
            <a:pPr lvl="3"/>
            <a:r>
              <a:rPr lang="en-US" sz="1800" dirty="0"/>
              <a:t>Multi-objective optimization with large number of variables</a:t>
            </a:r>
          </a:p>
          <a:p>
            <a:pPr lvl="3"/>
            <a:r>
              <a:rPr lang="en-US" sz="1800" dirty="0"/>
              <a:t>Optimize complex designs across simulation domains and hierarchy</a:t>
            </a:r>
          </a:p>
          <a:p>
            <a:pPr lvl="3"/>
            <a:r>
              <a:rPr lang="en-US" sz="1800" dirty="0"/>
              <a:t>Intuitive and flexible optimization setup and control</a:t>
            </a:r>
          </a:p>
          <a:p>
            <a:pPr lvl="3"/>
            <a:endParaRPr lang="en-US" sz="1800" b="1" u="sng" dirty="0"/>
          </a:p>
        </p:txBody>
      </p:sp>
      <p:sp>
        <p:nvSpPr>
          <p:cNvPr id="3" name="Title 2">
            <a:extLst>
              <a:ext uri="{FF2B5EF4-FFF2-40B4-BE49-F238E27FC236}">
                <a16:creationId xmlns:a16="http://schemas.microsoft.com/office/drawing/2014/main" id="{FA39D70A-948C-4A2E-E1DF-3D38FDD765F2}"/>
              </a:ext>
            </a:extLst>
          </p:cNvPr>
          <p:cNvSpPr>
            <a:spLocks noGrp="1"/>
          </p:cNvSpPr>
          <p:nvPr>
            <p:ph type="title"/>
          </p:nvPr>
        </p:nvSpPr>
        <p:spPr>
          <a:xfrm>
            <a:off x="685799" y="382772"/>
            <a:ext cx="10515600" cy="369332"/>
          </a:xfrm>
        </p:spPr>
        <p:txBody>
          <a:bodyPr/>
          <a:lstStyle/>
          <a:p>
            <a:r>
              <a:rPr lang="en-US" dirty="0"/>
              <a:t>Next Gen Multi-Domain RF Simulator &amp; Optimizer (Nexus)</a:t>
            </a:r>
          </a:p>
        </p:txBody>
      </p:sp>
      <p:pic>
        <p:nvPicPr>
          <p:cNvPr id="2" name="Picture 1">
            <a:extLst>
              <a:ext uri="{FF2B5EF4-FFF2-40B4-BE49-F238E27FC236}">
                <a16:creationId xmlns:a16="http://schemas.microsoft.com/office/drawing/2014/main" id="{42FF721F-CE58-6F99-70FD-B380ABFEEF38}"/>
              </a:ext>
            </a:extLst>
          </p:cNvPr>
          <p:cNvPicPr>
            <a:picLocks noChangeAspect="1"/>
          </p:cNvPicPr>
          <p:nvPr/>
        </p:nvPicPr>
        <p:blipFill>
          <a:blip r:embed="rId3"/>
          <a:stretch>
            <a:fillRect/>
          </a:stretch>
        </p:blipFill>
        <p:spPr>
          <a:xfrm>
            <a:off x="10981176" y="145459"/>
            <a:ext cx="1050048" cy="587847"/>
          </a:xfrm>
          <a:prstGeom prst="rect">
            <a:avLst/>
          </a:prstGeom>
        </p:spPr>
      </p:pic>
      <p:pic>
        <p:nvPicPr>
          <p:cNvPr id="5" name="Picture 4" descr="A diagram of a graph&#10;&#10;AI-generated content may be incorrect.">
            <a:extLst>
              <a:ext uri="{FF2B5EF4-FFF2-40B4-BE49-F238E27FC236}">
                <a16:creationId xmlns:a16="http://schemas.microsoft.com/office/drawing/2014/main" id="{FA97E364-107E-C14D-B01C-808907FDC297}"/>
              </a:ext>
            </a:extLst>
          </p:cNvPr>
          <p:cNvPicPr>
            <a:picLocks noChangeAspect="1"/>
          </p:cNvPicPr>
          <p:nvPr/>
        </p:nvPicPr>
        <p:blipFill>
          <a:blip r:embed="rId4">
            <a:clrChange>
              <a:clrFrom>
                <a:srgbClr val="EFF1EE"/>
              </a:clrFrom>
              <a:clrTo>
                <a:srgbClr val="EFF1EE">
                  <a:alpha val="0"/>
                </a:srgbClr>
              </a:clrTo>
            </a:clrChang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8166100" y="1470781"/>
            <a:ext cx="3340100" cy="2417838"/>
          </a:xfrm>
          <a:prstGeom prst="rect">
            <a:avLst/>
          </a:prstGeom>
          <a:ln>
            <a:solidFill>
              <a:schemeClr val="tx1"/>
            </a:solidFill>
          </a:ln>
        </p:spPr>
      </p:pic>
      <p:pic>
        <p:nvPicPr>
          <p:cNvPr id="7" name="Picture 6" descr="A diagram of a pattern with arrows&#10;&#10;AI-generated content may be incorrect.">
            <a:extLst>
              <a:ext uri="{FF2B5EF4-FFF2-40B4-BE49-F238E27FC236}">
                <a16:creationId xmlns:a16="http://schemas.microsoft.com/office/drawing/2014/main" id="{D8F042E1-FAB5-BF8A-2C0D-E289C929A299}"/>
              </a:ext>
            </a:extLst>
          </p:cNvPr>
          <p:cNvPicPr>
            <a:picLocks noChangeAspect="1"/>
          </p:cNvPicPr>
          <p:nvPr/>
        </p:nvPicPr>
        <p:blipFill>
          <a:blip r:embed="rId6">
            <a:clrChange>
              <a:clrFrom>
                <a:srgbClr val="EFF1EE"/>
              </a:clrFrom>
              <a:clrTo>
                <a:srgbClr val="EFF1EE">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685799" y="1470779"/>
            <a:ext cx="3665569" cy="2417839"/>
          </a:xfrm>
          <a:prstGeom prst="rect">
            <a:avLst/>
          </a:prstGeom>
          <a:ln>
            <a:solidFill>
              <a:srgbClr val="000000"/>
            </a:solidFill>
          </a:ln>
        </p:spPr>
      </p:pic>
      <p:pic>
        <p:nvPicPr>
          <p:cNvPr id="12" name="Picture 11" descr="A graph of a pyramid&#10;&#10;AI-generated content may be incorrect.">
            <a:extLst>
              <a:ext uri="{FF2B5EF4-FFF2-40B4-BE49-F238E27FC236}">
                <a16:creationId xmlns:a16="http://schemas.microsoft.com/office/drawing/2014/main" id="{5681B627-0BEC-D55A-E32A-DACBB9751225}"/>
              </a:ext>
            </a:extLst>
          </p:cNvPr>
          <p:cNvPicPr>
            <a:picLocks noChangeAspect="1"/>
          </p:cNvPicPr>
          <p:nvPr/>
        </p:nvPicPr>
        <p:blipFill>
          <a:blip r:embed="rId8">
            <a:clrChange>
              <a:clrFrom>
                <a:srgbClr val="EFF1EE"/>
              </a:clrFrom>
              <a:clrTo>
                <a:srgbClr val="EFF1EE">
                  <a:alpha val="0"/>
                </a:srgbClr>
              </a:clrTo>
            </a:clrChange>
            <a:extLst>
              <a:ext uri="{28A0092B-C50C-407E-A947-70E740481C1C}">
                <a14:useLocalDpi xmlns:a14="http://schemas.microsoft.com/office/drawing/2010/main" val="0"/>
              </a:ext>
            </a:extLst>
          </a:blip>
          <a:stretch>
            <a:fillRect/>
          </a:stretch>
        </p:blipFill>
        <p:spPr>
          <a:xfrm>
            <a:off x="4656167" y="1476905"/>
            <a:ext cx="3205134" cy="2422466"/>
          </a:xfrm>
          <a:prstGeom prst="rect">
            <a:avLst/>
          </a:prstGeom>
          <a:ln>
            <a:solidFill>
              <a:srgbClr val="000000"/>
            </a:solidFill>
          </a:ln>
        </p:spPr>
      </p:pic>
      <p:sp>
        <p:nvSpPr>
          <p:cNvPr id="13" name="TextBox 12">
            <a:extLst>
              <a:ext uri="{FF2B5EF4-FFF2-40B4-BE49-F238E27FC236}">
                <a16:creationId xmlns:a16="http://schemas.microsoft.com/office/drawing/2014/main" id="{401F0853-EFE9-78B4-71C5-EF055B486E2C}"/>
              </a:ext>
            </a:extLst>
          </p:cNvPr>
          <p:cNvSpPr txBox="1"/>
          <p:nvPr/>
        </p:nvSpPr>
        <p:spPr>
          <a:xfrm>
            <a:off x="1506709" y="4106088"/>
            <a:ext cx="3444949" cy="440188"/>
          </a:xfrm>
          <a:prstGeom prst="rect">
            <a:avLst/>
          </a:prstGeom>
          <a:noFill/>
        </p:spPr>
        <p:txBody>
          <a:bodyPr wrap="square" lIns="0" tIns="0" rIns="0" bIns="0" rtlCol="0">
            <a:noAutofit/>
          </a:bodyPr>
          <a:lstStyle/>
          <a:p>
            <a:pPr algn="l"/>
            <a:r>
              <a:rPr lang="en-US" dirty="0">
                <a:solidFill>
                  <a:schemeClr val="tx1">
                    <a:lumMod val="85000"/>
                    <a:lumOff val="15000"/>
                  </a:schemeClr>
                </a:solidFill>
              </a:rPr>
              <a:t>Particle Swarm</a:t>
            </a:r>
          </a:p>
        </p:txBody>
      </p:sp>
      <p:sp>
        <p:nvSpPr>
          <p:cNvPr id="14" name="TextBox 13">
            <a:extLst>
              <a:ext uri="{FF2B5EF4-FFF2-40B4-BE49-F238E27FC236}">
                <a16:creationId xmlns:a16="http://schemas.microsoft.com/office/drawing/2014/main" id="{12C1212A-3CDC-EBD7-EAFE-F92887508E08}"/>
              </a:ext>
            </a:extLst>
          </p:cNvPr>
          <p:cNvSpPr txBox="1"/>
          <p:nvPr/>
        </p:nvSpPr>
        <p:spPr>
          <a:xfrm>
            <a:off x="4721151" y="4116184"/>
            <a:ext cx="3444949" cy="440188"/>
          </a:xfrm>
          <a:prstGeom prst="rect">
            <a:avLst/>
          </a:prstGeom>
          <a:noFill/>
        </p:spPr>
        <p:txBody>
          <a:bodyPr wrap="square" lIns="0" tIns="0" rIns="0" bIns="0" rtlCol="0">
            <a:noAutofit/>
          </a:bodyPr>
          <a:lstStyle/>
          <a:p>
            <a:pPr algn="l"/>
            <a:r>
              <a:rPr lang="en-US" dirty="0">
                <a:solidFill>
                  <a:schemeClr val="tx1">
                    <a:lumMod val="85000"/>
                    <a:lumOff val="15000"/>
                  </a:schemeClr>
                </a:solidFill>
              </a:rPr>
              <a:t>Corana Simulated Annealing</a:t>
            </a:r>
          </a:p>
        </p:txBody>
      </p:sp>
      <p:sp>
        <p:nvSpPr>
          <p:cNvPr id="16" name="TextBox 15">
            <a:extLst>
              <a:ext uri="{FF2B5EF4-FFF2-40B4-BE49-F238E27FC236}">
                <a16:creationId xmlns:a16="http://schemas.microsoft.com/office/drawing/2014/main" id="{2F39EAE6-820F-76C8-E760-8069FB387348}"/>
              </a:ext>
            </a:extLst>
          </p:cNvPr>
          <p:cNvSpPr txBox="1"/>
          <p:nvPr/>
        </p:nvSpPr>
        <p:spPr>
          <a:xfrm>
            <a:off x="673637" y="3823859"/>
            <a:ext cx="10844726" cy="272133"/>
          </a:xfrm>
          <a:prstGeom prst="rect">
            <a:avLst/>
          </a:prstGeom>
          <a:solidFill>
            <a:schemeClr val="bg1">
              <a:lumMod val="85000"/>
            </a:schemeClr>
          </a:solidFill>
        </p:spPr>
        <p:txBody>
          <a:bodyPr wrap="square" lIns="0" tIns="0" rIns="0" bIns="0" numCol="1" rtlCol="0">
            <a:noAutofit/>
          </a:bodyPr>
          <a:lstStyle/>
          <a:p>
            <a:pPr algn="ctr"/>
            <a:r>
              <a:rPr lang="en-US" sz="1600" i="1" dirty="0">
                <a:solidFill>
                  <a:schemeClr val="tx1">
                    <a:lumMod val="85000"/>
                    <a:lumOff val="15000"/>
                  </a:schemeClr>
                </a:solidFill>
              </a:rPr>
              <a:t>Graphics credit: Wikipedia  </a:t>
            </a:r>
          </a:p>
        </p:txBody>
      </p:sp>
      <p:sp>
        <p:nvSpPr>
          <p:cNvPr id="15" name="TextBox 14">
            <a:extLst>
              <a:ext uri="{FF2B5EF4-FFF2-40B4-BE49-F238E27FC236}">
                <a16:creationId xmlns:a16="http://schemas.microsoft.com/office/drawing/2014/main" id="{83B997DB-29B4-E2D6-9C8D-9AEE76A60599}"/>
              </a:ext>
            </a:extLst>
          </p:cNvPr>
          <p:cNvSpPr txBox="1"/>
          <p:nvPr/>
        </p:nvSpPr>
        <p:spPr>
          <a:xfrm>
            <a:off x="8073414" y="4095992"/>
            <a:ext cx="3444949" cy="587846"/>
          </a:xfrm>
          <a:prstGeom prst="rect">
            <a:avLst/>
          </a:prstGeom>
          <a:solidFill>
            <a:schemeClr val="bg1"/>
          </a:solidFill>
        </p:spPr>
        <p:txBody>
          <a:bodyPr wrap="square" lIns="0" tIns="0" rIns="0" bIns="0" rtlCol="0">
            <a:noAutofit/>
          </a:bodyPr>
          <a:lstStyle/>
          <a:p>
            <a:pPr algn="ctr"/>
            <a:r>
              <a:rPr lang="en-US" dirty="0">
                <a:solidFill>
                  <a:schemeClr val="tx1">
                    <a:lumMod val="85000"/>
                    <a:lumOff val="15000"/>
                  </a:schemeClr>
                </a:solidFill>
              </a:rPr>
              <a:t>Non Dominated Sorted Genetic Algorithm II (NSGA-II)</a:t>
            </a:r>
          </a:p>
        </p:txBody>
      </p:sp>
    </p:spTree>
    <p:extLst>
      <p:ext uri="{BB962C8B-B14F-4D97-AF65-F5344CB8AC3E}">
        <p14:creationId xmlns:p14="http://schemas.microsoft.com/office/powerpoint/2010/main" val="7942769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P_AGENDA" val="SectionNumber SlideNumber"/>
  <p:tag name="EE4P_STYLE_ID" val="39dcc26a-7131-49f4-a9eb-1c0521500c03"/>
</p:tagLst>
</file>

<file path=ppt/theme/theme1.xml><?xml version="1.0" encoding="utf-8"?>
<a:theme xmlns:a="http://schemas.openxmlformats.org/drawingml/2006/main" name="2022 Keysight Widescreen Template">
  <a:themeElements>
    <a:clrScheme name="Custom 2">
      <a:dk1>
        <a:srgbClr val="000000"/>
      </a:dk1>
      <a:lt1>
        <a:srgbClr val="FFFFFF"/>
      </a:lt1>
      <a:dk2>
        <a:srgbClr val="97999B"/>
      </a:dk2>
      <a:lt2>
        <a:srgbClr val="F2A900"/>
      </a:lt2>
      <a:accent1>
        <a:srgbClr val="E90029"/>
      </a:accent1>
      <a:accent2>
        <a:srgbClr val="009245"/>
      </a:accent2>
      <a:accent3>
        <a:srgbClr val="9B26B6"/>
      </a:accent3>
      <a:accent4>
        <a:srgbClr val="071D49"/>
      </a:accent4>
      <a:accent5>
        <a:srgbClr val="426DA9"/>
      </a:accent5>
      <a:accent6>
        <a:srgbClr val="63B1BC"/>
      </a:accent6>
      <a:hlink>
        <a:srgbClr val="E90029"/>
      </a:hlink>
      <a:folHlink>
        <a:srgbClr val="74001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Keysight_May_Template_2023" id="{A23B7C84-2269-B444-858A-4D2E7B7A5FAF}" vid="{07037D7C-D93B-5342-A8A5-868FE854F57A}"/>
    </a:ext>
  </a:extLst>
</a:theme>
</file>

<file path=ppt/theme/theme2.xml><?xml version="1.0" encoding="utf-8"?>
<a:theme xmlns:a="http://schemas.openxmlformats.org/drawingml/2006/main" name="Office Theme">
  <a:themeElements>
    <a:clrScheme name="2017 Keysight MACRO">
      <a:dk1>
        <a:sysClr val="windowText" lastClr="000000"/>
      </a:dk1>
      <a:lt1>
        <a:srgbClr val="FFFFFF"/>
      </a:lt1>
      <a:dk2>
        <a:srgbClr val="A4A1A9"/>
      </a:dk2>
      <a:lt2>
        <a:srgbClr val="FFA623"/>
      </a:lt2>
      <a:accent1>
        <a:srgbClr val="E90029"/>
      </a:accent1>
      <a:accent2>
        <a:srgbClr val="E76C27"/>
      </a:accent2>
      <a:accent3>
        <a:srgbClr val="8D3785"/>
      </a:accent3>
      <a:accent4>
        <a:srgbClr val="5B348A"/>
      </a:accent4>
      <a:accent5>
        <a:srgbClr val="225792"/>
      </a:accent5>
      <a:accent6>
        <a:srgbClr val="07858B"/>
      </a:accent6>
      <a:hlink>
        <a:srgbClr val="FFA623"/>
      </a:hlink>
      <a:folHlink>
        <a:srgbClr val="A4A1A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2017 Keysight MACRO">
      <a:dk1>
        <a:sysClr val="windowText" lastClr="000000"/>
      </a:dk1>
      <a:lt1>
        <a:srgbClr val="FFFFFF"/>
      </a:lt1>
      <a:dk2>
        <a:srgbClr val="A4A1A9"/>
      </a:dk2>
      <a:lt2>
        <a:srgbClr val="FFA623"/>
      </a:lt2>
      <a:accent1>
        <a:srgbClr val="E90029"/>
      </a:accent1>
      <a:accent2>
        <a:srgbClr val="E76C27"/>
      </a:accent2>
      <a:accent3>
        <a:srgbClr val="8D3785"/>
      </a:accent3>
      <a:accent4>
        <a:srgbClr val="5B348A"/>
      </a:accent4>
      <a:accent5>
        <a:srgbClr val="225792"/>
      </a:accent5>
      <a:accent6>
        <a:srgbClr val="07858B"/>
      </a:accent6>
      <a:hlink>
        <a:srgbClr val="FFA623"/>
      </a:hlink>
      <a:folHlink>
        <a:srgbClr val="A4A1A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DC5A1111511B459A4FC8DA2DBE4A09" ma:contentTypeVersion="23" ma:contentTypeDescription="Create a new document." ma:contentTypeScope="" ma:versionID="f935c99655d4d157b934af715158b389">
  <xsd:schema xmlns:xsd="http://www.w3.org/2001/XMLSchema" xmlns:xs="http://www.w3.org/2001/XMLSchema" xmlns:p="http://schemas.microsoft.com/office/2006/metadata/properties" xmlns:ns2="f23470d3-6f26-4258-ae3d-301595a9bde0" xmlns:ns3="61c2922b-1415-442c-bb31-351e4705fc5e" targetNamespace="http://schemas.microsoft.com/office/2006/metadata/properties" ma:root="true" ma:fieldsID="3f8650a72f10d34d6cd733196ac8ade0" ns2:_="" ns3:_="">
    <xsd:import namespace="f23470d3-6f26-4258-ae3d-301595a9bde0"/>
    <xsd:import namespace="61c2922b-1415-442c-bb31-351e4705fc5e"/>
    <xsd:element name="properties">
      <xsd:complexType>
        <xsd:sequence>
          <xsd:element name="documentManagement">
            <xsd:complexType>
              <xsd:all>
                <xsd:element ref="ns2:ContentDetails" minOccurs="0"/>
                <xsd:element ref="ns2:TargetBU" minOccurs="0"/>
                <xsd:element ref="ns2:Details" minOccurs="0"/>
                <xsd:element ref="ns2:GTMTeamOwner"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element ref="ns2:WebinarID" minOccurs="0"/>
                <xsd:element ref="ns2:TargetIndustry" minOccurs="0"/>
                <xsd:element ref="ns2:Research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3470d3-6f26-4258-ae3d-301595a9bde0" elementFormDefault="qualified">
    <xsd:import namespace="http://schemas.microsoft.com/office/2006/documentManagement/types"/>
    <xsd:import namespace="http://schemas.microsoft.com/office/infopath/2007/PartnerControls"/>
    <xsd:element name="ContentDetails" ma:index="2" nillable="true" ma:displayName="Content Details" ma:format="Dropdown" ma:internalName="ContentDetails" ma:readOnly="false">
      <xsd:simpleType>
        <xsd:restriction base="dms:Note">
          <xsd:maxLength value="255"/>
        </xsd:restriction>
      </xsd:simpleType>
    </xsd:element>
    <xsd:element name="TargetBU" ma:index="3" nillable="true" ma:displayName="Target BU" ma:format="Dropdown" ma:internalName="TargetBU">
      <xsd:simpleType>
        <xsd:restriction base="dms:Choice">
          <xsd:enumeration value="DataManagement (Cliosoft)"/>
          <xsd:enumeration value="DesignVerification (EDA)"/>
          <xsd:enumeration value="ComputreAidedEngineering (ESI)"/>
          <xsd:enumeration value="Orion"/>
          <xsd:enumeration value="SoftwareQualityEngineering (Eggplant)"/>
          <xsd:enumeration value="cross-BU"/>
        </xsd:restriction>
      </xsd:simpleType>
    </xsd:element>
    <xsd:element name="Details" ma:index="4" nillable="true" ma:displayName="Details" ma:default="Annual plans, goals, KPIs, campaign calendars, org charts" ma:format="Dropdown" ma:internalName="Details" ma:readOnly="false">
      <xsd:simpleType>
        <xsd:restriction base="dms:Note">
          <xsd:maxLength value="255"/>
        </xsd:restriction>
      </xsd:simpleType>
    </xsd:element>
    <xsd:element name="GTMTeamOwner" ma:index="5" nillable="true" ma:displayName="GTM Team Owner" ma:format="Dropdown" ma:list="UserInfo" ma:SharePointGroup="0" ma:internalName="GTMTeamOwn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1b4e610-9c4a-4944-b620-b446fb4a28f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hidden="true" ma:internalName="MediaServiceOCR" ma:readOnly="true">
      <xsd:simpleType>
        <xsd:restriction base="dms:Note"/>
      </xsd:simpleType>
    </xsd:element>
    <xsd:element name="MediaServiceLocation" ma:index="22" nillable="true" ma:displayName="Location" ma:hidden="true" ma:indexed="true" ma:internalName="MediaServiceLocation" ma:readOnly="true">
      <xsd:simpleType>
        <xsd:restriction base="dms:Text"/>
      </xsd:simpleType>
    </xsd:element>
    <xsd:element name="WebinarID" ma:index="25" nillable="true" ma:displayName="Webinar ID" ma:format="Dropdown" ma:hidden="true" ma:internalName="WebinarID" ma:readOnly="false">
      <xsd:simpleType>
        <xsd:restriction base="dms:Text">
          <xsd:maxLength value="255"/>
        </xsd:restriction>
      </xsd:simpleType>
    </xsd:element>
    <xsd:element name="TargetIndustry" ma:index="27" nillable="true" ma:displayName="Target Industry" ma:format="Dropdown" ma:internalName="TargetIndustry">
      <xsd:simpleType>
        <xsd:restriction base="dms:Choice">
          <xsd:enumeration value="Aero &amp; Defense"/>
          <xsd:enumeration value="Auto &amp; Energy"/>
          <xsd:enumeration value="Commercial Comms"/>
          <xsd:enumeration value="cross-industry"/>
          <xsd:enumeration value="General Electronics"/>
          <xsd:enumeration value="Semiconductors"/>
        </xsd:restriction>
      </xsd:simpleType>
    </xsd:element>
    <xsd:element name="ResearchType" ma:index="28" nillable="true" ma:displayName="Research Type" ma:format="Dropdown" ma:internalName="ResearchType">
      <xsd:simpleType>
        <xsd:restriction base="dms:Choice">
          <xsd:enumeration value="Survey"/>
          <xsd:enumeration value="Competitive Analysis"/>
          <xsd:enumeration value="Trend Report"/>
          <xsd:enumeration value="Personas"/>
        </xsd:restriction>
      </xsd:simpleType>
    </xsd:element>
  </xsd:schema>
  <xsd:schema xmlns:xsd="http://www.w3.org/2001/XMLSchema" xmlns:xs="http://www.w3.org/2001/XMLSchema" xmlns:dms="http://schemas.microsoft.com/office/2006/documentManagement/types" xmlns:pc="http://schemas.microsoft.com/office/infopath/2007/PartnerControls" targetNamespace="61c2922b-1415-442c-bb31-351e4705fc5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0556d25-9751-463a-875d-e6f41f689c93}" ma:internalName="TaxCatchAll" ma:readOnly="false" ma:showField="CatchAllData" ma:web="61c2922b-1415-442c-bb31-351e4705fc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1c2922b-1415-442c-bb31-351e4705fc5e" xsi:nil="true"/>
    <lcf76f155ced4ddcb4097134ff3c332f xmlns="f23470d3-6f26-4258-ae3d-301595a9bde0">
      <Terms xmlns="http://schemas.microsoft.com/office/infopath/2007/PartnerControls"/>
    </lcf76f155ced4ddcb4097134ff3c332f>
    <ContentDetails xmlns="f23470d3-6f26-4258-ae3d-301595a9bde0" xsi:nil="true"/>
    <WebinarID xmlns="f23470d3-6f26-4258-ae3d-301595a9bde0" xsi:nil="true"/>
    <GTMTeamOwner xmlns="f23470d3-6f26-4258-ae3d-301595a9bde0">
      <UserInfo>
        <DisplayName/>
        <AccountId xsi:nil="true"/>
        <AccountType/>
      </UserInfo>
    </GTMTeamOwner>
    <Details xmlns="f23470d3-6f26-4258-ae3d-301595a9bde0">Annual plans, goals, KPIs, campaign calendars, org charts</Details>
    <TargetBU xmlns="f23470d3-6f26-4258-ae3d-301595a9bde0" xsi:nil="true"/>
    <ResearchType xmlns="f23470d3-6f26-4258-ae3d-301595a9bde0" xsi:nil="true"/>
    <TargetIndustry xmlns="f23470d3-6f26-4258-ae3d-301595a9bde0" xsi:nil="true"/>
  </documentManagement>
</p:properties>
</file>

<file path=customXml/itemProps1.xml><?xml version="1.0" encoding="utf-8"?>
<ds:datastoreItem xmlns:ds="http://schemas.openxmlformats.org/officeDocument/2006/customXml" ds:itemID="{B24C61C5-4B44-40D0-B80A-53165299EBAA}">
  <ds:schemaRefs>
    <ds:schemaRef ds:uri="http://schemas.microsoft.com/sharepoint/v3/contenttype/forms"/>
  </ds:schemaRefs>
</ds:datastoreItem>
</file>

<file path=customXml/itemProps2.xml><?xml version="1.0" encoding="utf-8"?>
<ds:datastoreItem xmlns:ds="http://schemas.openxmlformats.org/officeDocument/2006/customXml" ds:itemID="{D52253E4-5B79-4313-9837-E05DB9D9643C}"/>
</file>

<file path=customXml/itemProps3.xml><?xml version="1.0" encoding="utf-8"?>
<ds:datastoreItem xmlns:ds="http://schemas.openxmlformats.org/officeDocument/2006/customXml" ds:itemID="{EF557FDC-6B69-4AF4-9507-5607DAB1E8F5}">
  <ds:schemaRefs>
    <ds:schemaRef ds:uri="f23470d3-6f26-4258-ae3d-301595a9bde0"/>
    <ds:schemaRef ds:uri="http://purl.org/dc/terms/"/>
    <ds:schemaRef ds:uri="http://schemas.microsoft.com/office/2006/metadata/propertie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61c2922b-1415-442c-bb31-351e4705fc5e"/>
  </ds:schemaRefs>
</ds:datastoreItem>
</file>

<file path=docProps/app.xml><?xml version="1.0" encoding="utf-8"?>
<Properties xmlns="http://schemas.openxmlformats.org/officeDocument/2006/extended-properties" xmlns:vt="http://schemas.openxmlformats.org/officeDocument/2006/docPropsVTypes">
  <Template>Keysight_May_Template_2023</Template>
  <TotalTime>28588</TotalTime>
  <Words>1901</Words>
  <Application>Microsoft Office PowerPoint</Application>
  <PresentationFormat>Widescreen</PresentationFormat>
  <Paragraphs>148</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2022 Keysight Widescreen Template</vt:lpstr>
      <vt:lpstr>RF &amp; Microwave Industry Trends:  Design Skills You Need To Stay Relevant</vt:lpstr>
      <vt:lpstr>RF MW Industry Trends</vt:lpstr>
      <vt:lpstr>RF MW Industry Trends</vt:lpstr>
      <vt:lpstr>RF MW Industry Trends</vt:lpstr>
      <vt:lpstr>6G sub THz 250 GHz frequencies require 3DHI RF Chiplet Integration  </vt:lpstr>
      <vt:lpstr>6G/5G RF Chiplet 3DHI Module Assembly &amp; Simulation Platform</vt:lpstr>
      <vt:lpstr>6G Wide BW Digital RF Modulation</vt:lpstr>
      <vt:lpstr>Next Gen Multi-Domain RF Simulator (Nexus)</vt:lpstr>
      <vt:lpstr>Next Gen Multi-Domain RF Simulator &amp; Optimizer (Nexus)</vt:lpstr>
      <vt:lpstr>AI- Machine Learning enabled by Python Automation API</vt:lpstr>
      <vt:lpstr>Summary</vt:lpstr>
    </vt:vector>
  </TitlesOfParts>
  <Company>Keysight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RFPro &amp; EM for Circuit Designers</dc:title>
  <dc:creator>Cedric Pujol</dc:creator>
  <cp:lastModifiedBy>Matthew Ozalas</cp:lastModifiedBy>
  <cp:revision>33</cp:revision>
  <dcterms:created xsi:type="dcterms:W3CDTF">2023-07-03T14:44:39Z</dcterms:created>
  <dcterms:modified xsi:type="dcterms:W3CDTF">2025-03-13T21:39:02Z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0x010100F7DC5A1111511B459A4FC8DA2DBE4A09</vt:lpwstr>
  </property>
  <property fmtid="{D5CDD505-2E9C-101B-9397-08002B2CF9AE}" pid="3" name="MediaServiceImageTags">
    <vt:lpwstr/>
  </property>
</Properties>
</file>