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4"/>
  </p:sldMasterIdLst>
  <p:notesMasterIdLst>
    <p:notesMasterId r:id="rId90"/>
  </p:notesMasterIdLst>
  <p:handoutMasterIdLst>
    <p:handoutMasterId r:id="rId91"/>
  </p:handoutMasterIdLst>
  <p:sldIdLst>
    <p:sldId id="711" r:id="rId5"/>
    <p:sldId id="263" r:id="rId6"/>
    <p:sldId id="256" r:id="rId7"/>
    <p:sldId id="264" r:id="rId8"/>
    <p:sldId id="261" r:id="rId9"/>
    <p:sldId id="2147482169" r:id="rId10"/>
    <p:sldId id="2147482151" r:id="rId11"/>
    <p:sldId id="2147470494" r:id="rId12"/>
    <p:sldId id="2147481951" r:id="rId13"/>
    <p:sldId id="2147481954" r:id="rId14"/>
    <p:sldId id="2147482157" r:id="rId15"/>
    <p:sldId id="2147470517" r:id="rId16"/>
    <p:sldId id="735" r:id="rId17"/>
    <p:sldId id="2147482170" r:id="rId18"/>
    <p:sldId id="2147482150" r:id="rId19"/>
    <p:sldId id="2147482186" r:id="rId20"/>
    <p:sldId id="2147482187" r:id="rId21"/>
    <p:sldId id="2147482198" r:id="rId22"/>
    <p:sldId id="2147482188" r:id="rId23"/>
    <p:sldId id="2147482189" r:id="rId24"/>
    <p:sldId id="2147482190" r:id="rId25"/>
    <p:sldId id="2147482199" r:id="rId26"/>
    <p:sldId id="2147482194" r:id="rId27"/>
    <p:sldId id="2147482164" r:id="rId28"/>
    <p:sldId id="2147470495" r:id="rId29"/>
    <p:sldId id="2147482201" r:id="rId30"/>
    <p:sldId id="2147474232" r:id="rId31"/>
    <p:sldId id="2147482182" r:id="rId32"/>
    <p:sldId id="2147482183" r:id="rId33"/>
    <p:sldId id="2147482200" r:id="rId34"/>
    <p:sldId id="2147482172" r:id="rId35"/>
    <p:sldId id="2147482178" r:id="rId36"/>
    <p:sldId id="2147482176" r:id="rId37"/>
    <p:sldId id="2147482177" r:id="rId38"/>
    <p:sldId id="730" r:id="rId39"/>
    <p:sldId id="2147482017" r:id="rId40"/>
    <p:sldId id="2147482179" r:id="rId41"/>
    <p:sldId id="745" r:id="rId42"/>
    <p:sldId id="282" r:id="rId43"/>
    <p:sldId id="2147482184" r:id="rId44"/>
    <p:sldId id="2147482195" r:id="rId45"/>
    <p:sldId id="2147482171" r:id="rId46"/>
    <p:sldId id="2147482197" r:id="rId47"/>
    <p:sldId id="2147482167" r:id="rId48"/>
    <p:sldId id="2147482166" r:id="rId49"/>
    <p:sldId id="2147482160" r:id="rId50"/>
    <p:sldId id="480" r:id="rId51"/>
    <p:sldId id="864" r:id="rId52"/>
    <p:sldId id="894" r:id="rId53"/>
    <p:sldId id="893" r:id="rId54"/>
    <p:sldId id="895" r:id="rId55"/>
    <p:sldId id="881" r:id="rId56"/>
    <p:sldId id="889" r:id="rId57"/>
    <p:sldId id="890" r:id="rId58"/>
    <p:sldId id="901" r:id="rId59"/>
    <p:sldId id="883" r:id="rId60"/>
    <p:sldId id="899" r:id="rId61"/>
    <p:sldId id="898" r:id="rId62"/>
    <p:sldId id="892" r:id="rId63"/>
    <p:sldId id="888" r:id="rId64"/>
    <p:sldId id="902" r:id="rId65"/>
    <p:sldId id="887" r:id="rId66"/>
    <p:sldId id="884" r:id="rId67"/>
    <p:sldId id="905" r:id="rId68"/>
    <p:sldId id="900" r:id="rId69"/>
    <p:sldId id="897" r:id="rId70"/>
    <p:sldId id="904" r:id="rId71"/>
    <p:sldId id="907" r:id="rId72"/>
    <p:sldId id="714" r:id="rId73"/>
    <p:sldId id="2147482163" r:id="rId74"/>
    <p:sldId id="2147482161" r:id="rId75"/>
    <p:sldId id="271" r:id="rId76"/>
    <p:sldId id="272" r:id="rId77"/>
    <p:sldId id="260" r:id="rId78"/>
    <p:sldId id="273" r:id="rId79"/>
    <p:sldId id="2147482162" r:id="rId80"/>
    <p:sldId id="262" r:id="rId81"/>
    <p:sldId id="257" r:id="rId82"/>
    <p:sldId id="269" r:id="rId83"/>
    <p:sldId id="258" r:id="rId84"/>
    <p:sldId id="276" r:id="rId85"/>
    <p:sldId id="274" r:id="rId86"/>
    <p:sldId id="265" r:id="rId87"/>
    <p:sldId id="266" r:id="rId88"/>
    <p:sldId id="277" r:id="rId89"/>
  </p:sldIdLst>
  <p:sldSz cx="12192000" cy="6858000"/>
  <p:notesSz cx="6858000" cy="9144000"/>
  <p:custDataLst>
    <p:tags r:id="rId92"/>
  </p:custDataLst>
  <p:defaultTextStyle>
    <a:defPPr>
      <a:defRPr lang="en-US"/>
    </a:defPPr>
    <a:lvl1pPr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Default Section" id="{83BB4062-31E5-400C-BC44-70ED5CAE064A}">
          <p14:sldIdLst>
            <p14:sldId id="711"/>
          </p14:sldIdLst>
        </p14:section>
        <p14:section name="Python APIs" id="{8619112D-0C4D-4F0B-9867-0EEF8F27937D}">
          <p14:sldIdLst>
            <p14:sldId id="263"/>
            <p14:sldId id="256"/>
            <p14:sldId id="264"/>
            <p14:sldId id="261"/>
            <p14:sldId id="2147482169"/>
            <p14:sldId id="2147482151"/>
            <p14:sldId id="2147470494"/>
            <p14:sldId id="2147481951"/>
            <p14:sldId id="2147481954"/>
            <p14:sldId id="2147482157"/>
            <p14:sldId id="2147470517"/>
            <p14:sldId id="735"/>
            <p14:sldId id="2147482170"/>
            <p14:sldId id="2147482150"/>
          </p14:sldIdLst>
        </p14:section>
        <p14:section name="API Success Stories" id="{61FE8DD0-AE65-4313-A621-B0E1CDEA8F10}">
          <p14:sldIdLst>
            <p14:sldId id="2147482186"/>
            <p14:sldId id="2147482187"/>
            <p14:sldId id="2147482198"/>
            <p14:sldId id="2147482188"/>
            <p14:sldId id="2147482189"/>
            <p14:sldId id="2147482190"/>
            <p14:sldId id="2147482199"/>
            <p14:sldId id="2147482194"/>
          </p14:sldIdLst>
        </p14:section>
        <p14:section name="AI/ML Technologies" id="{A246BE88-7060-46DA-954C-A57F87CC9C19}">
          <p14:sldIdLst>
            <p14:sldId id="2147482164"/>
            <p14:sldId id="2147470495"/>
            <p14:sldId id="2147482201"/>
            <p14:sldId id="2147474232"/>
            <p14:sldId id="2147482182"/>
            <p14:sldId id="2147482183"/>
            <p14:sldId id="2147482200"/>
            <p14:sldId id="2147482172"/>
            <p14:sldId id="2147482178"/>
            <p14:sldId id="2147482176"/>
            <p14:sldId id="2147482177"/>
            <p14:sldId id="730"/>
            <p14:sldId id="2147482017"/>
            <p14:sldId id="2147482179"/>
            <p14:sldId id="745"/>
            <p14:sldId id="282"/>
            <p14:sldId id="2147482184"/>
            <p14:sldId id="2147482195"/>
            <p14:sldId id="2147482171"/>
            <p14:sldId id="2147482197"/>
            <p14:sldId id="2147482167"/>
            <p14:sldId id="2147482166"/>
          </p14:sldIdLst>
        </p14:section>
        <p14:section name="Appendix" id="{C4E8BAAB-F180-419D-833C-A09C7DB67757}">
          <p14:sldIdLst/>
        </p14:section>
        <p14:section name="Baylor Loadpull" id="{CAC65222-8BC2-45D8-8F58-D5922EF6A807}">
          <p14:sldIdLst>
            <p14:sldId id="2147482160"/>
            <p14:sldId id="480"/>
            <p14:sldId id="864"/>
            <p14:sldId id="894"/>
            <p14:sldId id="893"/>
            <p14:sldId id="895"/>
            <p14:sldId id="881"/>
            <p14:sldId id="889"/>
            <p14:sldId id="890"/>
            <p14:sldId id="901"/>
            <p14:sldId id="883"/>
            <p14:sldId id="899"/>
            <p14:sldId id="898"/>
            <p14:sldId id="892"/>
            <p14:sldId id="888"/>
            <p14:sldId id="902"/>
            <p14:sldId id="887"/>
            <p14:sldId id="884"/>
            <p14:sldId id="905"/>
            <p14:sldId id="900"/>
            <p14:sldId id="897"/>
            <p14:sldId id="904"/>
            <p14:sldId id="907"/>
            <p14:sldId id="714"/>
          </p14:sldIdLst>
        </p14:section>
        <p14:section name="Chalmers QR Code" id="{2B5BD24C-20D7-4EE4-9C54-BF55F0CDA920}">
          <p14:sldIdLst>
            <p14:sldId id="2147482163"/>
            <p14:sldId id="2147482161"/>
            <p14:sldId id="271"/>
            <p14:sldId id="272"/>
            <p14:sldId id="260"/>
            <p14:sldId id="273"/>
            <p14:sldId id="2147482162"/>
            <p14:sldId id="262"/>
            <p14:sldId id="257"/>
            <p14:sldId id="269"/>
            <p14:sldId id="258"/>
            <p14:sldId id="276"/>
            <p14:sldId id="274"/>
            <p14:sldId id="265"/>
            <p14:sldId id="266"/>
            <p14:sldId id="27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817A147-371A-87E1-A4C3-6F55BB1D24E7}" name="Egbert, Austin" initials="AE" userId="S::Austin_Egbert@baylor.edu::71ceea19-f862-4675-bb1b-d059796f84ad" providerId="AD"/>
  <p188:author id="{BCBFAB68-A22F-82DF-B58D-97682E95B2C0}" name="Jose-Luis Pino" initials="JP" userId="S::jpino@keysight.com::2d8ef63d-b751-4f86-aae5-400388afbb1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E0E4"/>
    <a:srgbClr val="2A5C63"/>
    <a:srgbClr val="741D88"/>
    <a:srgbClr val="0A00B2"/>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B5EB2F-3F68-4F49-B0EF-4B7EFF60BF21}" v="1" dt="2025-05-22T19:29:35.944"/>
  </p1510:revLst>
</p1510:revInfo>
</file>

<file path=ppt/tableStyles.xml><?xml version="1.0" encoding="utf-8"?>
<a:tblStyleLst xmlns:a="http://schemas.openxmlformats.org/drawingml/2006/main" def="{0817EA92-75D0-4044-A80A-286907CE0DDB}">
  <a:tblStyle styleId="{0817EA92-75D0-4044-A80A-286907CE0DDB}" styleName="Keysight 2022 Table Style">
    <a:wholeTbl>
      <a:tcTxStyle>
        <a:fontRef idx="minor">
          <a:prstClr val="black"/>
        </a:fontRef>
        <a:schemeClr val="dk1"/>
      </a:tcTxStyle>
      <a:tcStyle>
        <a:tcBdr>
          <a:left>
            <a:ln w="6350" cmpd="sng">
              <a:solidFill>
                <a:schemeClr val="lt1"/>
              </a:solidFill>
            </a:ln>
          </a:left>
          <a:right>
            <a:ln w="6350" cmpd="sng">
              <a:solidFill>
                <a:schemeClr val="lt1"/>
              </a:solidFill>
            </a:ln>
          </a:right>
          <a:top>
            <a:ln w="6350" cmpd="sng">
              <a:solidFill>
                <a:schemeClr val="lt1"/>
              </a:solidFill>
            </a:ln>
          </a:top>
          <a:bottom>
            <a:ln w="6350" cmpd="sng">
              <a:solidFill>
                <a:schemeClr val="lt1"/>
              </a:solidFill>
            </a:ln>
          </a:bottom>
          <a:insideH>
            <a:ln w="6350" cmpd="sng">
              <a:solidFill>
                <a:schemeClr val="lt1"/>
              </a:solidFill>
            </a:ln>
          </a:insideH>
          <a:insideV>
            <a:ln w="6350" cmpd="sng">
              <a:solidFill>
                <a:schemeClr val="lt1"/>
              </a:solidFill>
            </a:ln>
          </a:insideV>
        </a:tcBdr>
      </a:tcStyle>
    </a:wholeTbl>
    <a:band1H>
      <a:tcStyle>
        <a:tcBdr/>
        <a:fill>
          <a:solidFill>
            <a:schemeClr val="bg1">
              <a:lumMod val="85000"/>
            </a:schemeClr>
          </a:solidFill>
        </a:fill>
      </a:tcStyle>
    </a:band1H>
    <a:band2H>
      <a:tcStyle>
        <a:tcBdr/>
        <a:fill>
          <a:solidFill>
            <a:schemeClr val="bg1">
              <a:lumMod val="95000"/>
            </a:schemeClr>
          </a:solidFill>
        </a:fill>
      </a:tcStyle>
    </a:band2H>
    <a:band1V>
      <a:tcStyle>
        <a:tcBdr/>
      </a:tcStyle>
    </a:band1V>
    <a:band2V>
      <a:tcStyle>
        <a:tcBdr/>
      </a:tcStyle>
    </a:band2V>
    <a:lastCol>
      <a:tcTxStyle/>
      <a:tcStyle>
        <a:tcBdr/>
      </a:tcStyle>
    </a:lastCol>
    <a:firstCol>
      <a:tcTxStyle b="on">
        <a:fontRef idx="minor">
          <a:prstClr val="black"/>
        </a:fontRef>
        <a:schemeClr val="lt1"/>
      </a:tcTxStyle>
      <a:tcStyle>
        <a:tcBdr/>
        <a:fill>
          <a:solidFill>
            <a:schemeClr val="tx1">
              <a:lumMod val="75000"/>
              <a:lumOff val="25000"/>
            </a:schemeClr>
          </a:solidFill>
        </a:fill>
      </a:tcStyle>
    </a:firstCol>
    <a:lastRow>
      <a:tcTxStyle b="on">
        <a:fontRef idx="minor">
          <a:prstClr val="black"/>
        </a:fontRef>
        <a:schemeClr val="accent1"/>
      </a:tcTxStyle>
      <a:tcStyle>
        <a:tcBdr/>
        <a:fill>
          <a:solidFill>
            <a:schemeClr val="lt1"/>
          </a:solidFill>
        </a:fill>
      </a:tcStyle>
    </a:lastRow>
    <a:firstRow>
      <a:tcTxStyle b="on">
        <a:fontRef idx="minor">
          <a:prstClr val="black"/>
        </a:fontRef>
        <a:schemeClr val="dk1"/>
      </a:tcTxStyle>
      <a:tcStyle>
        <a:tcBdr>
          <a:bottom>
            <a:ln w="19050" cmpd="sng">
              <a:solidFill>
                <a:schemeClr val="accent1"/>
              </a:solidFill>
            </a:ln>
          </a:bottom>
        </a:tcBdr>
        <a:fill>
          <a:solidFill>
            <a:schemeClr val="l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28" autoAdjust="0"/>
    <p:restoredTop sz="95564" autoAdjust="0"/>
  </p:normalViewPr>
  <p:slideViewPr>
    <p:cSldViewPr>
      <p:cViewPr varScale="1">
        <p:scale>
          <a:sx n="116" d="100"/>
          <a:sy n="116" d="100"/>
        </p:scale>
        <p:origin x="2136" y="77"/>
      </p:cViewPr>
      <p:guideLst/>
    </p:cSldViewPr>
  </p:slideViewPr>
  <p:notesTextViewPr>
    <p:cViewPr>
      <p:scale>
        <a:sx n="1" d="1"/>
        <a:sy n="1" d="1"/>
      </p:scale>
      <p:origin x="0" y="0"/>
    </p:cViewPr>
  </p:notesTextViewPr>
  <p:sorterViewPr>
    <p:cViewPr>
      <p:scale>
        <a:sx n="80" d="100"/>
        <a:sy n="80" d="100"/>
      </p:scale>
      <p:origin x="0" y="0"/>
    </p:cViewPr>
  </p:sorter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notesMaster" Target="notesMasters/notesMaster1.xml"/><Relationship Id="rId95" Type="http://schemas.openxmlformats.org/officeDocument/2006/relationships/theme" Target="theme/theme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handoutMaster" Target="handoutMasters/handoutMaster1.xml"/><Relationship Id="rId9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viewProps" Target="viewProps.xml"/><Relationship Id="rId9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ags" Target="tags/tag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presProps" Target="presProps.xml"/><Relationship Id="rId98"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en Mcclearnon" userId="64b47e63-7645-40fb-ada6-fb825d8eba18" providerId="ADAL" clId="{BBA3DEB3-7ACB-41F8-BB74-0287A3CF3FD2}"/>
    <pc:docChg chg="undo redo custSel addSld modSld sldOrd modSection">
      <pc:chgData name="Daren Mcclearnon" userId="64b47e63-7645-40fb-ada6-fb825d8eba18" providerId="ADAL" clId="{BBA3DEB3-7ACB-41F8-BB74-0287A3CF3FD2}" dt="2025-03-11T04:20:48.199" v="544" actId="1076"/>
      <pc:docMkLst>
        <pc:docMk/>
      </pc:docMkLst>
      <pc:sldChg chg="addSp delSp modSp mod modAnim">
        <pc:chgData name="Daren Mcclearnon" userId="64b47e63-7645-40fb-ada6-fb825d8eba18" providerId="ADAL" clId="{BBA3DEB3-7ACB-41F8-BB74-0287A3CF3FD2}" dt="2025-03-07T08:33:53.276" v="237"/>
        <pc:sldMkLst>
          <pc:docMk/>
          <pc:sldMk cId="3216153900" sldId="735"/>
        </pc:sldMkLst>
        <pc:spChg chg="mod">
          <ac:chgData name="Daren Mcclearnon" userId="64b47e63-7645-40fb-ada6-fb825d8eba18" providerId="ADAL" clId="{BBA3DEB3-7ACB-41F8-BB74-0287A3CF3FD2}" dt="2025-03-07T08:32:10.408" v="180" actId="1076"/>
          <ac:spMkLst>
            <pc:docMk/>
            <pc:sldMk cId="3216153900" sldId="735"/>
            <ac:spMk id="13" creationId="{662E7623-F06A-F2A7-E0DD-BFE473EF26B5}"/>
          </ac:spMkLst>
        </pc:spChg>
        <pc:spChg chg="add del mod">
          <ac:chgData name="Daren Mcclearnon" userId="64b47e63-7645-40fb-ada6-fb825d8eba18" providerId="ADAL" clId="{BBA3DEB3-7ACB-41F8-BB74-0287A3CF3FD2}" dt="2025-03-07T08:33:42.446" v="236" actId="1076"/>
          <ac:spMkLst>
            <pc:docMk/>
            <pc:sldMk cId="3216153900" sldId="735"/>
            <ac:spMk id="16" creationId="{AB02786B-6B11-ABD0-8581-0FBA856820DA}"/>
          </ac:spMkLst>
        </pc:spChg>
      </pc:sldChg>
      <pc:sldChg chg="addSp modSp mod modAnim">
        <pc:chgData name="Daren Mcclearnon" userId="64b47e63-7645-40fb-ada6-fb825d8eba18" providerId="ADAL" clId="{BBA3DEB3-7ACB-41F8-BB74-0287A3CF3FD2}" dt="2025-03-07T08:36:00.774" v="357" actId="20577"/>
        <pc:sldMkLst>
          <pc:docMk/>
          <pc:sldMk cId="2347877990" sldId="2147481951"/>
        </pc:sldMkLst>
        <pc:spChg chg="add mod">
          <ac:chgData name="Daren Mcclearnon" userId="64b47e63-7645-40fb-ada6-fb825d8eba18" providerId="ADAL" clId="{BBA3DEB3-7ACB-41F8-BB74-0287A3CF3FD2}" dt="2025-03-07T08:36:00.774" v="357" actId="20577"/>
          <ac:spMkLst>
            <pc:docMk/>
            <pc:sldMk cId="2347877990" sldId="2147481951"/>
            <ac:spMk id="4" creationId="{A9D320BC-3164-0880-565A-5169A6E84699}"/>
          </ac:spMkLst>
        </pc:spChg>
      </pc:sldChg>
      <pc:sldChg chg="addSp modSp mod">
        <pc:chgData name="Daren Mcclearnon" userId="64b47e63-7645-40fb-ada6-fb825d8eba18" providerId="ADAL" clId="{BBA3DEB3-7ACB-41F8-BB74-0287A3CF3FD2}" dt="2025-03-11T04:20:48.199" v="544" actId="1076"/>
        <pc:sldMkLst>
          <pc:docMk/>
          <pc:sldMk cId="1364705369" sldId="2147481954"/>
        </pc:sldMkLst>
        <pc:spChg chg="mod">
          <ac:chgData name="Daren Mcclearnon" userId="64b47e63-7645-40fb-ada6-fb825d8eba18" providerId="ADAL" clId="{BBA3DEB3-7ACB-41F8-BB74-0287A3CF3FD2}" dt="2025-03-07T08:34:36.470" v="287" actId="6549"/>
          <ac:spMkLst>
            <pc:docMk/>
            <pc:sldMk cId="1364705369" sldId="2147481954"/>
            <ac:spMk id="2" creationId="{3ABA35DF-BC1C-1643-2DF2-BCD4647489EA}"/>
          </ac:spMkLst>
        </pc:spChg>
        <pc:spChg chg="add mod">
          <ac:chgData name="Daren Mcclearnon" userId="64b47e63-7645-40fb-ada6-fb825d8eba18" providerId="ADAL" clId="{BBA3DEB3-7ACB-41F8-BB74-0287A3CF3FD2}" dt="2025-03-11T04:20:48.199" v="544" actId="1076"/>
          <ac:spMkLst>
            <pc:docMk/>
            <pc:sldMk cId="1364705369" sldId="2147481954"/>
            <ac:spMk id="5" creationId="{20F23055-DC4B-B1E2-9D82-6BDE2BC4477A}"/>
          </ac:spMkLst>
        </pc:spChg>
      </pc:sldChg>
      <pc:sldChg chg="modSp mod modShow">
        <pc:chgData name="Daren Mcclearnon" userId="64b47e63-7645-40fb-ada6-fb825d8eba18" providerId="ADAL" clId="{BBA3DEB3-7ACB-41F8-BB74-0287A3CF3FD2}" dt="2025-03-07T08:39:18.942" v="479" actId="20577"/>
        <pc:sldMkLst>
          <pc:docMk/>
          <pc:sldMk cId="1068110875" sldId="2147482169"/>
        </pc:sldMkLst>
        <pc:spChg chg="mod">
          <ac:chgData name="Daren Mcclearnon" userId="64b47e63-7645-40fb-ada6-fb825d8eba18" providerId="ADAL" clId="{BBA3DEB3-7ACB-41F8-BB74-0287A3CF3FD2}" dt="2025-03-07T08:39:18.942" v="479" actId="20577"/>
          <ac:spMkLst>
            <pc:docMk/>
            <pc:sldMk cId="1068110875" sldId="2147482169"/>
            <ac:spMk id="4" creationId="{D3C2A8DA-81AE-B01A-DE04-03781989F4E4}"/>
          </ac:spMkLst>
        </pc:spChg>
      </pc:sldChg>
      <pc:sldChg chg="addSp modSp mod modAnim">
        <pc:chgData name="Daren Mcclearnon" userId="64b47e63-7645-40fb-ada6-fb825d8eba18" providerId="ADAL" clId="{BBA3DEB3-7ACB-41F8-BB74-0287A3CF3FD2}" dt="2025-03-07T08:37:52.078" v="446" actId="20577"/>
        <pc:sldMkLst>
          <pc:docMk/>
          <pc:sldMk cId="3923653514" sldId="2147482170"/>
        </pc:sldMkLst>
        <pc:spChg chg="add mod">
          <ac:chgData name="Daren Mcclearnon" userId="64b47e63-7645-40fb-ada6-fb825d8eba18" providerId="ADAL" clId="{BBA3DEB3-7ACB-41F8-BB74-0287A3CF3FD2}" dt="2025-03-07T08:37:52.078" v="446" actId="20577"/>
          <ac:spMkLst>
            <pc:docMk/>
            <pc:sldMk cId="3923653514" sldId="2147482170"/>
            <ac:spMk id="8" creationId="{ED4BCB1C-36FB-D343-63DA-679FE6C38B2A}"/>
          </ac:spMkLst>
        </pc:spChg>
      </pc:sldChg>
      <pc:sldChg chg="modSp mod">
        <pc:chgData name="Daren Mcclearnon" userId="64b47e63-7645-40fb-ada6-fb825d8eba18" providerId="ADAL" clId="{BBA3DEB3-7ACB-41F8-BB74-0287A3CF3FD2}" dt="2025-03-07T08:28:40.681" v="84" actId="20577"/>
        <pc:sldMkLst>
          <pc:docMk/>
          <pc:sldMk cId="3499161852" sldId="2147482186"/>
        </pc:sldMkLst>
        <pc:spChg chg="mod">
          <ac:chgData name="Daren Mcclearnon" userId="64b47e63-7645-40fb-ada6-fb825d8eba18" providerId="ADAL" clId="{BBA3DEB3-7ACB-41F8-BB74-0287A3CF3FD2}" dt="2025-03-07T08:28:40.681" v="84" actId="20577"/>
          <ac:spMkLst>
            <pc:docMk/>
            <pc:sldMk cId="3499161852" sldId="2147482186"/>
            <ac:spMk id="12" creationId="{6C81A386-EDDE-0E9A-3987-F894D0E2BFAC}"/>
          </ac:spMkLst>
        </pc:spChg>
      </pc:sldChg>
      <pc:sldChg chg="addSp delSp modSp mod modShow">
        <pc:chgData name="Daren Mcclearnon" userId="64b47e63-7645-40fb-ada6-fb825d8eba18" providerId="ADAL" clId="{BBA3DEB3-7ACB-41F8-BB74-0287A3CF3FD2}" dt="2025-03-07T08:26:44.270" v="23" actId="1076"/>
        <pc:sldMkLst>
          <pc:docMk/>
          <pc:sldMk cId="3282417129" sldId="2147482187"/>
        </pc:sldMkLst>
        <pc:spChg chg="add mod">
          <ac:chgData name="Daren Mcclearnon" userId="64b47e63-7645-40fb-ada6-fb825d8eba18" providerId="ADAL" clId="{BBA3DEB3-7ACB-41F8-BB74-0287A3CF3FD2}" dt="2025-03-07T08:26:44.270" v="23" actId="1076"/>
          <ac:spMkLst>
            <pc:docMk/>
            <pc:sldMk cId="3282417129" sldId="2147482187"/>
            <ac:spMk id="8" creationId="{BB651277-0A94-DEDB-7098-5872A2747E34}"/>
          </ac:spMkLst>
        </pc:spChg>
      </pc:sldChg>
      <pc:sldChg chg="modSp mod">
        <pc:chgData name="Daren Mcclearnon" userId="64b47e63-7645-40fb-ada6-fb825d8eba18" providerId="ADAL" clId="{BBA3DEB3-7ACB-41F8-BB74-0287A3CF3FD2}" dt="2025-03-07T08:28:22.180" v="69" actId="20577"/>
        <pc:sldMkLst>
          <pc:docMk/>
          <pc:sldMk cId="475961501" sldId="2147482189"/>
        </pc:sldMkLst>
        <pc:spChg chg="mod">
          <ac:chgData name="Daren Mcclearnon" userId="64b47e63-7645-40fb-ada6-fb825d8eba18" providerId="ADAL" clId="{BBA3DEB3-7ACB-41F8-BB74-0287A3CF3FD2}" dt="2025-03-07T08:28:22.180" v="69" actId="20577"/>
          <ac:spMkLst>
            <pc:docMk/>
            <pc:sldMk cId="475961501" sldId="2147482189"/>
            <ac:spMk id="12" creationId="{61A3E4DE-14EA-816C-A50C-AB00B4C5EB5E}"/>
          </ac:spMkLst>
        </pc:spChg>
      </pc:sldChg>
      <pc:sldChg chg="modSp mod">
        <pc:chgData name="Daren Mcclearnon" userId="64b47e63-7645-40fb-ada6-fb825d8eba18" providerId="ADAL" clId="{BBA3DEB3-7ACB-41F8-BB74-0287A3CF3FD2}" dt="2025-03-07T08:27:39.171" v="40" actId="14100"/>
        <pc:sldMkLst>
          <pc:docMk/>
          <pc:sldMk cId="2342155332" sldId="2147482190"/>
        </pc:sldMkLst>
        <pc:spChg chg="mod">
          <ac:chgData name="Daren Mcclearnon" userId="64b47e63-7645-40fb-ada6-fb825d8eba18" providerId="ADAL" clId="{BBA3DEB3-7ACB-41F8-BB74-0287A3CF3FD2}" dt="2025-03-07T08:27:39.171" v="40" actId="14100"/>
          <ac:spMkLst>
            <pc:docMk/>
            <pc:sldMk cId="2342155332" sldId="2147482190"/>
            <ac:spMk id="5" creationId="{A3076910-EEE4-277F-AA7C-B095389DB3DF}"/>
          </ac:spMkLst>
        </pc:spChg>
      </pc:sldChg>
      <pc:sldChg chg="addSp delSp modSp new mod modClrScheme modAnim chgLayout">
        <pc:chgData name="Daren Mcclearnon" userId="64b47e63-7645-40fb-ada6-fb825d8eba18" providerId="ADAL" clId="{BBA3DEB3-7ACB-41F8-BB74-0287A3CF3FD2}" dt="2025-03-07T08:25:22.553" v="9" actId="21"/>
        <pc:sldMkLst>
          <pc:docMk/>
          <pc:sldMk cId="1360064959" sldId="2147482198"/>
        </pc:sldMkLst>
        <pc:spChg chg="mod ord">
          <ac:chgData name="Daren Mcclearnon" userId="64b47e63-7645-40fb-ada6-fb825d8eba18" providerId="ADAL" clId="{BBA3DEB3-7ACB-41F8-BB74-0287A3CF3FD2}" dt="2025-03-07T08:24:18.357" v="1" actId="700"/>
          <ac:spMkLst>
            <pc:docMk/>
            <pc:sldMk cId="1360064959" sldId="2147482198"/>
            <ac:spMk id="4" creationId="{9BF91A59-3D2C-4D2C-D71E-8F263A02516D}"/>
          </ac:spMkLst>
        </pc:spChg>
        <pc:spChg chg="add mod ord">
          <ac:chgData name="Daren Mcclearnon" userId="64b47e63-7645-40fb-ada6-fb825d8eba18" providerId="ADAL" clId="{BBA3DEB3-7ACB-41F8-BB74-0287A3CF3FD2}" dt="2025-03-07T08:24:18.357" v="1" actId="700"/>
          <ac:spMkLst>
            <pc:docMk/>
            <pc:sldMk cId="1360064959" sldId="2147482198"/>
            <ac:spMk id="5" creationId="{4083CB86-7B09-2D0C-04BA-22CA016C6499}"/>
          </ac:spMkLst>
        </pc:spChg>
        <pc:spChg chg="add mod ord">
          <ac:chgData name="Daren Mcclearnon" userId="64b47e63-7645-40fb-ada6-fb825d8eba18" providerId="ADAL" clId="{BBA3DEB3-7ACB-41F8-BB74-0287A3CF3FD2}" dt="2025-03-07T08:24:18.357" v="1" actId="700"/>
          <ac:spMkLst>
            <pc:docMk/>
            <pc:sldMk cId="1360064959" sldId="2147482198"/>
            <ac:spMk id="6" creationId="{6BA3DAEF-93A1-6261-525B-B2D4C8919E70}"/>
          </ac:spMkLst>
        </pc:spChg>
        <pc:picChg chg="add mod">
          <ac:chgData name="Daren Mcclearnon" userId="64b47e63-7645-40fb-ada6-fb825d8eba18" providerId="ADAL" clId="{BBA3DEB3-7ACB-41F8-BB74-0287A3CF3FD2}" dt="2025-03-07T08:24:55.701" v="4" actId="1076"/>
          <ac:picMkLst>
            <pc:docMk/>
            <pc:sldMk cId="1360064959" sldId="2147482198"/>
            <ac:picMk id="7" creationId="{22FAE91F-8351-21FF-2087-1E5483FE59C8}"/>
          </ac:picMkLst>
        </pc:picChg>
      </pc:sldChg>
      <pc:sldChg chg="addSp delSp modSp new mod modClrScheme modAnim chgLayout">
        <pc:chgData name="Daren Mcclearnon" userId="64b47e63-7645-40fb-ada6-fb825d8eba18" providerId="ADAL" clId="{BBA3DEB3-7ACB-41F8-BB74-0287A3CF3FD2}" dt="2025-03-07T08:27:21.805" v="27" actId="1076"/>
        <pc:sldMkLst>
          <pc:docMk/>
          <pc:sldMk cId="2804171590" sldId="2147482199"/>
        </pc:sldMkLst>
        <pc:spChg chg="mod ord">
          <ac:chgData name="Daren Mcclearnon" userId="64b47e63-7645-40fb-ada6-fb825d8eba18" providerId="ADAL" clId="{BBA3DEB3-7ACB-41F8-BB74-0287A3CF3FD2}" dt="2025-03-07T08:27:11.126" v="25" actId="700"/>
          <ac:spMkLst>
            <pc:docMk/>
            <pc:sldMk cId="2804171590" sldId="2147482199"/>
            <ac:spMk id="4" creationId="{85CC9DDA-BA97-4B74-2597-B017350859A7}"/>
          </ac:spMkLst>
        </pc:spChg>
        <pc:spChg chg="add mod ord">
          <ac:chgData name="Daren Mcclearnon" userId="64b47e63-7645-40fb-ada6-fb825d8eba18" providerId="ADAL" clId="{BBA3DEB3-7ACB-41F8-BB74-0287A3CF3FD2}" dt="2025-03-07T08:27:11.126" v="25" actId="700"/>
          <ac:spMkLst>
            <pc:docMk/>
            <pc:sldMk cId="2804171590" sldId="2147482199"/>
            <ac:spMk id="5" creationId="{A160815C-43A4-F373-9267-385B5FB1437E}"/>
          </ac:spMkLst>
        </pc:spChg>
        <pc:spChg chg="add mod ord">
          <ac:chgData name="Daren Mcclearnon" userId="64b47e63-7645-40fb-ada6-fb825d8eba18" providerId="ADAL" clId="{BBA3DEB3-7ACB-41F8-BB74-0287A3CF3FD2}" dt="2025-03-07T08:27:11.126" v="25" actId="700"/>
          <ac:spMkLst>
            <pc:docMk/>
            <pc:sldMk cId="2804171590" sldId="2147482199"/>
            <ac:spMk id="6" creationId="{1B2E1916-903E-2CAD-C5CE-24F9E8D21A0C}"/>
          </ac:spMkLst>
        </pc:spChg>
        <pc:picChg chg="add mod">
          <ac:chgData name="Daren Mcclearnon" userId="64b47e63-7645-40fb-ada6-fb825d8eba18" providerId="ADAL" clId="{BBA3DEB3-7ACB-41F8-BB74-0287A3CF3FD2}" dt="2025-03-07T08:27:21.805" v="27" actId="1076"/>
          <ac:picMkLst>
            <pc:docMk/>
            <pc:sldMk cId="2804171590" sldId="2147482199"/>
            <ac:picMk id="7" creationId="{96E93B95-5397-DF00-5398-023E751773B2}"/>
          </ac:picMkLst>
        </pc:picChg>
      </pc:sldChg>
      <pc:sldChg chg="addSp modSp new mod ord modAnim">
        <pc:chgData name="Daren Mcclearnon" userId="64b47e63-7645-40fb-ada6-fb825d8eba18" providerId="ADAL" clId="{BBA3DEB3-7ACB-41F8-BB74-0287A3CF3FD2}" dt="2025-03-07T08:31:28.125" v="177" actId="20577"/>
        <pc:sldMkLst>
          <pc:docMk/>
          <pc:sldMk cId="876145763" sldId="2147482200"/>
        </pc:sldMkLst>
        <pc:spChg chg="mod">
          <ac:chgData name="Daren Mcclearnon" userId="64b47e63-7645-40fb-ada6-fb825d8eba18" providerId="ADAL" clId="{BBA3DEB3-7ACB-41F8-BB74-0287A3CF3FD2}" dt="2025-03-07T08:31:28.125" v="177" actId="20577"/>
          <ac:spMkLst>
            <pc:docMk/>
            <pc:sldMk cId="876145763" sldId="2147482200"/>
            <ac:spMk id="4" creationId="{0F61BBCE-29CC-32CF-6106-F67D6B948DC0}"/>
          </ac:spMkLst>
        </pc:spChg>
        <pc:picChg chg="add mod">
          <ac:chgData name="Daren Mcclearnon" userId="64b47e63-7645-40fb-ada6-fb825d8eba18" providerId="ADAL" clId="{BBA3DEB3-7ACB-41F8-BB74-0287A3CF3FD2}" dt="2025-03-07T08:30:41.616" v="98" actId="14100"/>
          <ac:picMkLst>
            <pc:docMk/>
            <pc:sldMk cId="876145763" sldId="2147482200"/>
            <ac:picMk id="6" creationId="{354C3CE2-5B72-CE30-19E9-48BE4697896A}"/>
          </ac:picMkLst>
        </pc:picChg>
      </pc:sldChg>
    </pc:docChg>
  </pc:docChgLst>
  <pc:docChgLst>
    <pc:chgData name="Richard Duvall" userId="S::richard.duvall@keysight.com::d5af41f2-5ea6-4f93-abc9-31e9e0062786" providerId="AD" clId="Web-{57064035-3910-511E-7DD5-27018445D1F2}"/>
    <pc:docChg chg="addSld delSld modSld modSection">
      <pc:chgData name="Richard Duvall" userId="S::richard.duvall@keysight.com::d5af41f2-5ea6-4f93-abc9-31e9e0062786" providerId="AD" clId="Web-{57064035-3910-511E-7DD5-27018445D1F2}" dt="2025-02-19T23:13:01.123" v="91"/>
      <pc:docMkLst>
        <pc:docMk/>
      </pc:docMkLst>
      <pc:sldChg chg="modTransition">
        <pc:chgData name="Richard Duvall" userId="S::richard.duvall@keysight.com::d5af41f2-5ea6-4f93-abc9-31e9e0062786" providerId="AD" clId="Web-{57064035-3910-511E-7DD5-27018445D1F2}" dt="2025-02-19T23:12:30.639" v="11"/>
        <pc:sldMkLst>
          <pc:docMk/>
          <pc:sldMk cId="926309396" sldId="256"/>
        </pc:sldMkLst>
      </pc:sldChg>
      <pc:sldChg chg="modTransition">
        <pc:chgData name="Richard Duvall" userId="S::richard.duvall@keysight.com::d5af41f2-5ea6-4f93-abc9-31e9e0062786" providerId="AD" clId="Web-{57064035-3910-511E-7DD5-27018445D1F2}" dt="2025-02-19T23:12:30.655" v="56"/>
        <pc:sldMkLst>
          <pc:docMk/>
          <pc:sldMk cId="420853517" sldId="257"/>
        </pc:sldMkLst>
      </pc:sldChg>
      <pc:sldChg chg="modTransition">
        <pc:chgData name="Richard Duvall" userId="S::richard.duvall@keysight.com::d5af41f2-5ea6-4f93-abc9-31e9e0062786" providerId="AD" clId="Web-{57064035-3910-511E-7DD5-27018445D1F2}" dt="2025-02-19T23:12:30.655" v="58"/>
        <pc:sldMkLst>
          <pc:docMk/>
          <pc:sldMk cId="2446384584" sldId="258"/>
        </pc:sldMkLst>
      </pc:sldChg>
      <pc:sldChg chg="modTransition">
        <pc:chgData name="Richard Duvall" userId="S::richard.duvall@keysight.com::d5af41f2-5ea6-4f93-abc9-31e9e0062786" providerId="AD" clId="Web-{57064035-3910-511E-7DD5-27018445D1F2}" dt="2025-02-19T23:12:30.655" v="52"/>
        <pc:sldMkLst>
          <pc:docMk/>
          <pc:sldMk cId="2544343387" sldId="260"/>
        </pc:sldMkLst>
      </pc:sldChg>
      <pc:sldChg chg="modTransition">
        <pc:chgData name="Richard Duvall" userId="S::richard.duvall@keysight.com::d5af41f2-5ea6-4f93-abc9-31e9e0062786" providerId="AD" clId="Web-{57064035-3910-511E-7DD5-27018445D1F2}" dt="2025-02-19T23:12:30.639" v="13"/>
        <pc:sldMkLst>
          <pc:docMk/>
          <pc:sldMk cId="2405991316" sldId="261"/>
        </pc:sldMkLst>
      </pc:sldChg>
      <pc:sldChg chg="modTransition">
        <pc:chgData name="Richard Duvall" userId="S::richard.duvall@keysight.com::d5af41f2-5ea6-4f93-abc9-31e9e0062786" providerId="AD" clId="Web-{57064035-3910-511E-7DD5-27018445D1F2}" dt="2025-02-19T23:12:30.655" v="55"/>
        <pc:sldMkLst>
          <pc:docMk/>
          <pc:sldMk cId="101014490" sldId="262"/>
        </pc:sldMkLst>
      </pc:sldChg>
      <pc:sldChg chg="modTransition">
        <pc:chgData name="Richard Duvall" userId="S::richard.duvall@keysight.com::d5af41f2-5ea6-4f93-abc9-31e9e0062786" providerId="AD" clId="Web-{57064035-3910-511E-7DD5-27018445D1F2}" dt="2025-02-19T23:12:30.639" v="10"/>
        <pc:sldMkLst>
          <pc:docMk/>
          <pc:sldMk cId="941744907" sldId="263"/>
        </pc:sldMkLst>
      </pc:sldChg>
      <pc:sldChg chg="modTransition">
        <pc:chgData name="Richard Duvall" userId="S::richard.duvall@keysight.com::d5af41f2-5ea6-4f93-abc9-31e9e0062786" providerId="AD" clId="Web-{57064035-3910-511E-7DD5-27018445D1F2}" dt="2025-02-19T23:12:30.639" v="12"/>
        <pc:sldMkLst>
          <pc:docMk/>
          <pc:sldMk cId="3229893814" sldId="264"/>
        </pc:sldMkLst>
      </pc:sldChg>
      <pc:sldChg chg="modTransition">
        <pc:chgData name="Richard Duvall" userId="S::richard.duvall@keysight.com::d5af41f2-5ea6-4f93-abc9-31e9e0062786" providerId="AD" clId="Web-{57064035-3910-511E-7DD5-27018445D1F2}" dt="2025-02-19T23:12:30.655" v="61"/>
        <pc:sldMkLst>
          <pc:docMk/>
          <pc:sldMk cId="2573004434" sldId="265"/>
        </pc:sldMkLst>
      </pc:sldChg>
      <pc:sldChg chg="modTransition">
        <pc:chgData name="Richard Duvall" userId="S::richard.duvall@keysight.com::d5af41f2-5ea6-4f93-abc9-31e9e0062786" providerId="AD" clId="Web-{57064035-3910-511E-7DD5-27018445D1F2}" dt="2025-02-19T23:12:30.655" v="62"/>
        <pc:sldMkLst>
          <pc:docMk/>
          <pc:sldMk cId="3721379047" sldId="266"/>
        </pc:sldMkLst>
      </pc:sldChg>
      <pc:sldChg chg="modTransition">
        <pc:chgData name="Richard Duvall" userId="S::richard.duvall@keysight.com::d5af41f2-5ea6-4f93-abc9-31e9e0062786" providerId="AD" clId="Web-{57064035-3910-511E-7DD5-27018445D1F2}" dt="2025-02-19T23:12:30.655" v="57"/>
        <pc:sldMkLst>
          <pc:docMk/>
          <pc:sldMk cId="3434867160" sldId="269"/>
        </pc:sldMkLst>
      </pc:sldChg>
      <pc:sldChg chg="modTransition">
        <pc:chgData name="Richard Duvall" userId="S::richard.duvall@keysight.com::d5af41f2-5ea6-4f93-abc9-31e9e0062786" providerId="AD" clId="Web-{57064035-3910-511E-7DD5-27018445D1F2}" dt="2025-02-19T23:12:30.655" v="50"/>
        <pc:sldMkLst>
          <pc:docMk/>
          <pc:sldMk cId="2303753707" sldId="271"/>
        </pc:sldMkLst>
      </pc:sldChg>
      <pc:sldChg chg="modTransition">
        <pc:chgData name="Richard Duvall" userId="S::richard.duvall@keysight.com::d5af41f2-5ea6-4f93-abc9-31e9e0062786" providerId="AD" clId="Web-{57064035-3910-511E-7DD5-27018445D1F2}" dt="2025-02-19T23:12:30.655" v="51"/>
        <pc:sldMkLst>
          <pc:docMk/>
          <pc:sldMk cId="1960469225" sldId="272"/>
        </pc:sldMkLst>
      </pc:sldChg>
      <pc:sldChg chg="modTransition">
        <pc:chgData name="Richard Duvall" userId="S::richard.duvall@keysight.com::d5af41f2-5ea6-4f93-abc9-31e9e0062786" providerId="AD" clId="Web-{57064035-3910-511E-7DD5-27018445D1F2}" dt="2025-02-19T23:12:30.655" v="53"/>
        <pc:sldMkLst>
          <pc:docMk/>
          <pc:sldMk cId="3515750670" sldId="273"/>
        </pc:sldMkLst>
      </pc:sldChg>
      <pc:sldChg chg="modTransition">
        <pc:chgData name="Richard Duvall" userId="S::richard.duvall@keysight.com::d5af41f2-5ea6-4f93-abc9-31e9e0062786" providerId="AD" clId="Web-{57064035-3910-511E-7DD5-27018445D1F2}" dt="2025-02-19T23:12:30.655" v="60"/>
        <pc:sldMkLst>
          <pc:docMk/>
          <pc:sldMk cId="199388313" sldId="274"/>
        </pc:sldMkLst>
      </pc:sldChg>
      <pc:sldChg chg="modTransition">
        <pc:chgData name="Richard Duvall" userId="S::richard.duvall@keysight.com::d5af41f2-5ea6-4f93-abc9-31e9e0062786" providerId="AD" clId="Web-{57064035-3910-511E-7DD5-27018445D1F2}" dt="2025-02-19T23:12:30.670" v="84"/>
        <pc:sldMkLst>
          <pc:docMk/>
          <pc:sldMk cId="210888510" sldId="275"/>
        </pc:sldMkLst>
      </pc:sldChg>
      <pc:sldChg chg="modTransition">
        <pc:chgData name="Richard Duvall" userId="S::richard.duvall@keysight.com::d5af41f2-5ea6-4f93-abc9-31e9e0062786" providerId="AD" clId="Web-{57064035-3910-511E-7DD5-27018445D1F2}" dt="2025-02-19T23:12:30.655" v="59"/>
        <pc:sldMkLst>
          <pc:docMk/>
          <pc:sldMk cId="572962799" sldId="276"/>
        </pc:sldMkLst>
      </pc:sldChg>
      <pc:sldChg chg="modTransition">
        <pc:chgData name="Richard Duvall" userId="S::richard.duvall@keysight.com::d5af41f2-5ea6-4f93-abc9-31e9e0062786" providerId="AD" clId="Web-{57064035-3910-511E-7DD5-27018445D1F2}" dt="2025-02-19T23:12:30.655" v="63"/>
        <pc:sldMkLst>
          <pc:docMk/>
          <pc:sldMk cId="2480590936" sldId="277"/>
        </pc:sldMkLst>
      </pc:sldChg>
      <pc:sldChg chg="modTransition">
        <pc:chgData name="Richard Duvall" userId="S::richard.duvall@keysight.com::d5af41f2-5ea6-4f93-abc9-31e9e0062786" providerId="AD" clId="Web-{57064035-3910-511E-7DD5-27018445D1F2}" dt="2025-02-19T23:12:30.655" v="73"/>
        <pc:sldMkLst>
          <pc:docMk/>
          <pc:sldMk cId="2707671998" sldId="280"/>
        </pc:sldMkLst>
      </pc:sldChg>
      <pc:sldChg chg="modTransition">
        <pc:chgData name="Richard Duvall" userId="S::richard.duvall@keysight.com::d5af41f2-5ea6-4f93-abc9-31e9e0062786" providerId="AD" clId="Web-{57064035-3910-511E-7DD5-27018445D1F2}" dt="2025-02-19T23:12:30.670" v="83"/>
        <pc:sldMkLst>
          <pc:docMk/>
          <pc:sldMk cId="3314569010" sldId="282"/>
        </pc:sldMkLst>
      </pc:sldChg>
      <pc:sldChg chg="modTransition">
        <pc:chgData name="Richard Duvall" userId="S::richard.duvall@keysight.com::d5af41f2-5ea6-4f93-abc9-31e9e0062786" providerId="AD" clId="Web-{57064035-3910-511E-7DD5-27018445D1F2}" dt="2025-02-19T23:12:30.655" v="18"/>
        <pc:sldMkLst>
          <pc:docMk/>
          <pc:sldMk cId="3826028374" sldId="355"/>
        </pc:sldMkLst>
      </pc:sldChg>
      <pc:sldChg chg="modTransition">
        <pc:chgData name="Richard Duvall" userId="S::richard.duvall@keysight.com::d5af41f2-5ea6-4f93-abc9-31e9e0062786" providerId="AD" clId="Web-{57064035-3910-511E-7DD5-27018445D1F2}" dt="2025-02-19T23:12:30.655" v="26"/>
        <pc:sldMkLst>
          <pc:docMk/>
          <pc:sldMk cId="1490319065" sldId="480"/>
        </pc:sldMkLst>
      </pc:sldChg>
      <pc:sldChg chg="addSp delSp modSp add modTransition">
        <pc:chgData name="Richard Duvall" userId="S::richard.duvall@keysight.com::d5af41f2-5ea6-4f93-abc9-31e9e0062786" providerId="AD" clId="Web-{57064035-3910-511E-7DD5-27018445D1F2}" dt="2025-02-19T23:13:01.123" v="91"/>
        <pc:sldMkLst>
          <pc:docMk/>
          <pc:sldMk cId="0" sldId="711"/>
        </pc:sldMkLst>
      </pc:sldChg>
      <pc:sldChg chg="delSp del">
        <pc:chgData name="Richard Duvall" userId="S::richard.duvall@keysight.com::d5af41f2-5ea6-4f93-abc9-31e9e0062786" providerId="AD" clId="Web-{57064035-3910-511E-7DD5-27018445D1F2}" dt="2025-02-19T23:12:15.233" v="9"/>
        <pc:sldMkLst>
          <pc:docMk/>
          <pc:sldMk cId="0" sldId="713"/>
        </pc:sldMkLst>
      </pc:sldChg>
      <pc:sldChg chg="modTransition">
        <pc:chgData name="Richard Duvall" userId="S::richard.duvall@keysight.com::d5af41f2-5ea6-4f93-abc9-31e9e0062786" providerId="AD" clId="Web-{57064035-3910-511E-7DD5-27018445D1F2}" dt="2025-02-19T23:12:30.655" v="48"/>
        <pc:sldMkLst>
          <pc:docMk/>
          <pc:sldMk cId="2473360499" sldId="714"/>
        </pc:sldMkLst>
      </pc:sldChg>
      <pc:sldChg chg="modTransition">
        <pc:chgData name="Richard Duvall" userId="S::richard.duvall@keysight.com::d5af41f2-5ea6-4f93-abc9-31e9e0062786" providerId="AD" clId="Web-{57064035-3910-511E-7DD5-27018445D1F2}" dt="2025-02-19T23:12:30.655" v="70"/>
        <pc:sldMkLst>
          <pc:docMk/>
          <pc:sldMk cId="2317685673" sldId="722"/>
        </pc:sldMkLst>
      </pc:sldChg>
      <pc:sldChg chg="modTransition">
        <pc:chgData name="Richard Duvall" userId="S::richard.duvall@keysight.com::d5af41f2-5ea6-4f93-abc9-31e9e0062786" providerId="AD" clId="Web-{57064035-3910-511E-7DD5-27018445D1F2}" dt="2025-02-19T23:12:30.655" v="77"/>
        <pc:sldMkLst>
          <pc:docMk/>
          <pc:sldMk cId="3450353186" sldId="730"/>
        </pc:sldMkLst>
      </pc:sldChg>
      <pc:sldChg chg="modTransition">
        <pc:chgData name="Richard Duvall" userId="S::richard.duvall@keysight.com::d5af41f2-5ea6-4f93-abc9-31e9e0062786" providerId="AD" clId="Web-{57064035-3910-511E-7DD5-27018445D1F2}" dt="2025-02-19T23:12:30.655" v="21"/>
        <pc:sldMkLst>
          <pc:docMk/>
          <pc:sldMk cId="3216153900" sldId="735"/>
        </pc:sldMkLst>
      </pc:sldChg>
      <pc:sldChg chg="modTransition">
        <pc:chgData name="Richard Duvall" userId="S::richard.duvall@keysight.com::d5af41f2-5ea6-4f93-abc9-31e9e0062786" providerId="AD" clId="Web-{57064035-3910-511E-7DD5-27018445D1F2}" dt="2025-02-19T23:12:30.670" v="85"/>
        <pc:sldMkLst>
          <pc:docMk/>
          <pc:sldMk cId="3679058711" sldId="745"/>
        </pc:sldMkLst>
      </pc:sldChg>
      <pc:sldChg chg="modTransition">
        <pc:chgData name="Richard Duvall" userId="S::richard.duvall@keysight.com::d5af41f2-5ea6-4f93-abc9-31e9e0062786" providerId="AD" clId="Web-{57064035-3910-511E-7DD5-27018445D1F2}" dt="2025-02-19T23:12:30.655" v="27"/>
        <pc:sldMkLst>
          <pc:docMk/>
          <pc:sldMk cId="2390651959" sldId="864"/>
        </pc:sldMkLst>
      </pc:sldChg>
      <pc:sldChg chg="modTransition">
        <pc:chgData name="Richard Duvall" userId="S::richard.duvall@keysight.com::d5af41f2-5ea6-4f93-abc9-31e9e0062786" providerId="AD" clId="Web-{57064035-3910-511E-7DD5-27018445D1F2}" dt="2025-02-19T23:12:30.655" v="31"/>
        <pc:sldMkLst>
          <pc:docMk/>
          <pc:sldMk cId="4085956628" sldId="881"/>
        </pc:sldMkLst>
      </pc:sldChg>
      <pc:sldChg chg="modTransition">
        <pc:chgData name="Richard Duvall" userId="S::richard.duvall@keysight.com::d5af41f2-5ea6-4f93-abc9-31e9e0062786" providerId="AD" clId="Web-{57064035-3910-511E-7DD5-27018445D1F2}" dt="2025-02-19T23:12:30.655" v="35"/>
        <pc:sldMkLst>
          <pc:docMk/>
          <pc:sldMk cId="2909443421" sldId="883"/>
        </pc:sldMkLst>
      </pc:sldChg>
      <pc:sldChg chg="modTransition">
        <pc:chgData name="Richard Duvall" userId="S::richard.duvall@keysight.com::d5af41f2-5ea6-4f93-abc9-31e9e0062786" providerId="AD" clId="Web-{57064035-3910-511E-7DD5-27018445D1F2}" dt="2025-02-19T23:12:30.655" v="42"/>
        <pc:sldMkLst>
          <pc:docMk/>
          <pc:sldMk cId="2518112874" sldId="884"/>
        </pc:sldMkLst>
      </pc:sldChg>
      <pc:sldChg chg="modTransition">
        <pc:chgData name="Richard Duvall" userId="S::richard.duvall@keysight.com::d5af41f2-5ea6-4f93-abc9-31e9e0062786" providerId="AD" clId="Web-{57064035-3910-511E-7DD5-27018445D1F2}" dt="2025-02-19T23:12:30.655" v="41"/>
        <pc:sldMkLst>
          <pc:docMk/>
          <pc:sldMk cId="2771390182" sldId="887"/>
        </pc:sldMkLst>
      </pc:sldChg>
      <pc:sldChg chg="modTransition">
        <pc:chgData name="Richard Duvall" userId="S::richard.duvall@keysight.com::d5af41f2-5ea6-4f93-abc9-31e9e0062786" providerId="AD" clId="Web-{57064035-3910-511E-7DD5-27018445D1F2}" dt="2025-02-19T23:12:30.655" v="39"/>
        <pc:sldMkLst>
          <pc:docMk/>
          <pc:sldMk cId="4239757875" sldId="888"/>
        </pc:sldMkLst>
      </pc:sldChg>
      <pc:sldChg chg="modTransition">
        <pc:chgData name="Richard Duvall" userId="S::richard.duvall@keysight.com::d5af41f2-5ea6-4f93-abc9-31e9e0062786" providerId="AD" clId="Web-{57064035-3910-511E-7DD5-27018445D1F2}" dt="2025-02-19T23:12:30.655" v="32"/>
        <pc:sldMkLst>
          <pc:docMk/>
          <pc:sldMk cId="2028120587" sldId="889"/>
        </pc:sldMkLst>
      </pc:sldChg>
      <pc:sldChg chg="modTransition">
        <pc:chgData name="Richard Duvall" userId="S::richard.duvall@keysight.com::d5af41f2-5ea6-4f93-abc9-31e9e0062786" providerId="AD" clId="Web-{57064035-3910-511E-7DD5-27018445D1F2}" dt="2025-02-19T23:12:30.655" v="33"/>
        <pc:sldMkLst>
          <pc:docMk/>
          <pc:sldMk cId="3209799667" sldId="890"/>
        </pc:sldMkLst>
      </pc:sldChg>
      <pc:sldChg chg="modTransition">
        <pc:chgData name="Richard Duvall" userId="S::richard.duvall@keysight.com::d5af41f2-5ea6-4f93-abc9-31e9e0062786" providerId="AD" clId="Web-{57064035-3910-511E-7DD5-27018445D1F2}" dt="2025-02-19T23:12:30.655" v="38"/>
        <pc:sldMkLst>
          <pc:docMk/>
          <pc:sldMk cId="891668277" sldId="892"/>
        </pc:sldMkLst>
      </pc:sldChg>
      <pc:sldChg chg="modTransition">
        <pc:chgData name="Richard Duvall" userId="S::richard.duvall@keysight.com::d5af41f2-5ea6-4f93-abc9-31e9e0062786" providerId="AD" clId="Web-{57064035-3910-511E-7DD5-27018445D1F2}" dt="2025-02-19T23:12:30.655" v="29"/>
        <pc:sldMkLst>
          <pc:docMk/>
          <pc:sldMk cId="1008109861" sldId="893"/>
        </pc:sldMkLst>
      </pc:sldChg>
      <pc:sldChg chg="modTransition">
        <pc:chgData name="Richard Duvall" userId="S::richard.duvall@keysight.com::d5af41f2-5ea6-4f93-abc9-31e9e0062786" providerId="AD" clId="Web-{57064035-3910-511E-7DD5-27018445D1F2}" dt="2025-02-19T23:12:30.655" v="28"/>
        <pc:sldMkLst>
          <pc:docMk/>
          <pc:sldMk cId="1660113799" sldId="894"/>
        </pc:sldMkLst>
      </pc:sldChg>
      <pc:sldChg chg="modTransition">
        <pc:chgData name="Richard Duvall" userId="S::richard.duvall@keysight.com::d5af41f2-5ea6-4f93-abc9-31e9e0062786" providerId="AD" clId="Web-{57064035-3910-511E-7DD5-27018445D1F2}" dt="2025-02-19T23:12:30.655" v="30"/>
        <pc:sldMkLst>
          <pc:docMk/>
          <pc:sldMk cId="1074183098" sldId="895"/>
        </pc:sldMkLst>
      </pc:sldChg>
      <pc:sldChg chg="modTransition">
        <pc:chgData name="Richard Duvall" userId="S::richard.duvall@keysight.com::d5af41f2-5ea6-4f93-abc9-31e9e0062786" providerId="AD" clId="Web-{57064035-3910-511E-7DD5-27018445D1F2}" dt="2025-02-19T23:12:30.655" v="45"/>
        <pc:sldMkLst>
          <pc:docMk/>
          <pc:sldMk cId="2424279782" sldId="897"/>
        </pc:sldMkLst>
      </pc:sldChg>
      <pc:sldChg chg="modTransition">
        <pc:chgData name="Richard Duvall" userId="S::richard.duvall@keysight.com::d5af41f2-5ea6-4f93-abc9-31e9e0062786" providerId="AD" clId="Web-{57064035-3910-511E-7DD5-27018445D1F2}" dt="2025-02-19T23:12:30.655" v="37"/>
        <pc:sldMkLst>
          <pc:docMk/>
          <pc:sldMk cId="1288935142" sldId="898"/>
        </pc:sldMkLst>
      </pc:sldChg>
      <pc:sldChg chg="modTransition">
        <pc:chgData name="Richard Duvall" userId="S::richard.duvall@keysight.com::d5af41f2-5ea6-4f93-abc9-31e9e0062786" providerId="AD" clId="Web-{57064035-3910-511E-7DD5-27018445D1F2}" dt="2025-02-19T23:12:30.655" v="36"/>
        <pc:sldMkLst>
          <pc:docMk/>
          <pc:sldMk cId="997576719" sldId="899"/>
        </pc:sldMkLst>
      </pc:sldChg>
      <pc:sldChg chg="modTransition">
        <pc:chgData name="Richard Duvall" userId="S::richard.duvall@keysight.com::d5af41f2-5ea6-4f93-abc9-31e9e0062786" providerId="AD" clId="Web-{57064035-3910-511E-7DD5-27018445D1F2}" dt="2025-02-19T23:12:30.655" v="44"/>
        <pc:sldMkLst>
          <pc:docMk/>
          <pc:sldMk cId="1835438756" sldId="900"/>
        </pc:sldMkLst>
      </pc:sldChg>
      <pc:sldChg chg="modTransition">
        <pc:chgData name="Richard Duvall" userId="S::richard.duvall@keysight.com::d5af41f2-5ea6-4f93-abc9-31e9e0062786" providerId="AD" clId="Web-{57064035-3910-511E-7DD5-27018445D1F2}" dt="2025-02-19T23:12:30.655" v="34"/>
        <pc:sldMkLst>
          <pc:docMk/>
          <pc:sldMk cId="2900153123" sldId="901"/>
        </pc:sldMkLst>
      </pc:sldChg>
      <pc:sldChg chg="modTransition">
        <pc:chgData name="Richard Duvall" userId="S::richard.duvall@keysight.com::d5af41f2-5ea6-4f93-abc9-31e9e0062786" providerId="AD" clId="Web-{57064035-3910-511E-7DD5-27018445D1F2}" dt="2025-02-19T23:12:30.655" v="40"/>
        <pc:sldMkLst>
          <pc:docMk/>
          <pc:sldMk cId="4141202194" sldId="902"/>
        </pc:sldMkLst>
      </pc:sldChg>
      <pc:sldChg chg="modTransition">
        <pc:chgData name="Richard Duvall" userId="S::richard.duvall@keysight.com::d5af41f2-5ea6-4f93-abc9-31e9e0062786" providerId="AD" clId="Web-{57064035-3910-511E-7DD5-27018445D1F2}" dt="2025-02-19T23:12:30.655" v="46"/>
        <pc:sldMkLst>
          <pc:docMk/>
          <pc:sldMk cId="2519891117" sldId="904"/>
        </pc:sldMkLst>
      </pc:sldChg>
      <pc:sldChg chg="modTransition">
        <pc:chgData name="Richard Duvall" userId="S::richard.duvall@keysight.com::d5af41f2-5ea6-4f93-abc9-31e9e0062786" providerId="AD" clId="Web-{57064035-3910-511E-7DD5-27018445D1F2}" dt="2025-02-19T23:12:30.655" v="43"/>
        <pc:sldMkLst>
          <pc:docMk/>
          <pc:sldMk cId="2136317022" sldId="905"/>
        </pc:sldMkLst>
      </pc:sldChg>
      <pc:sldChg chg="modTransition">
        <pc:chgData name="Richard Duvall" userId="S::richard.duvall@keysight.com::d5af41f2-5ea6-4f93-abc9-31e9e0062786" providerId="AD" clId="Web-{57064035-3910-511E-7DD5-27018445D1F2}" dt="2025-02-19T23:12:30.655" v="47"/>
        <pc:sldMkLst>
          <pc:docMk/>
          <pc:sldMk cId="770025581" sldId="907"/>
        </pc:sldMkLst>
      </pc:sldChg>
      <pc:sldChg chg="modTransition">
        <pc:chgData name="Richard Duvall" userId="S::richard.duvall@keysight.com::d5af41f2-5ea6-4f93-abc9-31e9e0062786" providerId="AD" clId="Web-{57064035-3910-511E-7DD5-27018445D1F2}" dt="2025-02-19T23:12:30.639" v="16"/>
        <pc:sldMkLst>
          <pc:docMk/>
          <pc:sldMk cId="719858267" sldId="2147470494"/>
        </pc:sldMkLst>
      </pc:sldChg>
      <pc:sldChg chg="modTransition">
        <pc:chgData name="Richard Duvall" userId="S::richard.duvall@keysight.com::d5af41f2-5ea6-4f93-abc9-31e9e0062786" providerId="AD" clId="Web-{57064035-3910-511E-7DD5-27018445D1F2}" dt="2025-02-19T23:12:30.655" v="67"/>
        <pc:sldMkLst>
          <pc:docMk/>
          <pc:sldMk cId="3620309599" sldId="2147470495"/>
        </pc:sldMkLst>
      </pc:sldChg>
      <pc:sldChg chg="modTransition">
        <pc:chgData name="Richard Duvall" userId="S::richard.duvall@keysight.com::d5af41f2-5ea6-4f93-abc9-31e9e0062786" providerId="AD" clId="Web-{57064035-3910-511E-7DD5-27018445D1F2}" dt="2025-02-19T23:12:30.655" v="20"/>
        <pc:sldMkLst>
          <pc:docMk/>
          <pc:sldMk cId="2049953324" sldId="2147470517"/>
        </pc:sldMkLst>
      </pc:sldChg>
      <pc:sldChg chg="modTransition">
        <pc:chgData name="Richard Duvall" userId="S::richard.duvall@keysight.com::d5af41f2-5ea6-4f93-abc9-31e9e0062786" providerId="AD" clId="Web-{57064035-3910-511E-7DD5-27018445D1F2}" dt="2025-02-19T23:12:30.655" v="68"/>
        <pc:sldMkLst>
          <pc:docMk/>
          <pc:sldMk cId="4008825075" sldId="2147474232"/>
        </pc:sldMkLst>
      </pc:sldChg>
      <pc:sldChg chg="modTransition">
        <pc:chgData name="Richard Duvall" userId="S::richard.duvall@keysight.com::d5af41f2-5ea6-4f93-abc9-31e9e0062786" providerId="AD" clId="Web-{57064035-3910-511E-7DD5-27018445D1F2}" dt="2025-02-19T23:12:30.655" v="75"/>
        <pc:sldMkLst>
          <pc:docMk/>
          <pc:sldMk cId="2320664567" sldId="2147474379"/>
        </pc:sldMkLst>
      </pc:sldChg>
      <pc:sldChg chg="modTransition">
        <pc:chgData name="Richard Duvall" userId="S::richard.duvall@keysight.com::d5af41f2-5ea6-4f93-abc9-31e9e0062786" providerId="AD" clId="Web-{57064035-3910-511E-7DD5-27018445D1F2}" dt="2025-02-19T23:12:30.655" v="76"/>
        <pc:sldMkLst>
          <pc:docMk/>
          <pc:sldMk cId="687781602" sldId="2147474382"/>
        </pc:sldMkLst>
      </pc:sldChg>
      <pc:sldChg chg="modTransition">
        <pc:chgData name="Richard Duvall" userId="S::richard.duvall@keysight.com::d5af41f2-5ea6-4f93-abc9-31e9e0062786" providerId="AD" clId="Web-{57064035-3910-511E-7DD5-27018445D1F2}" dt="2025-02-19T23:12:30.655" v="17"/>
        <pc:sldMkLst>
          <pc:docMk/>
          <pc:sldMk cId="2347877990" sldId="2147481951"/>
        </pc:sldMkLst>
      </pc:sldChg>
      <pc:sldChg chg="modTransition">
        <pc:chgData name="Richard Duvall" userId="S::richard.duvall@keysight.com::d5af41f2-5ea6-4f93-abc9-31e9e0062786" providerId="AD" clId="Web-{57064035-3910-511E-7DD5-27018445D1F2}" dt="2025-02-19T23:12:30.655" v="72"/>
        <pc:sldMkLst>
          <pc:docMk/>
          <pc:sldMk cId="465229806" sldId="2147481962"/>
        </pc:sldMkLst>
      </pc:sldChg>
      <pc:sldChg chg="modTransition">
        <pc:chgData name="Richard Duvall" userId="S::richard.duvall@keysight.com::d5af41f2-5ea6-4f93-abc9-31e9e0062786" providerId="AD" clId="Web-{57064035-3910-511E-7DD5-27018445D1F2}" dt="2025-02-19T23:12:30.655" v="74"/>
        <pc:sldMkLst>
          <pc:docMk/>
          <pc:sldMk cId="3028682783" sldId="2147482017"/>
        </pc:sldMkLst>
      </pc:sldChg>
      <pc:sldChg chg="modTransition">
        <pc:chgData name="Richard Duvall" userId="S::richard.duvall@keysight.com::d5af41f2-5ea6-4f93-abc9-31e9e0062786" providerId="AD" clId="Web-{57064035-3910-511E-7DD5-27018445D1F2}" dt="2025-02-19T23:12:30.655" v="66"/>
        <pc:sldMkLst>
          <pc:docMk/>
          <pc:sldMk cId="4222686823" sldId="2147482018"/>
        </pc:sldMkLst>
      </pc:sldChg>
      <pc:sldChg chg="modTransition">
        <pc:chgData name="Richard Duvall" userId="S::richard.duvall@keysight.com::d5af41f2-5ea6-4f93-abc9-31e9e0062786" providerId="AD" clId="Web-{57064035-3910-511E-7DD5-27018445D1F2}" dt="2025-02-19T23:12:30.655" v="22"/>
        <pc:sldMkLst>
          <pc:docMk/>
          <pc:sldMk cId="1358538231" sldId="2147482055"/>
        </pc:sldMkLst>
      </pc:sldChg>
      <pc:sldChg chg="modTransition">
        <pc:chgData name="Richard Duvall" userId="S::richard.duvall@keysight.com::d5af41f2-5ea6-4f93-abc9-31e9e0062786" providerId="AD" clId="Web-{57064035-3910-511E-7DD5-27018445D1F2}" dt="2025-02-19T23:12:30.670" v="82"/>
        <pc:sldMkLst>
          <pc:docMk/>
          <pc:sldMk cId="3404641304" sldId="2147482139"/>
        </pc:sldMkLst>
      </pc:sldChg>
      <pc:sldChg chg="modTransition">
        <pc:chgData name="Richard Duvall" userId="S::richard.duvall@keysight.com::d5af41f2-5ea6-4f93-abc9-31e9e0062786" providerId="AD" clId="Web-{57064035-3910-511E-7DD5-27018445D1F2}" dt="2025-02-19T23:12:30.655" v="24"/>
        <pc:sldMkLst>
          <pc:docMk/>
          <pc:sldMk cId="2620877188" sldId="2147482150"/>
        </pc:sldMkLst>
      </pc:sldChg>
      <pc:sldChg chg="modTransition">
        <pc:chgData name="Richard Duvall" userId="S::richard.duvall@keysight.com::d5af41f2-5ea6-4f93-abc9-31e9e0062786" providerId="AD" clId="Web-{57064035-3910-511E-7DD5-27018445D1F2}" dt="2025-02-19T23:12:30.639" v="15"/>
        <pc:sldMkLst>
          <pc:docMk/>
          <pc:sldMk cId="2542699917" sldId="2147482156"/>
        </pc:sldMkLst>
      </pc:sldChg>
      <pc:sldChg chg="modTransition">
        <pc:chgData name="Richard Duvall" userId="S::richard.duvall@keysight.com::d5af41f2-5ea6-4f93-abc9-31e9e0062786" providerId="AD" clId="Web-{57064035-3910-511E-7DD5-27018445D1F2}" dt="2025-02-19T23:12:30.655" v="19"/>
        <pc:sldMkLst>
          <pc:docMk/>
          <pc:sldMk cId="3231570951" sldId="2147482157"/>
        </pc:sldMkLst>
      </pc:sldChg>
      <pc:sldChg chg="modTransition">
        <pc:chgData name="Richard Duvall" userId="S::richard.duvall@keysight.com::d5af41f2-5ea6-4f93-abc9-31e9e0062786" providerId="AD" clId="Web-{57064035-3910-511E-7DD5-27018445D1F2}" dt="2025-02-19T23:12:30.655" v="25"/>
        <pc:sldMkLst>
          <pc:docMk/>
          <pc:sldMk cId="3449972528" sldId="2147482160"/>
        </pc:sldMkLst>
      </pc:sldChg>
      <pc:sldChg chg="modTransition">
        <pc:chgData name="Richard Duvall" userId="S::richard.duvall@keysight.com::d5af41f2-5ea6-4f93-abc9-31e9e0062786" providerId="AD" clId="Web-{57064035-3910-511E-7DD5-27018445D1F2}" dt="2025-02-19T23:12:30.655" v="49"/>
        <pc:sldMkLst>
          <pc:docMk/>
          <pc:sldMk cId="3878393777" sldId="2147482161"/>
        </pc:sldMkLst>
      </pc:sldChg>
      <pc:sldChg chg="modTransition">
        <pc:chgData name="Richard Duvall" userId="S::richard.duvall@keysight.com::d5af41f2-5ea6-4f93-abc9-31e9e0062786" providerId="AD" clId="Web-{57064035-3910-511E-7DD5-27018445D1F2}" dt="2025-02-19T23:12:30.655" v="54"/>
        <pc:sldMkLst>
          <pc:docMk/>
          <pc:sldMk cId="779339652" sldId="2147482162"/>
        </pc:sldMkLst>
      </pc:sldChg>
      <pc:sldChg chg="modTransition">
        <pc:chgData name="Richard Duvall" userId="S::richard.duvall@keysight.com::d5af41f2-5ea6-4f93-abc9-31e9e0062786" providerId="AD" clId="Web-{57064035-3910-511E-7DD5-27018445D1F2}" dt="2025-02-19T23:12:30.655" v="81"/>
        <pc:sldMkLst>
          <pc:docMk/>
          <pc:sldMk cId="879094545" sldId="2147482163"/>
        </pc:sldMkLst>
      </pc:sldChg>
      <pc:sldChg chg="modTransition">
        <pc:chgData name="Richard Duvall" userId="S::richard.duvall@keysight.com::d5af41f2-5ea6-4f93-abc9-31e9e0062786" providerId="AD" clId="Web-{57064035-3910-511E-7DD5-27018445D1F2}" dt="2025-02-19T23:12:30.655" v="64"/>
        <pc:sldMkLst>
          <pc:docMk/>
          <pc:sldMk cId="75497829" sldId="2147482164"/>
        </pc:sldMkLst>
      </pc:sldChg>
      <pc:sldChg chg="modTransition">
        <pc:chgData name="Richard Duvall" userId="S::richard.duvall@keysight.com::d5af41f2-5ea6-4f93-abc9-31e9e0062786" providerId="AD" clId="Web-{57064035-3910-511E-7DD5-27018445D1F2}" dt="2025-02-19T23:12:30.655" v="65"/>
        <pc:sldMkLst>
          <pc:docMk/>
          <pc:sldMk cId="2075522297" sldId="2147482165"/>
        </pc:sldMkLst>
      </pc:sldChg>
      <pc:sldChg chg="modTransition">
        <pc:chgData name="Richard Duvall" userId="S::richard.duvall@keysight.com::d5af41f2-5ea6-4f93-abc9-31e9e0062786" providerId="AD" clId="Web-{57064035-3910-511E-7DD5-27018445D1F2}" dt="2025-02-19T23:12:30.655" v="79"/>
        <pc:sldMkLst>
          <pc:docMk/>
          <pc:sldMk cId="1585537704" sldId="2147482166"/>
        </pc:sldMkLst>
      </pc:sldChg>
      <pc:sldChg chg="modTransition">
        <pc:chgData name="Richard Duvall" userId="S::richard.duvall@keysight.com::d5af41f2-5ea6-4f93-abc9-31e9e0062786" providerId="AD" clId="Web-{57064035-3910-511E-7DD5-27018445D1F2}" dt="2025-02-19T23:12:30.655" v="78"/>
        <pc:sldMkLst>
          <pc:docMk/>
          <pc:sldMk cId="474932320" sldId="2147482167"/>
        </pc:sldMkLst>
      </pc:sldChg>
      <pc:sldChg chg="modTransition">
        <pc:chgData name="Richard Duvall" userId="S::richard.duvall@keysight.com::d5af41f2-5ea6-4f93-abc9-31e9e0062786" providerId="AD" clId="Web-{57064035-3910-511E-7DD5-27018445D1F2}" dt="2025-02-19T23:12:30.639" v="14"/>
        <pc:sldMkLst>
          <pc:docMk/>
          <pc:sldMk cId="1068110875" sldId="2147482169"/>
        </pc:sldMkLst>
      </pc:sldChg>
      <pc:sldChg chg="modTransition">
        <pc:chgData name="Richard Duvall" userId="S::richard.duvall@keysight.com::d5af41f2-5ea6-4f93-abc9-31e9e0062786" providerId="AD" clId="Web-{57064035-3910-511E-7DD5-27018445D1F2}" dt="2025-02-19T23:12:30.655" v="23"/>
        <pc:sldMkLst>
          <pc:docMk/>
          <pc:sldMk cId="3923653514" sldId="2147482170"/>
        </pc:sldMkLst>
      </pc:sldChg>
      <pc:sldChg chg="modTransition">
        <pc:chgData name="Richard Duvall" userId="S::richard.duvall@keysight.com::d5af41f2-5ea6-4f93-abc9-31e9e0062786" providerId="AD" clId="Web-{57064035-3910-511E-7DD5-27018445D1F2}" dt="2025-02-19T23:12:30.670" v="86"/>
        <pc:sldMkLst>
          <pc:docMk/>
          <pc:sldMk cId="4003786493" sldId="2147482171"/>
        </pc:sldMkLst>
      </pc:sldChg>
      <pc:sldChg chg="modTransition">
        <pc:chgData name="Richard Duvall" userId="S::richard.duvall@keysight.com::d5af41f2-5ea6-4f93-abc9-31e9e0062786" providerId="AD" clId="Web-{57064035-3910-511E-7DD5-27018445D1F2}" dt="2025-02-19T23:12:30.655" v="71"/>
        <pc:sldMkLst>
          <pc:docMk/>
          <pc:sldMk cId="3233550202" sldId="2147482172"/>
        </pc:sldMkLst>
      </pc:sldChg>
      <pc:sldChg chg="modTransition">
        <pc:chgData name="Richard Duvall" userId="S::richard.duvall@keysight.com::d5af41f2-5ea6-4f93-abc9-31e9e0062786" providerId="AD" clId="Web-{57064035-3910-511E-7DD5-27018445D1F2}" dt="2025-02-19T23:12:30.655" v="69"/>
        <pc:sldMkLst>
          <pc:docMk/>
          <pc:sldMk cId="869420851" sldId="2147482174"/>
        </pc:sldMkLst>
      </pc:sldChg>
    </pc:docChg>
  </pc:docChgLst>
  <pc:docChgLst>
    <pc:chgData name="Matthew Ozalas" userId="3479424c-c1ba-470e-a5f2-cd06174af011" providerId="ADAL" clId="{59B5EB2F-3F68-4F49-B0EF-4B7EFF60BF21}"/>
    <pc:docChg chg="custSel modSld sldOrd">
      <pc:chgData name="Matthew Ozalas" userId="3479424c-c1ba-470e-a5f2-cd06174af011" providerId="ADAL" clId="{59B5EB2F-3F68-4F49-B0EF-4B7EFF60BF21}" dt="2025-05-22T19:29:39.947" v="7" actId="21"/>
      <pc:docMkLst>
        <pc:docMk/>
      </pc:docMkLst>
      <pc:sldChg chg="ord">
        <pc:chgData name="Matthew Ozalas" userId="3479424c-c1ba-470e-a5f2-cd06174af011" providerId="ADAL" clId="{59B5EB2F-3F68-4F49-B0EF-4B7EFF60BF21}" dt="2025-05-09T16:04:43.459" v="1"/>
        <pc:sldMkLst>
          <pc:docMk/>
          <pc:sldMk cId="2342155332" sldId="2147482190"/>
        </pc:sldMkLst>
      </pc:sldChg>
      <pc:sldChg chg="modSp mod">
        <pc:chgData name="Matthew Ozalas" userId="3479424c-c1ba-470e-a5f2-cd06174af011" providerId="ADAL" clId="{59B5EB2F-3F68-4F49-B0EF-4B7EFF60BF21}" dt="2025-05-22T19:29:05.121" v="2" actId="1076"/>
        <pc:sldMkLst>
          <pc:docMk/>
          <pc:sldMk cId="419100429" sldId="2147482194"/>
        </pc:sldMkLst>
        <pc:grpChg chg="mod">
          <ac:chgData name="Matthew Ozalas" userId="3479424c-c1ba-470e-a5f2-cd06174af011" providerId="ADAL" clId="{59B5EB2F-3F68-4F49-B0EF-4B7EFF60BF21}" dt="2025-05-22T19:29:05.121" v="2" actId="1076"/>
          <ac:grpSpMkLst>
            <pc:docMk/>
            <pc:sldMk cId="419100429" sldId="2147482194"/>
            <ac:grpSpMk id="7" creationId="{3D833C10-908B-B209-47A8-A5FD1812413A}"/>
          </ac:grpSpMkLst>
        </pc:grpChg>
      </pc:sldChg>
      <pc:sldChg chg="addSp delSp modSp mod">
        <pc:chgData name="Matthew Ozalas" userId="3479424c-c1ba-470e-a5f2-cd06174af011" providerId="ADAL" clId="{59B5EB2F-3F68-4F49-B0EF-4B7EFF60BF21}" dt="2025-05-22T19:29:39.947" v="7" actId="21"/>
        <pc:sldMkLst>
          <pc:docMk/>
          <pc:sldMk cId="2608423375" sldId="2147482197"/>
        </pc:sldMkLst>
        <pc:picChg chg="add del mod">
          <ac:chgData name="Matthew Ozalas" userId="3479424c-c1ba-470e-a5f2-cd06174af011" providerId="ADAL" clId="{59B5EB2F-3F68-4F49-B0EF-4B7EFF60BF21}" dt="2025-05-22T19:29:39.947" v="7" actId="21"/>
          <ac:picMkLst>
            <pc:docMk/>
            <pc:sldMk cId="2608423375" sldId="2147482197"/>
            <ac:picMk id="3" creationId="{8FAFBA13-7651-F149-007B-4024B9E886E7}"/>
          </ac:picMkLst>
        </pc:picChg>
      </pc:sldChg>
    </pc:docChg>
  </pc:docChgLst>
  <pc:docChgLst>
    <pc:chgData name="Daren Mcclearnon" userId="64b47e63-7645-40fb-ada6-fb825d8eba18" providerId="ADAL" clId="{CABD5870-721C-4830-85DA-3C62C3E353E6}"/>
    <pc:docChg chg="undo redo custSel addSld delSld modSld sldOrd addSection modSection">
      <pc:chgData name="Daren Mcclearnon" userId="64b47e63-7645-40fb-ada6-fb825d8eba18" providerId="ADAL" clId="{CABD5870-721C-4830-85DA-3C62C3E353E6}" dt="2025-02-18T10:14:44.600" v="6935" actId="1076"/>
      <pc:docMkLst>
        <pc:docMk/>
      </pc:docMkLst>
      <pc:sldChg chg="addSp delSp modSp add mod addAnim delAnim modAnim">
        <pc:chgData name="Daren Mcclearnon" userId="64b47e63-7645-40fb-ada6-fb825d8eba18" providerId="ADAL" clId="{CABD5870-721C-4830-85DA-3C62C3E353E6}" dt="2025-02-18T03:03:45.329" v="1942"/>
        <pc:sldMkLst>
          <pc:docMk/>
          <pc:sldMk cId="926309396" sldId="256"/>
        </pc:sldMkLst>
      </pc:sldChg>
      <pc:sldChg chg="add">
        <pc:chgData name="Daren Mcclearnon" userId="64b47e63-7645-40fb-ada6-fb825d8eba18" providerId="ADAL" clId="{CABD5870-721C-4830-85DA-3C62C3E353E6}" dt="2025-02-18T04:35:40.060" v="2120"/>
        <pc:sldMkLst>
          <pc:docMk/>
          <pc:sldMk cId="420853517" sldId="257"/>
        </pc:sldMkLst>
      </pc:sldChg>
      <pc:sldChg chg="add del">
        <pc:chgData name="Daren Mcclearnon" userId="64b47e63-7645-40fb-ada6-fb825d8eba18" providerId="ADAL" clId="{CABD5870-721C-4830-85DA-3C62C3E353E6}" dt="2025-02-18T00:30:54.675" v="57" actId="47"/>
        <pc:sldMkLst>
          <pc:docMk/>
          <pc:sldMk cId="3127853739" sldId="257"/>
        </pc:sldMkLst>
      </pc:sldChg>
      <pc:sldChg chg="add del">
        <pc:chgData name="Daren Mcclearnon" userId="64b47e63-7645-40fb-ada6-fb825d8eba18" providerId="ADAL" clId="{CABD5870-721C-4830-85DA-3C62C3E353E6}" dt="2025-02-18T04:16:45.292" v="1956" actId="47"/>
        <pc:sldMkLst>
          <pc:docMk/>
          <pc:sldMk cId="1140161520" sldId="258"/>
        </pc:sldMkLst>
      </pc:sldChg>
      <pc:sldChg chg="add">
        <pc:chgData name="Daren Mcclearnon" userId="64b47e63-7645-40fb-ada6-fb825d8eba18" providerId="ADAL" clId="{CABD5870-721C-4830-85DA-3C62C3E353E6}" dt="2025-02-18T04:35:40.060" v="2120"/>
        <pc:sldMkLst>
          <pc:docMk/>
          <pc:sldMk cId="2446384584" sldId="258"/>
        </pc:sldMkLst>
      </pc:sldChg>
      <pc:sldChg chg="add">
        <pc:chgData name="Daren Mcclearnon" userId="64b47e63-7645-40fb-ada6-fb825d8eba18" providerId="ADAL" clId="{CABD5870-721C-4830-85DA-3C62C3E353E6}" dt="2025-02-18T04:35:40.060" v="2120"/>
        <pc:sldMkLst>
          <pc:docMk/>
          <pc:sldMk cId="2544343387" sldId="260"/>
        </pc:sldMkLst>
      </pc:sldChg>
      <pc:sldChg chg="addSp delSp modSp add mod modClrScheme delAnim modAnim chgLayout">
        <pc:chgData name="Daren Mcclearnon" userId="64b47e63-7645-40fb-ada6-fb825d8eba18" providerId="ADAL" clId="{CABD5870-721C-4830-85DA-3C62C3E353E6}" dt="2025-02-18T03:03:51.484" v="1944"/>
        <pc:sldMkLst>
          <pc:docMk/>
          <pc:sldMk cId="2405991316" sldId="261"/>
        </pc:sldMkLst>
      </pc:sldChg>
      <pc:sldChg chg="add">
        <pc:chgData name="Daren Mcclearnon" userId="64b47e63-7645-40fb-ada6-fb825d8eba18" providerId="ADAL" clId="{CABD5870-721C-4830-85DA-3C62C3E353E6}" dt="2025-02-18T04:35:40.060" v="2120"/>
        <pc:sldMkLst>
          <pc:docMk/>
          <pc:sldMk cId="101014490" sldId="262"/>
        </pc:sldMkLst>
      </pc:sldChg>
      <pc:sldChg chg="modSp add del mod">
        <pc:chgData name="Daren Mcclearnon" userId="64b47e63-7645-40fb-ada6-fb825d8eba18" providerId="ADAL" clId="{CABD5870-721C-4830-85DA-3C62C3E353E6}" dt="2025-02-18T03:04:18.642" v="1953" actId="47"/>
        <pc:sldMkLst>
          <pc:docMk/>
          <pc:sldMk cId="3246179607" sldId="262"/>
        </pc:sldMkLst>
      </pc:sldChg>
      <pc:sldChg chg="addSp delSp modSp add mod ord setBg modClrScheme chgLayout">
        <pc:chgData name="Daren Mcclearnon" userId="64b47e63-7645-40fb-ada6-fb825d8eba18" providerId="ADAL" clId="{CABD5870-721C-4830-85DA-3C62C3E353E6}" dt="2025-02-18T07:17:36.970" v="3317"/>
        <pc:sldMkLst>
          <pc:docMk/>
          <pc:sldMk cId="941744907" sldId="263"/>
        </pc:sldMkLst>
      </pc:sldChg>
      <pc:sldChg chg="addSp delSp modSp add mod modClrScheme chgLayout">
        <pc:chgData name="Daren Mcclearnon" userId="64b47e63-7645-40fb-ada6-fb825d8eba18" providerId="ADAL" clId="{CABD5870-721C-4830-85DA-3C62C3E353E6}" dt="2025-02-18T03:03:48.937" v="1943"/>
        <pc:sldMkLst>
          <pc:docMk/>
          <pc:sldMk cId="3229893814" sldId="264"/>
        </pc:sldMkLst>
      </pc:sldChg>
      <pc:sldChg chg="add">
        <pc:chgData name="Daren Mcclearnon" userId="64b47e63-7645-40fb-ada6-fb825d8eba18" providerId="ADAL" clId="{CABD5870-721C-4830-85DA-3C62C3E353E6}" dt="2025-02-18T04:35:40.060" v="2120"/>
        <pc:sldMkLst>
          <pc:docMk/>
          <pc:sldMk cId="2573004434" sldId="265"/>
        </pc:sldMkLst>
      </pc:sldChg>
      <pc:sldChg chg="add">
        <pc:chgData name="Daren Mcclearnon" userId="64b47e63-7645-40fb-ada6-fb825d8eba18" providerId="ADAL" clId="{CABD5870-721C-4830-85DA-3C62C3E353E6}" dt="2025-02-18T04:35:40.060" v="2120"/>
        <pc:sldMkLst>
          <pc:docMk/>
          <pc:sldMk cId="3721379047" sldId="266"/>
        </pc:sldMkLst>
      </pc:sldChg>
      <pc:sldChg chg="add">
        <pc:chgData name="Daren Mcclearnon" userId="64b47e63-7645-40fb-ada6-fb825d8eba18" providerId="ADAL" clId="{CABD5870-721C-4830-85DA-3C62C3E353E6}" dt="2025-02-18T04:35:40.060" v="2120"/>
        <pc:sldMkLst>
          <pc:docMk/>
          <pc:sldMk cId="3434867160" sldId="269"/>
        </pc:sldMkLst>
      </pc:sldChg>
      <pc:sldChg chg="add">
        <pc:chgData name="Daren Mcclearnon" userId="64b47e63-7645-40fb-ada6-fb825d8eba18" providerId="ADAL" clId="{CABD5870-721C-4830-85DA-3C62C3E353E6}" dt="2025-02-18T04:35:40.060" v="2120"/>
        <pc:sldMkLst>
          <pc:docMk/>
          <pc:sldMk cId="2303753707" sldId="271"/>
        </pc:sldMkLst>
      </pc:sldChg>
      <pc:sldChg chg="add">
        <pc:chgData name="Daren Mcclearnon" userId="64b47e63-7645-40fb-ada6-fb825d8eba18" providerId="ADAL" clId="{CABD5870-721C-4830-85DA-3C62C3E353E6}" dt="2025-02-18T04:35:40.060" v="2120"/>
        <pc:sldMkLst>
          <pc:docMk/>
          <pc:sldMk cId="1960469225" sldId="272"/>
        </pc:sldMkLst>
      </pc:sldChg>
      <pc:sldChg chg="add">
        <pc:chgData name="Daren Mcclearnon" userId="64b47e63-7645-40fb-ada6-fb825d8eba18" providerId="ADAL" clId="{CABD5870-721C-4830-85DA-3C62C3E353E6}" dt="2025-02-18T04:35:40.060" v="2120"/>
        <pc:sldMkLst>
          <pc:docMk/>
          <pc:sldMk cId="3515750670" sldId="273"/>
        </pc:sldMkLst>
      </pc:sldChg>
      <pc:sldChg chg="add">
        <pc:chgData name="Daren Mcclearnon" userId="64b47e63-7645-40fb-ada6-fb825d8eba18" providerId="ADAL" clId="{CABD5870-721C-4830-85DA-3C62C3E353E6}" dt="2025-02-18T04:35:40.060" v="2120"/>
        <pc:sldMkLst>
          <pc:docMk/>
          <pc:sldMk cId="199388313" sldId="274"/>
        </pc:sldMkLst>
      </pc:sldChg>
      <pc:sldChg chg="addSp delSp modSp add mod">
        <pc:chgData name="Daren Mcclearnon" userId="64b47e63-7645-40fb-ada6-fb825d8eba18" providerId="ADAL" clId="{CABD5870-721C-4830-85DA-3C62C3E353E6}" dt="2025-02-18T10:12:42.478" v="6868"/>
        <pc:sldMkLst>
          <pc:docMk/>
          <pc:sldMk cId="210888510" sldId="275"/>
        </pc:sldMkLst>
      </pc:sldChg>
      <pc:sldChg chg="add">
        <pc:chgData name="Daren Mcclearnon" userId="64b47e63-7645-40fb-ada6-fb825d8eba18" providerId="ADAL" clId="{CABD5870-721C-4830-85DA-3C62C3E353E6}" dt="2025-02-18T04:35:40.060" v="2120"/>
        <pc:sldMkLst>
          <pc:docMk/>
          <pc:sldMk cId="572962799" sldId="276"/>
        </pc:sldMkLst>
      </pc:sldChg>
      <pc:sldChg chg="modSp add">
        <pc:chgData name="Daren Mcclearnon" userId="64b47e63-7645-40fb-ada6-fb825d8eba18" providerId="ADAL" clId="{CABD5870-721C-4830-85DA-3C62C3E353E6}" dt="2025-02-18T04:36:21.892" v="2124" actId="14100"/>
        <pc:sldMkLst>
          <pc:docMk/>
          <pc:sldMk cId="2480590936" sldId="277"/>
        </pc:sldMkLst>
      </pc:sldChg>
      <pc:sldChg chg="addSp delSp modSp add mod">
        <pc:chgData name="Daren Mcclearnon" userId="64b47e63-7645-40fb-ada6-fb825d8eba18" providerId="ADAL" clId="{CABD5870-721C-4830-85DA-3C62C3E353E6}" dt="2025-02-18T10:12:26.085" v="6861"/>
        <pc:sldMkLst>
          <pc:docMk/>
          <pc:sldMk cId="2707671998" sldId="280"/>
        </pc:sldMkLst>
      </pc:sldChg>
      <pc:sldChg chg="add">
        <pc:chgData name="Daren Mcclearnon" userId="64b47e63-7645-40fb-ada6-fb825d8eba18" providerId="ADAL" clId="{CABD5870-721C-4830-85DA-3C62C3E353E6}" dt="2025-02-18T06:27:53.303" v="2611"/>
        <pc:sldMkLst>
          <pc:docMk/>
          <pc:sldMk cId="3314569010" sldId="282"/>
        </pc:sldMkLst>
      </pc:sldChg>
      <pc:sldChg chg="addSp delSp modSp add mod modClrScheme chgLayout">
        <pc:chgData name="Daren Mcclearnon" userId="64b47e63-7645-40fb-ada6-fb825d8eba18" providerId="ADAL" clId="{CABD5870-721C-4830-85DA-3C62C3E353E6}" dt="2025-02-18T10:10:44.609" v="6842"/>
        <pc:sldMkLst>
          <pc:docMk/>
          <pc:sldMk cId="3826028374" sldId="355"/>
        </pc:sldMkLst>
      </pc:sldChg>
      <pc:sldChg chg="addSp modSp add del mod">
        <pc:chgData name="Daren Mcclearnon" userId="64b47e63-7645-40fb-ada6-fb825d8eba18" providerId="ADAL" clId="{CABD5870-721C-4830-85DA-3C62C3E353E6}" dt="2025-02-18T07:13:35.927" v="3269" actId="403"/>
        <pc:sldMkLst>
          <pc:docMk/>
          <pc:sldMk cId="1490319065" sldId="480"/>
        </pc:sldMkLst>
      </pc:sldChg>
      <pc:sldChg chg="del">
        <pc:chgData name="Daren Mcclearnon" userId="64b47e63-7645-40fb-ada6-fb825d8eba18" providerId="ADAL" clId="{CABD5870-721C-4830-85DA-3C62C3E353E6}" dt="2025-02-18T00:22:58.703" v="0" actId="47"/>
        <pc:sldMkLst>
          <pc:docMk/>
          <pc:sldMk cId="0" sldId="555"/>
        </pc:sldMkLst>
      </pc:sldChg>
      <pc:sldChg chg="del">
        <pc:chgData name="Daren Mcclearnon" userId="64b47e63-7645-40fb-ada6-fb825d8eba18" providerId="ADAL" clId="{CABD5870-721C-4830-85DA-3C62C3E353E6}" dt="2025-02-18T00:22:58.703" v="0" actId="47"/>
        <pc:sldMkLst>
          <pc:docMk/>
          <pc:sldMk cId="0" sldId="556"/>
        </pc:sldMkLst>
      </pc:sldChg>
      <pc:sldChg chg="del">
        <pc:chgData name="Daren Mcclearnon" userId="64b47e63-7645-40fb-ada6-fb825d8eba18" providerId="ADAL" clId="{CABD5870-721C-4830-85DA-3C62C3E353E6}" dt="2025-02-18T00:22:58.703" v="0" actId="47"/>
        <pc:sldMkLst>
          <pc:docMk/>
          <pc:sldMk cId="0" sldId="557"/>
        </pc:sldMkLst>
      </pc:sldChg>
      <pc:sldChg chg="del">
        <pc:chgData name="Daren Mcclearnon" userId="64b47e63-7645-40fb-ada6-fb825d8eba18" providerId="ADAL" clId="{CABD5870-721C-4830-85DA-3C62C3E353E6}" dt="2025-02-18T00:22:58.703" v="0" actId="47"/>
        <pc:sldMkLst>
          <pc:docMk/>
          <pc:sldMk cId="0" sldId="649"/>
        </pc:sldMkLst>
      </pc:sldChg>
      <pc:sldChg chg="del">
        <pc:chgData name="Daren Mcclearnon" userId="64b47e63-7645-40fb-ada6-fb825d8eba18" providerId="ADAL" clId="{CABD5870-721C-4830-85DA-3C62C3E353E6}" dt="2025-02-18T00:22:58.703" v="0" actId="47"/>
        <pc:sldMkLst>
          <pc:docMk/>
          <pc:sldMk cId="0" sldId="650"/>
        </pc:sldMkLst>
      </pc:sldChg>
      <pc:sldChg chg="del">
        <pc:chgData name="Daren Mcclearnon" userId="64b47e63-7645-40fb-ada6-fb825d8eba18" providerId="ADAL" clId="{CABD5870-721C-4830-85DA-3C62C3E353E6}" dt="2025-02-18T00:22:58.703" v="0" actId="47"/>
        <pc:sldMkLst>
          <pc:docMk/>
          <pc:sldMk cId="0" sldId="651"/>
        </pc:sldMkLst>
      </pc:sldChg>
      <pc:sldChg chg="del">
        <pc:chgData name="Daren Mcclearnon" userId="64b47e63-7645-40fb-ada6-fb825d8eba18" providerId="ADAL" clId="{CABD5870-721C-4830-85DA-3C62C3E353E6}" dt="2025-02-18T00:22:58.703" v="0" actId="47"/>
        <pc:sldMkLst>
          <pc:docMk/>
          <pc:sldMk cId="0" sldId="652"/>
        </pc:sldMkLst>
      </pc:sldChg>
      <pc:sldChg chg="del">
        <pc:chgData name="Daren Mcclearnon" userId="64b47e63-7645-40fb-ada6-fb825d8eba18" providerId="ADAL" clId="{CABD5870-721C-4830-85DA-3C62C3E353E6}" dt="2025-02-18T00:22:58.703" v="0" actId="47"/>
        <pc:sldMkLst>
          <pc:docMk/>
          <pc:sldMk cId="0" sldId="653"/>
        </pc:sldMkLst>
      </pc:sldChg>
      <pc:sldChg chg="del">
        <pc:chgData name="Daren Mcclearnon" userId="64b47e63-7645-40fb-ada6-fb825d8eba18" providerId="ADAL" clId="{CABD5870-721C-4830-85DA-3C62C3E353E6}" dt="2025-02-18T00:22:58.703" v="0" actId="47"/>
        <pc:sldMkLst>
          <pc:docMk/>
          <pc:sldMk cId="0" sldId="654"/>
        </pc:sldMkLst>
      </pc:sldChg>
      <pc:sldChg chg="del">
        <pc:chgData name="Daren Mcclearnon" userId="64b47e63-7645-40fb-ada6-fb825d8eba18" providerId="ADAL" clId="{CABD5870-721C-4830-85DA-3C62C3E353E6}" dt="2025-02-18T00:22:58.703" v="0" actId="47"/>
        <pc:sldMkLst>
          <pc:docMk/>
          <pc:sldMk cId="0" sldId="663"/>
        </pc:sldMkLst>
      </pc:sldChg>
      <pc:sldChg chg="del">
        <pc:chgData name="Daren Mcclearnon" userId="64b47e63-7645-40fb-ada6-fb825d8eba18" providerId="ADAL" clId="{CABD5870-721C-4830-85DA-3C62C3E353E6}" dt="2025-02-18T00:22:58.703" v="0" actId="47"/>
        <pc:sldMkLst>
          <pc:docMk/>
          <pc:sldMk cId="0" sldId="664"/>
        </pc:sldMkLst>
      </pc:sldChg>
      <pc:sldChg chg="del">
        <pc:chgData name="Daren Mcclearnon" userId="64b47e63-7645-40fb-ada6-fb825d8eba18" providerId="ADAL" clId="{CABD5870-721C-4830-85DA-3C62C3E353E6}" dt="2025-02-18T00:22:58.703" v="0" actId="47"/>
        <pc:sldMkLst>
          <pc:docMk/>
          <pc:sldMk cId="0" sldId="665"/>
        </pc:sldMkLst>
      </pc:sldChg>
      <pc:sldChg chg="del">
        <pc:chgData name="Daren Mcclearnon" userId="64b47e63-7645-40fb-ada6-fb825d8eba18" providerId="ADAL" clId="{CABD5870-721C-4830-85DA-3C62C3E353E6}" dt="2025-02-18T00:22:58.703" v="0" actId="47"/>
        <pc:sldMkLst>
          <pc:docMk/>
          <pc:sldMk cId="0" sldId="666"/>
        </pc:sldMkLst>
      </pc:sldChg>
      <pc:sldChg chg="del">
        <pc:chgData name="Daren Mcclearnon" userId="64b47e63-7645-40fb-ada6-fb825d8eba18" providerId="ADAL" clId="{CABD5870-721C-4830-85DA-3C62C3E353E6}" dt="2025-02-18T00:22:58.703" v="0" actId="47"/>
        <pc:sldMkLst>
          <pc:docMk/>
          <pc:sldMk cId="0" sldId="673"/>
        </pc:sldMkLst>
      </pc:sldChg>
      <pc:sldChg chg="del">
        <pc:chgData name="Daren Mcclearnon" userId="64b47e63-7645-40fb-ada6-fb825d8eba18" providerId="ADAL" clId="{CABD5870-721C-4830-85DA-3C62C3E353E6}" dt="2025-02-18T00:22:58.703" v="0" actId="47"/>
        <pc:sldMkLst>
          <pc:docMk/>
          <pc:sldMk cId="0" sldId="682"/>
        </pc:sldMkLst>
      </pc:sldChg>
      <pc:sldChg chg="del">
        <pc:chgData name="Daren Mcclearnon" userId="64b47e63-7645-40fb-ada6-fb825d8eba18" providerId="ADAL" clId="{CABD5870-721C-4830-85DA-3C62C3E353E6}" dt="2025-02-18T00:22:58.703" v="0" actId="47"/>
        <pc:sldMkLst>
          <pc:docMk/>
          <pc:sldMk cId="0" sldId="686"/>
        </pc:sldMkLst>
      </pc:sldChg>
      <pc:sldChg chg="del">
        <pc:chgData name="Daren Mcclearnon" userId="64b47e63-7645-40fb-ada6-fb825d8eba18" providerId="ADAL" clId="{CABD5870-721C-4830-85DA-3C62C3E353E6}" dt="2025-02-18T00:22:58.703" v="0" actId="47"/>
        <pc:sldMkLst>
          <pc:docMk/>
          <pc:sldMk cId="0" sldId="689"/>
        </pc:sldMkLst>
      </pc:sldChg>
      <pc:sldChg chg="del">
        <pc:chgData name="Daren Mcclearnon" userId="64b47e63-7645-40fb-ada6-fb825d8eba18" providerId="ADAL" clId="{CABD5870-721C-4830-85DA-3C62C3E353E6}" dt="2025-02-18T00:22:58.703" v="0" actId="47"/>
        <pc:sldMkLst>
          <pc:docMk/>
          <pc:sldMk cId="0" sldId="690"/>
        </pc:sldMkLst>
      </pc:sldChg>
      <pc:sldChg chg="del">
        <pc:chgData name="Daren Mcclearnon" userId="64b47e63-7645-40fb-ada6-fb825d8eba18" providerId="ADAL" clId="{CABD5870-721C-4830-85DA-3C62C3E353E6}" dt="2025-02-18T00:22:58.703" v="0" actId="47"/>
        <pc:sldMkLst>
          <pc:docMk/>
          <pc:sldMk cId="0" sldId="691"/>
        </pc:sldMkLst>
      </pc:sldChg>
      <pc:sldChg chg="del">
        <pc:chgData name="Daren Mcclearnon" userId="64b47e63-7645-40fb-ada6-fb825d8eba18" providerId="ADAL" clId="{CABD5870-721C-4830-85DA-3C62C3E353E6}" dt="2025-02-18T00:22:58.703" v="0" actId="47"/>
        <pc:sldMkLst>
          <pc:docMk/>
          <pc:sldMk cId="0" sldId="692"/>
        </pc:sldMkLst>
      </pc:sldChg>
      <pc:sldChg chg="del">
        <pc:chgData name="Daren Mcclearnon" userId="64b47e63-7645-40fb-ada6-fb825d8eba18" providerId="ADAL" clId="{CABD5870-721C-4830-85DA-3C62C3E353E6}" dt="2025-02-18T00:22:58.703" v="0" actId="47"/>
        <pc:sldMkLst>
          <pc:docMk/>
          <pc:sldMk cId="0" sldId="709"/>
        </pc:sldMkLst>
      </pc:sldChg>
      <pc:sldChg chg="del">
        <pc:chgData name="Daren Mcclearnon" userId="64b47e63-7645-40fb-ada6-fb825d8eba18" providerId="ADAL" clId="{CABD5870-721C-4830-85DA-3C62C3E353E6}" dt="2025-02-18T00:22:58.703" v="0" actId="47"/>
        <pc:sldMkLst>
          <pc:docMk/>
          <pc:sldMk cId="0" sldId="710"/>
        </pc:sldMkLst>
      </pc:sldChg>
      <pc:sldChg chg="del">
        <pc:chgData name="Daren Mcclearnon" userId="64b47e63-7645-40fb-ada6-fb825d8eba18" providerId="ADAL" clId="{CABD5870-721C-4830-85DA-3C62C3E353E6}" dt="2025-02-18T00:22:58.703" v="0" actId="47"/>
        <pc:sldMkLst>
          <pc:docMk/>
          <pc:sldMk cId="0" sldId="711"/>
        </pc:sldMkLst>
      </pc:sldChg>
      <pc:sldChg chg="del">
        <pc:chgData name="Daren Mcclearnon" userId="64b47e63-7645-40fb-ada6-fb825d8eba18" providerId="ADAL" clId="{CABD5870-721C-4830-85DA-3C62C3E353E6}" dt="2025-02-18T00:22:58.703" v="0" actId="47"/>
        <pc:sldMkLst>
          <pc:docMk/>
          <pc:sldMk cId="0" sldId="712"/>
        </pc:sldMkLst>
      </pc:sldChg>
      <pc:sldChg chg="addSp delSp modSp mod">
        <pc:chgData name="Daren Mcclearnon" userId="64b47e63-7645-40fb-ada6-fb825d8eba18" providerId="ADAL" clId="{CABD5870-721C-4830-85DA-3C62C3E353E6}" dt="2025-02-18T10:14:44.600" v="6935" actId="1076"/>
        <pc:sldMkLst>
          <pc:docMk/>
          <pc:sldMk cId="0" sldId="713"/>
        </pc:sldMkLst>
      </pc:sldChg>
      <pc:sldChg chg="del">
        <pc:chgData name="Daren Mcclearnon" userId="64b47e63-7645-40fb-ada6-fb825d8eba18" providerId="ADAL" clId="{CABD5870-721C-4830-85DA-3C62C3E353E6}" dt="2025-02-18T00:22:58.703" v="0" actId="47"/>
        <pc:sldMkLst>
          <pc:docMk/>
          <pc:sldMk cId="0" sldId="714"/>
        </pc:sldMkLst>
      </pc:sldChg>
      <pc:sldChg chg="add del">
        <pc:chgData name="Daren Mcclearnon" userId="64b47e63-7645-40fb-ada6-fb825d8eba18" providerId="ADAL" clId="{CABD5870-721C-4830-85DA-3C62C3E353E6}" dt="2025-02-18T04:39:22.700" v="2209" actId="2696"/>
        <pc:sldMkLst>
          <pc:docMk/>
          <pc:sldMk cId="2473360499" sldId="714"/>
        </pc:sldMkLst>
      </pc:sldChg>
      <pc:sldChg chg="del">
        <pc:chgData name="Daren Mcclearnon" userId="64b47e63-7645-40fb-ada6-fb825d8eba18" providerId="ADAL" clId="{CABD5870-721C-4830-85DA-3C62C3E353E6}" dt="2025-02-18T00:22:58.703" v="0" actId="47"/>
        <pc:sldMkLst>
          <pc:docMk/>
          <pc:sldMk cId="0" sldId="715"/>
        </pc:sldMkLst>
      </pc:sldChg>
      <pc:sldChg chg="del">
        <pc:chgData name="Daren Mcclearnon" userId="64b47e63-7645-40fb-ada6-fb825d8eba18" providerId="ADAL" clId="{CABD5870-721C-4830-85DA-3C62C3E353E6}" dt="2025-02-18T00:22:58.703" v="0" actId="47"/>
        <pc:sldMkLst>
          <pc:docMk/>
          <pc:sldMk cId="0" sldId="716"/>
        </pc:sldMkLst>
      </pc:sldChg>
      <pc:sldChg chg="del">
        <pc:chgData name="Daren Mcclearnon" userId="64b47e63-7645-40fb-ada6-fb825d8eba18" providerId="ADAL" clId="{CABD5870-721C-4830-85DA-3C62C3E353E6}" dt="2025-02-18T00:22:58.703" v="0" actId="47"/>
        <pc:sldMkLst>
          <pc:docMk/>
          <pc:sldMk cId="0" sldId="717"/>
        </pc:sldMkLst>
      </pc:sldChg>
      <pc:sldChg chg="del">
        <pc:chgData name="Daren Mcclearnon" userId="64b47e63-7645-40fb-ada6-fb825d8eba18" providerId="ADAL" clId="{CABD5870-721C-4830-85DA-3C62C3E353E6}" dt="2025-02-18T00:22:58.703" v="0" actId="47"/>
        <pc:sldMkLst>
          <pc:docMk/>
          <pc:sldMk cId="0" sldId="718"/>
        </pc:sldMkLst>
      </pc:sldChg>
      <pc:sldChg chg="del">
        <pc:chgData name="Daren Mcclearnon" userId="64b47e63-7645-40fb-ada6-fb825d8eba18" providerId="ADAL" clId="{CABD5870-721C-4830-85DA-3C62C3E353E6}" dt="2025-02-18T00:22:58.703" v="0" actId="47"/>
        <pc:sldMkLst>
          <pc:docMk/>
          <pc:sldMk cId="0" sldId="719"/>
        </pc:sldMkLst>
      </pc:sldChg>
      <pc:sldChg chg="del">
        <pc:chgData name="Daren Mcclearnon" userId="64b47e63-7645-40fb-ada6-fb825d8eba18" providerId="ADAL" clId="{CABD5870-721C-4830-85DA-3C62C3E353E6}" dt="2025-02-18T00:22:58.703" v="0" actId="47"/>
        <pc:sldMkLst>
          <pc:docMk/>
          <pc:sldMk cId="0" sldId="720"/>
        </pc:sldMkLst>
      </pc:sldChg>
      <pc:sldChg chg="del">
        <pc:chgData name="Daren Mcclearnon" userId="64b47e63-7645-40fb-ada6-fb825d8eba18" providerId="ADAL" clId="{CABD5870-721C-4830-85DA-3C62C3E353E6}" dt="2025-02-18T00:22:58.703" v="0" actId="47"/>
        <pc:sldMkLst>
          <pc:docMk/>
          <pc:sldMk cId="0" sldId="721"/>
        </pc:sldMkLst>
      </pc:sldChg>
      <pc:sldChg chg="add del">
        <pc:chgData name="Daren Mcclearnon" userId="64b47e63-7645-40fb-ada6-fb825d8eba18" providerId="ADAL" clId="{CABD5870-721C-4830-85DA-3C62C3E353E6}" dt="2025-02-18T04:17:06.727" v="1957" actId="47"/>
        <pc:sldMkLst>
          <pc:docMk/>
          <pc:sldMk cId="1696223408" sldId="721"/>
        </pc:sldMkLst>
      </pc:sldChg>
      <pc:sldChg chg="del">
        <pc:chgData name="Daren Mcclearnon" userId="64b47e63-7645-40fb-ada6-fb825d8eba18" providerId="ADAL" clId="{CABD5870-721C-4830-85DA-3C62C3E353E6}" dt="2025-02-18T00:22:58.703" v="0" actId="47"/>
        <pc:sldMkLst>
          <pc:docMk/>
          <pc:sldMk cId="0" sldId="722"/>
        </pc:sldMkLst>
      </pc:sldChg>
      <pc:sldChg chg="addSp modSp add">
        <pc:chgData name="Daren Mcclearnon" userId="64b47e63-7645-40fb-ada6-fb825d8eba18" providerId="ADAL" clId="{CABD5870-721C-4830-85DA-3C62C3E353E6}" dt="2025-02-18T10:12:16.846" v="6857"/>
        <pc:sldMkLst>
          <pc:docMk/>
          <pc:sldMk cId="2317685673" sldId="722"/>
        </pc:sldMkLst>
      </pc:sldChg>
      <pc:sldChg chg="add del">
        <pc:chgData name="Daren Mcclearnon" userId="64b47e63-7645-40fb-ada6-fb825d8eba18" providerId="ADAL" clId="{CABD5870-721C-4830-85DA-3C62C3E353E6}" dt="2025-02-18T04:16:45.292" v="1956" actId="47"/>
        <pc:sldMkLst>
          <pc:docMk/>
          <pc:sldMk cId="2573600597" sldId="722"/>
        </pc:sldMkLst>
      </pc:sldChg>
      <pc:sldChg chg="del">
        <pc:chgData name="Daren Mcclearnon" userId="64b47e63-7645-40fb-ada6-fb825d8eba18" providerId="ADAL" clId="{CABD5870-721C-4830-85DA-3C62C3E353E6}" dt="2025-02-18T00:22:58.703" v="0" actId="47"/>
        <pc:sldMkLst>
          <pc:docMk/>
          <pc:sldMk cId="0" sldId="723"/>
        </pc:sldMkLst>
      </pc:sldChg>
      <pc:sldChg chg="add del">
        <pc:chgData name="Daren Mcclearnon" userId="64b47e63-7645-40fb-ada6-fb825d8eba18" providerId="ADAL" clId="{CABD5870-721C-4830-85DA-3C62C3E353E6}" dt="2025-02-18T04:16:45.292" v="1956" actId="47"/>
        <pc:sldMkLst>
          <pc:docMk/>
          <pc:sldMk cId="3721830552" sldId="723"/>
        </pc:sldMkLst>
      </pc:sldChg>
      <pc:sldChg chg="del">
        <pc:chgData name="Daren Mcclearnon" userId="64b47e63-7645-40fb-ada6-fb825d8eba18" providerId="ADAL" clId="{CABD5870-721C-4830-85DA-3C62C3E353E6}" dt="2025-02-18T00:22:58.703" v="0" actId="47"/>
        <pc:sldMkLst>
          <pc:docMk/>
          <pc:sldMk cId="0" sldId="724"/>
        </pc:sldMkLst>
      </pc:sldChg>
      <pc:sldChg chg="del">
        <pc:chgData name="Daren Mcclearnon" userId="64b47e63-7645-40fb-ada6-fb825d8eba18" providerId="ADAL" clId="{CABD5870-721C-4830-85DA-3C62C3E353E6}" dt="2025-02-18T00:22:58.703" v="0" actId="47"/>
        <pc:sldMkLst>
          <pc:docMk/>
          <pc:sldMk cId="0" sldId="725"/>
        </pc:sldMkLst>
      </pc:sldChg>
      <pc:sldChg chg="del">
        <pc:chgData name="Daren Mcclearnon" userId="64b47e63-7645-40fb-ada6-fb825d8eba18" providerId="ADAL" clId="{CABD5870-721C-4830-85DA-3C62C3E353E6}" dt="2025-02-18T00:22:58.703" v="0" actId="47"/>
        <pc:sldMkLst>
          <pc:docMk/>
          <pc:sldMk cId="0" sldId="726"/>
        </pc:sldMkLst>
      </pc:sldChg>
      <pc:sldChg chg="del">
        <pc:chgData name="Daren Mcclearnon" userId="64b47e63-7645-40fb-ada6-fb825d8eba18" providerId="ADAL" clId="{CABD5870-721C-4830-85DA-3C62C3E353E6}" dt="2025-02-18T00:22:58.703" v="0" actId="47"/>
        <pc:sldMkLst>
          <pc:docMk/>
          <pc:sldMk cId="0" sldId="727"/>
        </pc:sldMkLst>
      </pc:sldChg>
      <pc:sldChg chg="del">
        <pc:chgData name="Daren Mcclearnon" userId="64b47e63-7645-40fb-ada6-fb825d8eba18" providerId="ADAL" clId="{CABD5870-721C-4830-85DA-3C62C3E353E6}" dt="2025-02-18T00:22:58.703" v="0" actId="47"/>
        <pc:sldMkLst>
          <pc:docMk/>
          <pc:sldMk cId="0" sldId="728"/>
        </pc:sldMkLst>
      </pc:sldChg>
      <pc:sldChg chg="del">
        <pc:chgData name="Daren Mcclearnon" userId="64b47e63-7645-40fb-ada6-fb825d8eba18" providerId="ADAL" clId="{CABD5870-721C-4830-85DA-3C62C3E353E6}" dt="2025-02-18T00:22:58.703" v="0" actId="47"/>
        <pc:sldMkLst>
          <pc:docMk/>
          <pc:sldMk cId="0" sldId="729"/>
        </pc:sldMkLst>
      </pc:sldChg>
      <pc:sldChg chg="del">
        <pc:chgData name="Daren Mcclearnon" userId="64b47e63-7645-40fb-ada6-fb825d8eba18" providerId="ADAL" clId="{CABD5870-721C-4830-85DA-3C62C3E353E6}" dt="2025-02-18T00:22:58.703" v="0" actId="47"/>
        <pc:sldMkLst>
          <pc:docMk/>
          <pc:sldMk cId="0" sldId="730"/>
        </pc:sldMkLst>
      </pc:sldChg>
      <pc:sldChg chg="addSp delSp modSp add mod modClrScheme chgLayout">
        <pc:chgData name="Daren Mcclearnon" userId="64b47e63-7645-40fb-ada6-fb825d8eba18" providerId="ADAL" clId="{CABD5870-721C-4830-85DA-3C62C3E353E6}" dt="2025-02-18T10:12:33.047" v="6865"/>
        <pc:sldMkLst>
          <pc:docMk/>
          <pc:sldMk cId="3450353186" sldId="730"/>
        </pc:sldMkLst>
      </pc:sldChg>
      <pc:sldChg chg="del">
        <pc:chgData name="Daren Mcclearnon" userId="64b47e63-7645-40fb-ada6-fb825d8eba18" providerId="ADAL" clId="{CABD5870-721C-4830-85DA-3C62C3E353E6}" dt="2025-02-18T00:22:58.703" v="0" actId="47"/>
        <pc:sldMkLst>
          <pc:docMk/>
          <pc:sldMk cId="0" sldId="731"/>
        </pc:sldMkLst>
      </pc:sldChg>
      <pc:sldChg chg="del">
        <pc:chgData name="Daren Mcclearnon" userId="64b47e63-7645-40fb-ada6-fb825d8eba18" providerId="ADAL" clId="{CABD5870-721C-4830-85DA-3C62C3E353E6}" dt="2025-02-18T00:22:58.703" v="0" actId="47"/>
        <pc:sldMkLst>
          <pc:docMk/>
          <pc:sldMk cId="0" sldId="732"/>
        </pc:sldMkLst>
      </pc:sldChg>
      <pc:sldChg chg="del">
        <pc:chgData name="Daren Mcclearnon" userId="64b47e63-7645-40fb-ada6-fb825d8eba18" providerId="ADAL" clId="{CABD5870-721C-4830-85DA-3C62C3E353E6}" dt="2025-02-18T00:22:58.703" v="0" actId="47"/>
        <pc:sldMkLst>
          <pc:docMk/>
          <pc:sldMk cId="0" sldId="733"/>
        </pc:sldMkLst>
      </pc:sldChg>
      <pc:sldChg chg="del">
        <pc:chgData name="Daren Mcclearnon" userId="64b47e63-7645-40fb-ada6-fb825d8eba18" providerId="ADAL" clId="{CABD5870-721C-4830-85DA-3C62C3E353E6}" dt="2025-02-18T00:22:58.703" v="0" actId="47"/>
        <pc:sldMkLst>
          <pc:docMk/>
          <pc:sldMk cId="0" sldId="734"/>
        </pc:sldMkLst>
      </pc:sldChg>
      <pc:sldChg chg="del">
        <pc:chgData name="Daren Mcclearnon" userId="64b47e63-7645-40fb-ada6-fb825d8eba18" providerId="ADAL" clId="{CABD5870-721C-4830-85DA-3C62C3E353E6}" dt="2025-02-18T00:22:58.703" v="0" actId="47"/>
        <pc:sldMkLst>
          <pc:docMk/>
          <pc:sldMk cId="0" sldId="735"/>
        </pc:sldMkLst>
      </pc:sldChg>
      <pc:sldChg chg="addSp modSp add mod">
        <pc:chgData name="Daren Mcclearnon" userId="64b47e63-7645-40fb-ada6-fb825d8eba18" providerId="ADAL" clId="{CABD5870-721C-4830-85DA-3C62C3E353E6}" dt="2025-02-18T07:08:52.979" v="3152" actId="1076"/>
        <pc:sldMkLst>
          <pc:docMk/>
          <pc:sldMk cId="3216153900" sldId="735"/>
        </pc:sldMkLst>
      </pc:sldChg>
      <pc:sldChg chg="del">
        <pc:chgData name="Daren Mcclearnon" userId="64b47e63-7645-40fb-ada6-fb825d8eba18" providerId="ADAL" clId="{CABD5870-721C-4830-85DA-3C62C3E353E6}" dt="2025-02-18T00:22:58.703" v="0" actId="47"/>
        <pc:sldMkLst>
          <pc:docMk/>
          <pc:sldMk cId="0" sldId="736"/>
        </pc:sldMkLst>
      </pc:sldChg>
      <pc:sldChg chg="del">
        <pc:chgData name="Daren Mcclearnon" userId="64b47e63-7645-40fb-ada6-fb825d8eba18" providerId="ADAL" clId="{CABD5870-721C-4830-85DA-3C62C3E353E6}" dt="2025-02-18T00:22:58.703" v="0" actId="47"/>
        <pc:sldMkLst>
          <pc:docMk/>
          <pc:sldMk cId="0" sldId="737"/>
        </pc:sldMkLst>
      </pc:sldChg>
      <pc:sldChg chg="del">
        <pc:chgData name="Daren Mcclearnon" userId="64b47e63-7645-40fb-ada6-fb825d8eba18" providerId="ADAL" clId="{CABD5870-721C-4830-85DA-3C62C3E353E6}" dt="2025-02-18T00:22:58.703" v="0" actId="47"/>
        <pc:sldMkLst>
          <pc:docMk/>
          <pc:sldMk cId="0" sldId="738"/>
        </pc:sldMkLst>
      </pc:sldChg>
      <pc:sldChg chg="del">
        <pc:chgData name="Daren Mcclearnon" userId="64b47e63-7645-40fb-ada6-fb825d8eba18" providerId="ADAL" clId="{CABD5870-721C-4830-85DA-3C62C3E353E6}" dt="2025-02-18T00:22:58.703" v="0" actId="47"/>
        <pc:sldMkLst>
          <pc:docMk/>
          <pc:sldMk cId="0" sldId="739"/>
        </pc:sldMkLst>
      </pc:sldChg>
      <pc:sldChg chg="del">
        <pc:chgData name="Daren Mcclearnon" userId="64b47e63-7645-40fb-ada6-fb825d8eba18" providerId="ADAL" clId="{CABD5870-721C-4830-85DA-3C62C3E353E6}" dt="2025-02-18T00:22:58.703" v="0" actId="47"/>
        <pc:sldMkLst>
          <pc:docMk/>
          <pc:sldMk cId="0" sldId="740"/>
        </pc:sldMkLst>
      </pc:sldChg>
      <pc:sldChg chg="del">
        <pc:chgData name="Daren Mcclearnon" userId="64b47e63-7645-40fb-ada6-fb825d8eba18" providerId="ADAL" clId="{CABD5870-721C-4830-85DA-3C62C3E353E6}" dt="2025-02-18T00:22:58.703" v="0" actId="47"/>
        <pc:sldMkLst>
          <pc:docMk/>
          <pc:sldMk cId="0" sldId="741"/>
        </pc:sldMkLst>
      </pc:sldChg>
      <pc:sldChg chg="addSp delSp modSp add mod delAnim modNotesTx">
        <pc:chgData name="Daren Mcclearnon" userId="64b47e63-7645-40fb-ada6-fb825d8eba18" providerId="ADAL" clId="{CABD5870-721C-4830-85DA-3C62C3E353E6}" dt="2025-02-18T10:12:46.472" v="6870"/>
        <pc:sldMkLst>
          <pc:docMk/>
          <pc:sldMk cId="3679058711" sldId="745"/>
        </pc:sldMkLst>
      </pc:sldChg>
      <pc:sldChg chg="add del">
        <pc:chgData name="Daren Mcclearnon" userId="64b47e63-7645-40fb-ada6-fb825d8eba18" providerId="ADAL" clId="{CABD5870-721C-4830-85DA-3C62C3E353E6}" dt="2025-02-18T04:35:06.273" v="2119"/>
        <pc:sldMkLst>
          <pc:docMk/>
          <pc:sldMk cId="2390651959" sldId="864"/>
        </pc:sldMkLst>
      </pc:sldChg>
      <pc:sldChg chg="add del">
        <pc:chgData name="Daren Mcclearnon" userId="64b47e63-7645-40fb-ada6-fb825d8eba18" providerId="ADAL" clId="{CABD5870-721C-4830-85DA-3C62C3E353E6}" dt="2025-02-18T04:35:06.273" v="2119"/>
        <pc:sldMkLst>
          <pc:docMk/>
          <pc:sldMk cId="4085956628" sldId="881"/>
        </pc:sldMkLst>
      </pc:sldChg>
      <pc:sldChg chg="add del">
        <pc:chgData name="Daren Mcclearnon" userId="64b47e63-7645-40fb-ada6-fb825d8eba18" providerId="ADAL" clId="{CABD5870-721C-4830-85DA-3C62C3E353E6}" dt="2025-02-18T04:35:06.273" v="2119"/>
        <pc:sldMkLst>
          <pc:docMk/>
          <pc:sldMk cId="2909443421" sldId="883"/>
        </pc:sldMkLst>
      </pc:sldChg>
      <pc:sldChg chg="add del">
        <pc:chgData name="Daren Mcclearnon" userId="64b47e63-7645-40fb-ada6-fb825d8eba18" providerId="ADAL" clId="{CABD5870-721C-4830-85DA-3C62C3E353E6}" dt="2025-02-18T04:35:06.273" v="2119"/>
        <pc:sldMkLst>
          <pc:docMk/>
          <pc:sldMk cId="2518112874" sldId="884"/>
        </pc:sldMkLst>
      </pc:sldChg>
      <pc:sldChg chg="add del">
        <pc:chgData name="Daren Mcclearnon" userId="64b47e63-7645-40fb-ada6-fb825d8eba18" providerId="ADAL" clId="{CABD5870-721C-4830-85DA-3C62C3E353E6}" dt="2025-02-18T04:35:06.273" v="2119"/>
        <pc:sldMkLst>
          <pc:docMk/>
          <pc:sldMk cId="2771390182" sldId="887"/>
        </pc:sldMkLst>
      </pc:sldChg>
      <pc:sldChg chg="add del">
        <pc:chgData name="Daren Mcclearnon" userId="64b47e63-7645-40fb-ada6-fb825d8eba18" providerId="ADAL" clId="{CABD5870-721C-4830-85DA-3C62C3E353E6}" dt="2025-02-18T04:35:06.273" v="2119"/>
        <pc:sldMkLst>
          <pc:docMk/>
          <pc:sldMk cId="4239757875" sldId="888"/>
        </pc:sldMkLst>
      </pc:sldChg>
      <pc:sldChg chg="add del">
        <pc:chgData name="Daren Mcclearnon" userId="64b47e63-7645-40fb-ada6-fb825d8eba18" providerId="ADAL" clId="{CABD5870-721C-4830-85DA-3C62C3E353E6}" dt="2025-02-18T04:35:06.273" v="2119"/>
        <pc:sldMkLst>
          <pc:docMk/>
          <pc:sldMk cId="2028120587" sldId="889"/>
        </pc:sldMkLst>
      </pc:sldChg>
      <pc:sldChg chg="add del">
        <pc:chgData name="Daren Mcclearnon" userId="64b47e63-7645-40fb-ada6-fb825d8eba18" providerId="ADAL" clId="{CABD5870-721C-4830-85DA-3C62C3E353E6}" dt="2025-02-18T04:35:06.273" v="2119"/>
        <pc:sldMkLst>
          <pc:docMk/>
          <pc:sldMk cId="3209799667" sldId="890"/>
        </pc:sldMkLst>
      </pc:sldChg>
      <pc:sldChg chg="add del">
        <pc:chgData name="Daren Mcclearnon" userId="64b47e63-7645-40fb-ada6-fb825d8eba18" providerId="ADAL" clId="{CABD5870-721C-4830-85DA-3C62C3E353E6}" dt="2025-02-18T04:35:06.273" v="2119"/>
        <pc:sldMkLst>
          <pc:docMk/>
          <pc:sldMk cId="891668277" sldId="892"/>
        </pc:sldMkLst>
      </pc:sldChg>
      <pc:sldChg chg="add del">
        <pc:chgData name="Daren Mcclearnon" userId="64b47e63-7645-40fb-ada6-fb825d8eba18" providerId="ADAL" clId="{CABD5870-721C-4830-85DA-3C62C3E353E6}" dt="2025-02-18T04:35:06.273" v="2119"/>
        <pc:sldMkLst>
          <pc:docMk/>
          <pc:sldMk cId="1008109861" sldId="893"/>
        </pc:sldMkLst>
      </pc:sldChg>
      <pc:sldChg chg="add del">
        <pc:chgData name="Daren Mcclearnon" userId="64b47e63-7645-40fb-ada6-fb825d8eba18" providerId="ADAL" clId="{CABD5870-721C-4830-85DA-3C62C3E353E6}" dt="2025-02-18T04:35:06.273" v="2119"/>
        <pc:sldMkLst>
          <pc:docMk/>
          <pc:sldMk cId="1660113799" sldId="894"/>
        </pc:sldMkLst>
      </pc:sldChg>
      <pc:sldChg chg="add del">
        <pc:chgData name="Daren Mcclearnon" userId="64b47e63-7645-40fb-ada6-fb825d8eba18" providerId="ADAL" clId="{CABD5870-721C-4830-85DA-3C62C3E353E6}" dt="2025-02-18T04:35:06.273" v="2119"/>
        <pc:sldMkLst>
          <pc:docMk/>
          <pc:sldMk cId="1074183098" sldId="895"/>
        </pc:sldMkLst>
      </pc:sldChg>
      <pc:sldChg chg="add del">
        <pc:chgData name="Daren Mcclearnon" userId="64b47e63-7645-40fb-ada6-fb825d8eba18" providerId="ADAL" clId="{CABD5870-721C-4830-85DA-3C62C3E353E6}" dt="2025-02-18T04:35:06.273" v="2119"/>
        <pc:sldMkLst>
          <pc:docMk/>
          <pc:sldMk cId="2424279782" sldId="897"/>
        </pc:sldMkLst>
      </pc:sldChg>
      <pc:sldChg chg="add del">
        <pc:chgData name="Daren Mcclearnon" userId="64b47e63-7645-40fb-ada6-fb825d8eba18" providerId="ADAL" clId="{CABD5870-721C-4830-85DA-3C62C3E353E6}" dt="2025-02-18T04:35:06.273" v="2119"/>
        <pc:sldMkLst>
          <pc:docMk/>
          <pc:sldMk cId="1288935142" sldId="898"/>
        </pc:sldMkLst>
      </pc:sldChg>
      <pc:sldChg chg="add del">
        <pc:chgData name="Daren Mcclearnon" userId="64b47e63-7645-40fb-ada6-fb825d8eba18" providerId="ADAL" clId="{CABD5870-721C-4830-85DA-3C62C3E353E6}" dt="2025-02-18T04:35:06.273" v="2119"/>
        <pc:sldMkLst>
          <pc:docMk/>
          <pc:sldMk cId="997576719" sldId="899"/>
        </pc:sldMkLst>
      </pc:sldChg>
      <pc:sldChg chg="add del">
        <pc:chgData name="Daren Mcclearnon" userId="64b47e63-7645-40fb-ada6-fb825d8eba18" providerId="ADAL" clId="{CABD5870-721C-4830-85DA-3C62C3E353E6}" dt="2025-02-18T04:35:06.273" v="2119"/>
        <pc:sldMkLst>
          <pc:docMk/>
          <pc:sldMk cId="1835438756" sldId="900"/>
        </pc:sldMkLst>
      </pc:sldChg>
      <pc:sldChg chg="addSp delSp modSp add del mod">
        <pc:chgData name="Daren Mcclearnon" userId="64b47e63-7645-40fb-ada6-fb825d8eba18" providerId="ADAL" clId="{CABD5870-721C-4830-85DA-3C62C3E353E6}" dt="2025-02-18T07:37:57.981" v="3839" actId="114"/>
        <pc:sldMkLst>
          <pc:docMk/>
          <pc:sldMk cId="2900153123" sldId="901"/>
        </pc:sldMkLst>
      </pc:sldChg>
      <pc:sldChg chg="add del">
        <pc:chgData name="Daren Mcclearnon" userId="64b47e63-7645-40fb-ada6-fb825d8eba18" providerId="ADAL" clId="{CABD5870-721C-4830-85DA-3C62C3E353E6}" dt="2025-02-18T04:35:06.273" v="2119"/>
        <pc:sldMkLst>
          <pc:docMk/>
          <pc:sldMk cId="4141202194" sldId="902"/>
        </pc:sldMkLst>
      </pc:sldChg>
      <pc:sldChg chg="add del">
        <pc:chgData name="Daren Mcclearnon" userId="64b47e63-7645-40fb-ada6-fb825d8eba18" providerId="ADAL" clId="{CABD5870-721C-4830-85DA-3C62C3E353E6}" dt="2025-02-18T04:35:06.273" v="2119"/>
        <pc:sldMkLst>
          <pc:docMk/>
          <pc:sldMk cId="2519891117" sldId="904"/>
        </pc:sldMkLst>
      </pc:sldChg>
      <pc:sldChg chg="add del">
        <pc:chgData name="Daren Mcclearnon" userId="64b47e63-7645-40fb-ada6-fb825d8eba18" providerId="ADAL" clId="{CABD5870-721C-4830-85DA-3C62C3E353E6}" dt="2025-02-18T04:35:06.273" v="2119"/>
        <pc:sldMkLst>
          <pc:docMk/>
          <pc:sldMk cId="2136317022" sldId="905"/>
        </pc:sldMkLst>
      </pc:sldChg>
      <pc:sldChg chg="add del">
        <pc:chgData name="Daren Mcclearnon" userId="64b47e63-7645-40fb-ada6-fb825d8eba18" providerId="ADAL" clId="{CABD5870-721C-4830-85DA-3C62C3E353E6}" dt="2025-02-18T06:19:51.328" v="2559" actId="47"/>
        <pc:sldMkLst>
          <pc:docMk/>
          <pc:sldMk cId="1164336268" sldId="906"/>
        </pc:sldMkLst>
      </pc:sldChg>
      <pc:sldChg chg="add del">
        <pc:chgData name="Daren Mcclearnon" userId="64b47e63-7645-40fb-ada6-fb825d8eba18" providerId="ADAL" clId="{CABD5870-721C-4830-85DA-3C62C3E353E6}" dt="2025-02-18T04:35:06.273" v="2119"/>
        <pc:sldMkLst>
          <pc:docMk/>
          <pc:sldMk cId="770025581" sldId="907"/>
        </pc:sldMkLst>
      </pc:sldChg>
      <pc:sldChg chg="add del">
        <pc:chgData name="Daren Mcclearnon" userId="64b47e63-7645-40fb-ada6-fb825d8eba18" providerId="ADAL" clId="{CABD5870-721C-4830-85DA-3C62C3E353E6}" dt="2025-02-18T08:20:26.585" v="4107" actId="47"/>
        <pc:sldMkLst>
          <pc:docMk/>
          <pc:sldMk cId="3457114595" sldId="2605"/>
        </pc:sldMkLst>
      </pc:sldChg>
      <pc:sldChg chg="addSp delSp modSp add mod">
        <pc:chgData name="Daren Mcclearnon" userId="64b47e63-7645-40fb-ada6-fb825d8eba18" providerId="ADAL" clId="{CABD5870-721C-4830-85DA-3C62C3E353E6}" dt="2025-02-18T08:40:18.658" v="4527" actId="478"/>
        <pc:sldMkLst>
          <pc:docMk/>
          <pc:sldMk cId="719858267" sldId="2147470494"/>
        </pc:sldMkLst>
      </pc:sldChg>
      <pc:sldChg chg="addSp delSp modSp add mod">
        <pc:chgData name="Daren Mcclearnon" userId="64b47e63-7645-40fb-ada6-fb825d8eba18" providerId="ADAL" clId="{CABD5870-721C-4830-85DA-3C62C3E353E6}" dt="2025-02-18T10:12:11.523" v="6855"/>
        <pc:sldMkLst>
          <pc:docMk/>
          <pc:sldMk cId="3620309599" sldId="2147470495"/>
        </pc:sldMkLst>
      </pc:sldChg>
      <pc:sldChg chg="add del">
        <pc:chgData name="Daren Mcclearnon" userId="64b47e63-7645-40fb-ada6-fb825d8eba18" providerId="ADAL" clId="{CABD5870-721C-4830-85DA-3C62C3E353E6}" dt="2025-02-18T08:21:23.859" v="4108" actId="47"/>
        <pc:sldMkLst>
          <pc:docMk/>
          <pc:sldMk cId="4089228610" sldId="2147470496"/>
        </pc:sldMkLst>
      </pc:sldChg>
      <pc:sldChg chg="addSp delSp modSp add mod">
        <pc:chgData name="Daren Mcclearnon" userId="64b47e63-7645-40fb-ada6-fb825d8eba18" providerId="ADAL" clId="{CABD5870-721C-4830-85DA-3C62C3E353E6}" dt="2025-02-18T07:07:59.085" v="3131" actId="20577"/>
        <pc:sldMkLst>
          <pc:docMk/>
          <pc:sldMk cId="2049953324" sldId="2147470517"/>
        </pc:sldMkLst>
      </pc:sldChg>
      <pc:sldChg chg="addSp delSp modSp add mod">
        <pc:chgData name="Daren Mcclearnon" userId="64b47e63-7645-40fb-ada6-fb825d8eba18" providerId="ADAL" clId="{CABD5870-721C-4830-85DA-3C62C3E353E6}" dt="2025-02-18T10:12:13.657" v="6856"/>
        <pc:sldMkLst>
          <pc:docMk/>
          <pc:sldMk cId="4008825075" sldId="2147474232"/>
        </pc:sldMkLst>
      </pc:sldChg>
      <pc:sldChg chg="addSp delSp modSp add mod chgLayout">
        <pc:chgData name="Daren Mcclearnon" userId="64b47e63-7645-40fb-ada6-fb825d8eba18" providerId="ADAL" clId="{CABD5870-721C-4830-85DA-3C62C3E353E6}" dt="2025-02-18T10:12:29.567" v="6863"/>
        <pc:sldMkLst>
          <pc:docMk/>
          <pc:sldMk cId="2320664567" sldId="2147474379"/>
        </pc:sldMkLst>
      </pc:sldChg>
      <pc:sldChg chg="addSp delSp modSp add mod chgLayout">
        <pc:chgData name="Daren Mcclearnon" userId="64b47e63-7645-40fb-ada6-fb825d8eba18" providerId="ADAL" clId="{CABD5870-721C-4830-85DA-3C62C3E353E6}" dt="2025-02-18T10:12:31.179" v="6864"/>
        <pc:sldMkLst>
          <pc:docMk/>
          <pc:sldMk cId="687781602" sldId="2147474382"/>
        </pc:sldMkLst>
      </pc:sldChg>
      <pc:sldChg chg="addSp delSp modSp add mod">
        <pc:chgData name="Daren Mcclearnon" userId="64b47e63-7645-40fb-ada6-fb825d8eba18" providerId="ADAL" clId="{CABD5870-721C-4830-85DA-3C62C3E353E6}" dt="2025-02-18T10:10:00.988" v="6830"/>
        <pc:sldMkLst>
          <pc:docMk/>
          <pc:sldMk cId="2347877990" sldId="2147481951"/>
        </pc:sldMkLst>
      </pc:sldChg>
      <pc:sldChg chg="addSp delSp modSp add mod">
        <pc:chgData name="Daren Mcclearnon" userId="64b47e63-7645-40fb-ada6-fb825d8eba18" providerId="ADAL" clId="{CABD5870-721C-4830-85DA-3C62C3E353E6}" dt="2025-02-18T10:12:24.182" v="6860"/>
        <pc:sldMkLst>
          <pc:docMk/>
          <pc:sldMk cId="465229806" sldId="2147481962"/>
        </pc:sldMkLst>
      </pc:sldChg>
      <pc:sldChg chg="addSp delSp modSp add mod">
        <pc:chgData name="Daren Mcclearnon" userId="64b47e63-7645-40fb-ada6-fb825d8eba18" providerId="ADAL" clId="{CABD5870-721C-4830-85DA-3C62C3E353E6}" dt="2025-02-18T10:12:27.895" v="6862"/>
        <pc:sldMkLst>
          <pc:docMk/>
          <pc:sldMk cId="3028682783" sldId="2147482017"/>
        </pc:sldMkLst>
      </pc:sldChg>
      <pc:sldChg chg="addSp delSp modSp add mod ord">
        <pc:chgData name="Daren Mcclearnon" userId="64b47e63-7645-40fb-ada6-fb825d8eba18" providerId="ADAL" clId="{CABD5870-721C-4830-85DA-3C62C3E353E6}" dt="2025-02-18T10:12:05.163" v="6854" actId="14100"/>
        <pc:sldMkLst>
          <pc:docMk/>
          <pc:sldMk cId="4222686823" sldId="2147482018"/>
        </pc:sldMkLst>
      </pc:sldChg>
      <pc:sldChg chg="add del">
        <pc:chgData name="Daren Mcclearnon" userId="64b47e63-7645-40fb-ada6-fb825d8eba18" providerId="ADAL" clId="{CABD5870-721C-4830-85DA-3C62C3E353E6}" dt="2025-02-18T08:21:25.520" v="4109" actId="47"/>
        <pc:sldMkLst>
          <pc:docMk/>
          <pc:sldMk cId="3059202500" sldId="2147482046"/>
        </pc:sldMkLst>
      </pc:sldChg>
      <pc:sldChg chg="addSp delSp modSp add mod modClrScheme chgLayout">
        <pc:chgData name="Daren Mcclearnon" userId="64b47e63-7645-40fb-ada6-fb825d8eba18" providerId="ADAL" clId="{CABD5870-721C-4830-85DA-3C62C3E353E6}" dt="2025-02-18T07:09:41.082" v="3199" actId="20577"/>
        <pc:sldMkLst>
          <pc:docMk/>
          <pc:sldMk cId="1358538231" sldId="2147482055"/>
        </pc:sldMkLst>
      </pc:sldChg>
      <pc:sldChg chg="addSp delSp modSp add mod">
        <pc:chgData name="Daren Mcclearnon" userId="64b47e63-7645-40fb-ada6-fb825d8eba18" providerId="ADAL" clId="{CABD5870-721C-4830-85DA-3C62C3E353E6}" dt="2025-02-18T10:12:38.206" v="6867"/>
        <pc:sldMkLst>
          <pc:docMk/>
          <pc:sldMk cId="3404641304" sldId="2147482139"/>
        </pc:sldMkLst>
      </pc:sldChg>
      <pc:sldChg chg="addSp modSp add del mod ord">
        <pc:chgData name="Daren Mcclearnon" userId="64b47e63-7645-40fb-ada6-fb825d8eba18" providerId="ADAL" clId="{CABD5870-721C-4830-85DA-3C62C3E353E6}" dt="2025-02-18T09:56:08.169" v="6749" actId="47"/>
        <pc:sldMkLst>
          <pc:docMk/>
          <pc:sldMk cId="1410960874" sldId="2147482149"/>
        </pc:sldMkLst>
      </pc:sldChg>
      <pc:sldChg chg="addSp delSp modSp add mod chgLayout">
        <pc:chgData name="Daren Mcclearnon" userId="64b47e63-7645-40fb-ada6-fb825d8eba18" providerId="ADAL" clId="{CABD5870-721C-4830-85DA-3C62C3E353E6}" dt="2025-02-18T07:35:46.516" v="3806" actId="20577"/>
        <pc:sldMkLst>
          <pc:docMk/>
          <pc:sldMk cId="2620877188" sldId="2147482150"/>
        </pc:sldMkLst>
      </pc:sldChg>
      <pc:sldChg chg="addSp modSp add del mod">
        <pc:chgData name="Daren Mcclearnon" userId="64b47e63-7645-40fb-ada6-fb825d8eba18" providerId="ADAL" clId="{CABD5870-721C-4830-85DA-3C62C3E353E6}" dt="2025-02-18T09:56:08.169" v="6749" actId="47"/>
        <pc:sldMkLst>
          <pc:docMk/>
          <pc:sldMk cId="2101246072" sldId="2147482151"/>
        </pc:sldMkLst>
      </pc:sldChg>
      <pc:sldChg chg="addSp delSp modSp add del mod ord modClrScheme chgLayout">
        <pc:chgData name="Daren Mcclearnon" userId="64b47e63-7645-40fb-ada6-fb825d8eba18" providerId="ADAL" clId="{CABD5870-721C-4830-85DA-3C62C3E353E6}" dt="2025-02-18T10:13:17.486" v="6903" actId="47"/>
        <pc:sldMkLst>
          <pc:docMk/>
          <pc:sldMk cId="122969596" sldId="2147482153"/>
        </pc:sldMkLst>
      </pc:sldChg>
      <pc:sldChg chg="delSp add del mod">
        <pc:chgData name="Daren Mcclearnon" userId="64b47e63-7645-40fb-ada6-fb825d8eba18" providerId="ADAL" clId="{CABD5870-721C-4830-85DA-3C62C3E353E6}" dt="2025-02-18T04:16:45.292" v="1956" actId="47"/>
        <pc:sldMkLst>
          <pc:docMk/>
          <pc:sldMk cId="277482197" sldId="2147482155"/>
        </pc:sldMkLst>
      </pc:sldChg>
      <pc:sldChg chg="modSp add mod">
        <pc:chgData name="Daren Mcclearnon" userId="64b47e63-7645-40fb-ada6-fb825d8eba18" providerId="ADAL" clId="{CABD5870-721C-4830-85DA-3C62C3E353E6}" dt="2025-02-18T08:22:49.790" v="4164" actId="20577"/>
        <pc:sldMkLst>
          <pc:docMk/>
          <pc:sldMk cId="2542699917" sldId="2147482156"/>
        </pc:sldMkLst>
      </pc:sldChg>
      <pc:sldChg chg="addSp delSp modSp add mod">
        <pc:chgData name="Daren Mcclearnon" userId="64b47e63-7645-40fb-ada6-fb825d8eba18" providerId="ADAL" clId="{CABD5870-721C-4830-85DA-3C62C3E353E6}" dt="2025-02-18T10:10:42.158" v="6841" actId="404"/>
        <pc:sldMkLst>
          <pc:docMk/>
          <pc:sldMk cId="3231570951" sldId="2147482157"/>
        </pc:sldMkLst>
      </pc:sldChg>
      <pc:sldChg chg="addSp modSp add del mod">
        <pc:chgData name="Daren Mcclearnon" userId="64b47e63-7645-40fb-ada6-fb825d8eba18" providerId="ADAL" clId="{CABD5870-721C-4830-85DA-3C62C3E353E6}" dt="2025-02-18T07:30:18.732" v="3477" actId="47"/>
        <pc:sldMkLst>
          <pc:docMk/>
          <pc:sldMk cId="3771864751" sldId="2147482158"/>
        </pc:sldMkLst>
      </pc:sldChg>
      <pc:sldChg chg="addSp delSp modSp add del mod">
        <pc:chgData name="Daren Mcclearnon" userId="64b47e63-7645-40fb-ada6-fb825d8eba18" providerId="ADAL" clId="{CABD5870-721C-4830-85DA-3C62C3E353E6}" dt="2025-02-18T09:56:08.169" v="6749" actId="47"/>
        <pc:sldMkLst>
          <pc:docMk/>
          <pc:sldMk cId="2241105823" sldId="2147482159"/>
        </pc:sldMkLst>
      </pc:sldChg>
      <pc:sldChg chg="add del">
        <pc:chgData name="Daren Mcclearnon" userId="64b47e63-7645-40fb-ada6-fb825d8eba18" providerId="ADAL" clId="{CABD5870-721C-4830-85DA-3C62C3E353E6}" dt="2025-02-18T02:20:13.384" v="1627" actId="47"/>
        <pc:sldMkLst>
          <pc:docMk/>
          <pc:sldMk cId="1701315254" sldId="2147482160"/>
        </pc:sldMkLst>
      </pc:sldChg>
      <pc:sldChg chg="modSp add mod ord">
        <pc:chgData name="Daren Mcclearnon" userId="64b47e63-7645-40fb-ada6-fb825d8eba18" providerId="ADAL" clId="{CABD5870-721C-4830-85DA-3C62C3E353E6}" dt="2025-02-18T07:17:27.117" v="3316"/>
        <pc:sldMkLst>
          <pc:docMk/>
          <pc:sldMk cId="3449972528" sldId="2147482160"/>
        </pc:sldMkLst>
      </pc:sldChg>
      <pc:sldChg chg="addSp modSp add mod">
        <pc:chgData name="Daren Mcclearnon" userId="64b47e63-7645-40fb-ada6-fb825d8eba18" providerId="ADAL" clId="{CABD5870-721C-4830-85DA-3C62C3E353E6}" dt="2025-02-18T07:16:15.804" v="3314" actId="207"/>
        <pc:sldMkLst>
          <pc:docMk/>
          <pc:sldMk cId="3878393777" sldId="2147482161"/>
        </pc:sldMkLst>
      </pc:sldChg>
      <pc:sldChg chg="add">
        <pc:chgData name="Daren Mcclearnon" userId="64b47e63-7645-40fb-ada6-fb825d8eba18" providerId="ADAL" clId="{CABD5870-721C-4830-85DA-3C62C3E353E6}" dt="2025-02-18T04:35:40.060" v="2120"/>
        <pc:sldMkLst>
          <pc:docMk/>
          <pc:sldMk cId="779339652" sldId="2147482162"/>
        </pc:sldMkLst>
      </pc:sldChg>
      <pc:sldChg chg="modSp add mod">
        <pc:chgData name="Daren Mcclearnon" userId="64b47e63-7645-40fb-ada6-fb825d8eba18" providerId="ADAL" clId="{CABD5870-721C-4830-85DA-3C62C3E353E6}" dt="2025-02-18T07:14:36.409" v="3299" actId="114"/>
        <pc:sldMkLst>
          <pc:docMk/>
          <pc:sldMk cId="879094545" sldId="2147482163"/>
        </pc:sldMkLst>
      </pc:sldChg>
      <pc:sldChg chg="modSp add mod">
        <pc:chgData name="Daren Mcclearnon" userId="64b47e63-7645-40fb-ada6-fb825d8eba18" providerId="ADAL" clId="{CABD5870-721C-4830-85DA-3C62C3E353E6}" dt="2025-02-18T07:17:09.649" v="3315"/>
        <pc:sldMkLst>
          <pc:docMk/>
          <pc:sldMk cId="75497829" sldId="2147482164"/>
        </pc:sldMkLst>
      </pc:sldChg>
      <pc:sldChg chg="addSp modSp new mod">
        <pc:chgData name="Daren Mcclearnon" userId="64b47e63-7645-40fb-ada6-fb825d8eba18" providerId="ADAL" clId="{CABD5870-721C-4830-85DA-3C62C3E353E6}" dt="2025-02-18T10:11:29.743" v="6847" actId="20577"/>
        <pc:sldMkLst>
          <pc:docMk/>
          <pc:sldMk cId="2075522297" sldId="2147482165"/>
        </pc:sldMkLst>
      </pc:sldChg>
      <pc:sldChg chg="delSp modSp new mod modClrScheme chgLayout">
        <pc:chgData name="Daren Mcclearnon" userId="64b47e63-7645-40fb-ada6-fb825d8eba18" providerId="ADAL" clId="{CABD5870-721C-4830-85DA-3C62C3E353E6}" dt="2025-02-18T04:39:00.060" v="2207" actId="700"/>
        <pc:sldMkLst>
          <pc:docMk/>
          <pc:sldMk cId="1585537704" sldId="2147482166"/>
        </pc:sldMkLst>
      </pc:sldChg>
      <pc:sldChg chg="add">
        <pc:chgData name="Daren Mcclearnon" userId="64b47e63-7645-40fb-ada6-fb825d8eba18" providerId="ADAL" clId="{CABD5870-721C-4830-85DA-3C62C3E353E6}" dt="2025-02-18T04:39:36.632" v="2210"/>
        <pc:sldMkLst>
          <pc:docMk/>
          <pc:sldMk cId="474932320" sldId="2147482167"/>
        </pc:sldMkLst>
      </pc:sldChg>
      <pc:sldChg chg="addSp delSp modSp new del mod">
        <pc:chgData name="Daren Mcclearnon" userId="64b47e63-7645-40fb-ada6-fb825d8eba18" providerId="ADAL" clId="{CABD5870-721C-4830-85DA-3C62C3E353E6}" dt="2025-02-18T08:54:58.608" v="4937" actId="47"/>
        <pc:sldMkLst>
          <pc:docMk/>
          <pc:sldMk cId="2790741485" sldId="2147482168"/>
        </pc:sldMkLst>
      </pc:sldChg>
      <pc:sldChg chg="addSp delSp modSp add mod">
        <pc:chgData name="Daren Mcclearnon" userId="64b47e63-7645-40fb-ada6-fb825d8eba18" providerId="ADAL" clId="{CABD5870-721C-4830-85DA-3C62C3E353E6}" dt="2025-02-18T09:19:44.990" v="5675" actId="113"/>
        <pc:sldMkLst>
          <pc:docMk/>
          <pc:sldMk cId="1068110875" sldId="2147482169"/>
        </pc:sldMkLst>
      </pc:sldChg>
      <pc:sldChg chg="addSp delSp modSp add mod ord modClrScheme chgLayout">
        <pc:chgData name="Daren Mcclearnon" userId="64b47e63-7645-40fb-ada6-fb825d8eba18" providerId="ADAL" clId="{CABD5870-721C-4830-85DA-3C62C3E353E6}" dt="2025-02-18T10:10:52.591" v="6843"/>
        <pc:sldMkLst>
          <pc:docMk/>
          <pc:sldMk cId="3923653514" sldId="2147482170"/>
        </pc:sldMkLst>
      </pc:sldChg>
      <pc:sldChg chg="modSp add mod ord">
        <pc:chgData name="Daren Mcclearnon" userId="64b47e63-7645-40fb-ada6-fb825d8eba18" providerId="ADAL" clId="{CABD5870-721C-4830-85DA-3C62C3E353E6}" dt="2025-02-18T10:13:09.780" v="6902" actId="20577"/>
        <pc:sldMkLst>
          <pc:docMk/>
          <pc:sldMk cId="4003786493" sldId="2147482171"/>
        </pc:sldMkLst>
      </pc:sldChg>
      <pc:sldChg chg="addSp delSp modSp new mod">
        <pc:chgData name="Daren Mcclearnon" userId="64b47e63-7645-40fb-ada6-fb825d8eba18" providerId="ADAL" clId="{CABD5870-721C-4830-85DA-3C62C3E353E6}" dt="2025-02-18T10:12:21.598" v="6859"/>
        <pc:sldMkLst>
          <pc:docMk/>
          <pc:sldMk cId="3233550202" sldId="2147482172"/>
        </pc:sldMkLst>
      </pc:sldChg>
      <pc:sldChg chg="add del">
        <pc:chgData name="Daren Mcclearnon" userId="64b47e63-7645-40fb-ada6-fb825d8eba18" providerId="ADAL" clId="{CABD5870-721C-4830-85DA-3C62C3E353E6}" dt="2025-02-18T08:41:20.434" v="4531" actId="47"/>
        <pc:sldMkLst>
          <pc:docMk/>
          <pc:sldMk cId="2414083899" sldId="2147482173"/>
        </pc:sldMkLst>
      </pc:sldChg>
      <pc:sldChg chg="delSp modSp add mod">
        <pc:chgData name="Daren Mcclearnon" userId="64b47e63-7645-40fb-ada6-fb825d8eba18" providerId="ADAL" clId="{CABD5870-721C-4830-85DA-3C62C3E353E6}" dt="2025-02-18T08:55:36.373" v="4976" actId="6549"/>
        <pc:sldMkLst>
          <pc:docMk/>
          <pc:sldMk cId="869420851" sldId="2147482174"/>
        </pc:sldMkLst>
      </pc:sldChg>
      <pc:sldChg chg="add del">
        <pc:chgData name="Daren Mcclearnon" userId="64b47e63-7645-40fb-ada6-fb825d8eba18" providerId="ADAL" clId="{CABD5870-721C-4830-85DA-3C62C3E353E6}" dt="2025-02-18T08:39:02.721" v="4525" actId="47"/>
        <pc:sldMkLst>
          <pc:docMk/>
          <pc:sldMk cId="3138486600" sldId="2147482174"/>
        </pc:sldMkLst>
      </pc:sldChg>
      <pc:sldMasterChg chg="delSldLayout">
        <pc:chgData name="Daren Mcclearnon" userId="64b47e63-7645-40fb-ada6-fb825d8eba18" providerId="ADAL" clId="{CABD5870-721C-4830-85DA-3C62C3E353E6}" dt="2025-02-18T08:20:26.585" v="4107" actId="47"/>
        <pc:sldMasterMkLst>
          <pc:docMk/>
          <pc:sldMasterMk cId="0" sldId="2147483688"/>
        </pc:sldMasterMkLst>
        <pc:sldLayoutChg chg="del">
          <pc:chgData name="Daren Mcclearnon" userId="64b47e63-7645-40fb-ada6-fb825d8eba18" providerId="ADAL" clId="{CABD5870-721C-4830-85DA-3C62C3E353E6}" dt="2025-02-18T08:20:26.585" v="4107" actId="47"/>
          <pc:sldLayoutMkLst>
            <pc:docMk/>
            <pc:sldMasterMk cId="0" sldId="2147483688"/>
            <pc:sldLayoutMk cId="2288592671" sldId="2147483942"/>
          </pc:sldLayoutMkLst>
        </pc:sldLayoutChg>
      </pc:sldMasterChg>
    </pc:docChg>
  </pc:docChgLst>
  <pc:docChgLst>
    <pc:chgData name="Daren Mcclearnon" userId="64b47e63-7645-40fb-ada6-fb825d8eba18" providerId="ADAL" clId="{2BD7EF4E-A84F-422A-AE1C-56185310DD08}"/>
    <pc:docChg chg="custSel addSld delSld modSld modSection">
      <pc:chgData name="Daren Mcclearnon" userId="64b47e63-7645-40fb-ada6-fb825d8eba18" providerId="ADAL" clId="{2BD7EF4E-A84F-422A-AE1C-56185310DD08}" dt="2025-04-12T03:51:09.559" v="6" actId="47"/>
      <pc:docMkLst>
        <pc:docMk/>
      </pc:docMkLst>
      <pc:sldChg chg="addSp delSp modSp mod delAnim modAnim">
        <pc:chgData name="Daren Mcclearnon" userId="64b47e63-7645-40fb-ada6-fb825d8eba18" providerId="ADAL" clId="{2BD7EF4E-A84F-422A-AE1C-56185310DD08}" dt="2025-04-11T20:07:55.777" v="3" actId="1076"/>
        <pc:sldMkLst>
          <pc:docMk/>
          <pc:sldMk cId="3314569010" sldId="282"/>
        </pc:sldMkLst>
        <pc:picChg chg="add mod">
          <ac:chgData name="Daren Mcclearnon" userId="64b47e63-7645-40fb-ada6-fb825d8eba18" providerId="ADAL" clId="{2BD7EF4E-A84F-422A-AE1C-56185310DD08}" dt="2025-04-11T20:07:55.777" v="3" actId="1076"/>
          <ac:picMkLst>
            <pc:docMk/>
            <pc:sldMk cId="3314569010" sldId="282"/>
            <ac:picMk id="2" creationId="{5025EBCB-A8ED-877C-BFD0-7075149D6FEC}"/>
          </ac:picMkLst>
        </pc:picChg>
      </pc:sldChg>
      <pc:sldChg chg="del">
        <pc:chgData name="Daren Mcclearnon" userId="64b47e63-7645-40fb-ada6-fb825d8eba18" providerId="ADAL" clId="{2BD7EF4E-A84F-422A-AE1C-56185310DD08}" dt="2025-04-12T03:51:09.559" v="6" actId="47"/>
        <pc:sldMkLst>
          <pc:docMk/>
          <pc:sldMk cId="4222686823" sldId="2147482018"/>
        </pc:sldMkLst>
      </pc:sldChg>
      <pc:sldChg chg="addSp modSp add">
        <pc:chgData name="Daren Mcclearnon" userId="64b47e63-7645-40fb-ada6-fb825d8eba18" providerId="ADAL" clId="{2BD7EF4E-A84F-422A-AE1C-56185310DD08}" dt="2025-04-12T03:50:54.162" v="5"/>
        <pc:sldMkLst>
          <pc:docMk/>
          <pc:sldMk cId="3538685129" sldId="2147482201"/>
        </pc:sldMkLst>
        <pc:spChg chg="add mod">
          <ac:chgData name="Daren Mcclearnon" userId="64b47e63-7645-40fb-ada6-fb825d8eba18" providerId="ADAL" clId="{2BD7EF4E-A84F-422A-AE1C-56185310DD08}" dt="2025-04-12T03:50:54.162" v="5"/>
          <ac:spMkLst>
            <pc:docMk/>
            <pc:sldMk cId="3538685129" sldId="2147482201"/>
            <ac:spMk id="2" creationId="{D008AE31-17D7-CD7E-5256-7ADED99070CE}"/>
          </ac:spMkLst>
        </pc:spChg>
      </pc:sldChg>
    </pc:docChg>
  </pc:docChgLst>
  <pc:docChgLst>
    <pc:chgData name="Richard Duvall" userId="S::richard.duvall@keysight.com::d5af41f2-5ea6-4f93-abc9-31e9e0062786" providerId="AD" clId="Web-{7EB4F208-5EA4-1BDB-A3DE-E39338740B3B}"/>
    <pc:docChg chg="modSld">
      <pc:chgData name="Richard Duvall" userId="S::richard.duvall@keysight.com::d5af41f2-5ea6-4f93-abc9-31e9e0062786" providerId="AD" clId="Web-{7EB4F208-5EA4-1BDB-A3DE-E39338740B3B}" dt="2025-02-18T23:40:49.345" v="1" actId="20577"/>
      <pc:docMkLst>
        <pc:docMk/>
      </pc:docMkLst>
      <pc:sldChg chg="modSp">
        <pc:chgData name="Richard Duvall" userId="S::richard.duvall@keysight.com::d5af41f2-5ea6-4f93-abc9-31e9e0062786" providerId="AD" clId="Web-{7EB4F208-5EA4-1BDB-A3DE-E39338740B3B}" dt="2025-02-18T23:40:49.345" v="1" actId="20577"/>
        <pc:sldMkLst>
          <pc:docMk/>
          <pc:sldMk cId="2049953324" sldId="2147470517"/>
        </pc:sldMkLst>
      </pc:sldChg>
    </pc:docChg>
  </pc:docChgLst>
  <pc:docChgLst>
    <pc:chgData name="Daren Mcclearnon" userId="64b47e63-7645-40fb-ada6-fb825d8eba18" providerId="ADAL" clId="{FDB142E8-877C-4557-9592-E597EFAC58AF}"/>
    <pc:docChg chg="undo redo custSel addSld delSld modSld sldOrd addSection modSection">
      <pc:chgData name="Daren Mcclearnon" userId="64b47e63-7645-40fb-ada6-fb825d8eba18" providerId="ADAL" clId="{FDB142E8-877C-4557-9592-E597EFAC58AF}" dt="2025-03-07T06:50:28.274" v="8078" actId="20577"/>
      <pc:docMkLst>
        <pc:docMk/>
      </pc:docMkLst>
      <pc:sldChg chg="addSp modSp mod modTransition">
        <pc:chgData name="Daren Mcclearnon" userId="64b47e63-7645-40fb-ada6-fb825d8eba18" providerId="ADAL" clId="{FDB142E8-877C-4557-9592-E597EFAC58AF}" dt="2025-03-07T06:43:08.253" v="7852" actId="1076"/>
        <pc:sldMkLst>
          <pc:docMk/>
          <pc:sldMk cId="926309396" sldId="256"/>
        </pc:sldMkLst>
        <pc:spChg chg="add mod">
          <ac:chgData name="Daren Mcclearnon" userId="64b47e63-7645-40fb-ada6-fb825d8eba18" providerId="ADAL" clId="{FDB142E8-877C-4557-9592-E597EFAC58AF}" dt="2025-03-07T06:43:08.253" v="7852" actId="1076"/>
          <ac:spMkLst>
            <pc:docMk/>
            <pc:sldMk cId="926309396" sldId="256"/>
            <ac:spMk id="3" creationId="{13B598CB-8623-9D58-4B5D-8F42E6FEDD0E}"/>
          </ac:spMkLst>
        </pc:spChg>
      </pc:sldChg>
      <pc:sldChg chg="ord">
        <pc:chgData name="Daren Mcclearnon" userId="64b47e63-7645-40fb-ada6-fb825d8eba18" providerId="ADAL" clId="{FDB142E8-877C-4557-9592-E597EFAC58AF}" dt="2025-03-07T01:37:08.498" v="2449"/>
        <pc:sldMkLst>
          <pc:docMk/>
          <pc:sldMk cId="420853517" sldId="257"/>
        </pc:sldMkLst>
      </pc:sldChg>
      <pc:sldChg chg="ord">
        <pc:chgData name="Daren Mcclearnon" userId="64b47e63-7645-40fb-ada6-fb825d8eba18" providerId="ADAL" clId="{FDB142E8-877C-4557-9592-E597EFAC58AF}" dt="2025-03-07T01:37:08.498" v="2449"/>
        <pc:sldMkLst>
          <pc:docMk/>
          <pc:sldMk cId="2446384584" sldId="258"/>
        </pc:sldMkLst>
      </pc:sldChg>
      <pc:sldChg chg="ord">
        <pc:chgData name="Daren Mcclearnon" userId="64b47e63-7645-40fb-ada6-fb825d8eba18" providerId="ADAL" clId="{FDB142E8-877C-4557-9592-E597EFAC58AF}" dt="2025-03-07T01:37:08.498" v="2449"/>
        <pc:sldMkLst>
          <pc:docMk/>
          <pc:sldMk cId="2544343387" sldId="260"/>
        </pc:sldMkLst>
      </pc:sldChg>
      <pc:sldChg chg="modSp mod modTransition">
        <pc:chgData name="Daren Mcclearnon" userId="64b47e63-7645-40fb-ada6-fb825d8eba18" providerId="ADAL" clId="{FDB142E8-877C-4557-9592-E597EFAC58AF}" dt="2025-03-07T06:46:53.979" v="8020" actId="1076"/>
        <pc:sldMkLst>
          <pc:docMk/>
          <pc:sldMk cId="2405991316" sldId="261"/>
        </pc:sldMkLst>
        <pc:spChg chg="mod">
          <ac:chgData name="Daren Mcclearnon" userId="64b47e63-7645-40fb-ada6-fb825d8eba18" providerId="ADAL" clId="{FDB142E8-877C-4557-9592-E597EFAC58AF}" dt="2025-03-07T06:45:58.383" v="7963" actId="12"/>
          <ac:spMkLst>
            <pc:docMk/>
            <pc:sldMk cId="2405991316" sldId="261"/>
            <ac:spMk id="20" creationId="{1942558F-A491-2FBC-5722-1580C5B6CF5D}"/>
          </ac:spMkLst>
        </pc:spChg>
        <pc:spChg chg="mod">
          <ac:chgData name="Daren Mcclearnon" userId="64b47e63-7645-40fb-ada6-fb825d8eba18" providerId="ADAL" clId="{FDB142E8-877C-4557-9592-E597EFAC58AF}" dt="2025-03-07T06:46:53.979" v="8020" actId="1076"/>
          <ac:spMkLst>
            <pc:docMk/>
            <pc:sldMk cId="2405991316" sldId="261"/>
            <ac:spMk id="26" creationId="{4555CC33-B27B-71AA-7EBD-CA85E8F2FDE3}"/>
          </ac:spMkLst>
        </pc:spChg>
      </pc:sldChg>
      <pc:sldChg chg="ord">
        <pc:chgData name="Daren Mcclearnon" userId="64b47e63-7645-40fb-ada6-fb825d8eba18" providerId="ADAL" clId="{FDB142E8-877C-4557-9592-E597EFAC58AF}" dt="2025-03-07T01:37:08.498" v="2449"/>
        <pc:sldMkLst>
          <pc:docMk/>
          <pc:sldMk cId="101014490" sldId="262"/>
        </pc:sldMkLst>
      </pc:sldChg>
      <pc:sldChg chg="addSp modSp mod modTransition">
        <pc:chgData name="Daren Mcclearnon" userId="64b47e63-7645-40fb-ada6-fb825d8eba18" providerId="ADAL" clId="{FDB142E8-877C-4557-9592-E597EFAC58AF}" dt="2025-03-07T06:41:14.455" v="7797" actId="1037"/>
        <pc:sldMkLst>
          <pc:docMk/>
          <pc:sldMk cId="941744907" sldId="263"/>
        </pc:sldMkLst>
        <pc:spChg chg="mod">
          <ac:chgData name="Daren Mcclearnon" userId="64b47e63-7645-40fb-ada6-fb825d8eba18" providerId="ADAL" clId="{FDB142E8-877C-4557-9592-E597EFAC58AF}" dt="2025-03-07T06:41:11.678" v="7796" actId="14100"/>
          <ac:spMkLst>
            <pc:docMk/>
            <pc:sldMk cId="941744907" sldId="263"/>
            <ac:spMk id="6" creationId="{F779B7EC-9392-BFCF-E602-2E0E85A27D55}"/>
          </ac:spMkLst>
        </pc:spChg>
        <pc:spChg chg="add mod">
          <ac:chgData name="Daren Mcclearnon" userId="64b47e63-7645-40fb-ada6-fb825d8eba18" providerId="ADAL" clId="{FDB142E8-877C-4557-9592-E597EFAC58AF}" dt="2025-03-07T06:40:51.619" v="7793" actId="1076"/>
          <ac:spMkLst>
            <pc:docMk/>
            <pc:sldMk cId="941744907" sldId="263"/>
            <ac:spMk id="8" creationId="{0A9DEB61-12D4-215B-78CA-397949776FD6}"/>
          </ac:spMkLst>
        </pc:spChg>
        <pc:spChg chg="mod">
          <ac:chgData name="Daren Mcclearnon" userId="64b47e63-7645-40fb-ada6-fb825d8eba18" providerId="ADAL" clId="{FDB142E8-877C-4557-9592-E597EFAC58AF}" dt="2025-03-07T06:03:50.738" v="7191" actId="1076"/>
          <ac:spMkLst>
            <pc:docMk/>
            <pc:sldMk cId="941744907" sldId="263"/>
            <ac:spMk id="12" creationId="{3903D782-C999-42F3-33C7-5E6BAD0DFFD4}"/>
          </ac:spMkLst>
        </pc:spChg>
        <pc:spChg chg="mod">
          <ac:chgData name="Daren Mcclearnon" userId="64b47e63-7645-40fb-ada6-fb825d8eba18" providerId="ADAL" clId="{FDB142E8-877C-4557-9592-E597EFAC58AF}" dt="2025-03-07T06:03:50.738" v="7191" actId="1076"/>
          <ac:spMkLst>
            <pc:docMk/>
            <pc:sldMk cId="941744907" sldId="263"/>
            <ac:spMk id="17" creationId="{F96BDC24-767A-0D95-D4A8-5A152C66C6D3}"/>
          </ac:spMkLst>
        </pc:spChg>
        <pc:picChg chg="mod">
          <ac:chgData name="Daren Mcclearnon" userId="64b47e63-7645-40fb-ada6-fb825d8eba18" providerId="ADAL" clId="{FDB142E8-877C-4557-9592-E597EFAC58AF}" dt="2025-03-07T06:41:14.455" v="7797" actId="1037"/>
          <ac:picMkLst>
            <pc:docMk/>
            <pc:sldMk cId="941744907" sldId="263"/>
            <ac:picMk id="7" creationId="{96C36B14-839D-0F99-199C-CD2B294FF344}"/>
          </ac:picMkLst>
        </pc:picChg>
      </pc:sldChg>
      <pc:sldChg chg="modTransition">
        <pc:chgData name="Daren Mcclearnon" userId="64b47e63-7645-40fb-ada6-fb825d8eba18" providerId="ADAL" clId="{FDB142E8-877C-4557-9592-E597EFAC58AF}" dt="2025-02-28T15:33:35.691" v="1981"/>
        <pc:sldMkLst>
          <pc:docMk/>
          <pc:sldMk cId="3229893814" sldId="264"/>
        </pc:sldMkLst>
      </pc:sldChg>
      <pc:sldChg chg="ord">
        <pc:chgData name="Daren Mcclearnon" userId="64b47e63-7645-40fb-ada6-fb825d8eba18" providerId="ADAL" clId="{FDB142E8-877C-4557-9592-E597EFAC58AF}" dt="2025-03-07T01:37:08.498" v="2449"/>
        <pc:sldMkLst>
          <pc:docMk/>
          <pc:sldMk cId="2573004434" sldId="265"/>
        </pc:sldMkLst>
      </pc:sldChg>
      <pc:sldChg chg="ord">
        <pc:chgData name="Daren Mcclearnon" userId="64b47e63-7645-40fb-ada6-fb825d8eba18" providerId="ADAL" clId="{FDB142E8-877C-4557-9592-E597EFAC58AF}" dt="2025-03-07T01:37:08.498" v="2449"/>
        <pc:sldMkLst>
          <pc:docMk/>
          <pc:sldMk cId="3721379047" sldId="266"/>
        </pc:sldMkLst>
      </pc:sldChg>
      <pc:sldChg chg="ord">
        <pc:chgData name="Daren Mcclearnon" userId="64b47e63-7645-40fb-ada6-fb825d8eba18" providerId="ADAL" clId="{FDB142E8-877C-4557-9592-E597EFAC58AF}" dt="2025-03-07T01:37:08.498" v="2449"/>
        <pc:sldMkLst>
          <pc:docMk/>
          <pc:sldMk cId="3434867160" sldId="269"/>
        </pc:sldMkLst>
      </pc:sldChg>
      <pc:sldChg chg="ord">
        <pc:chgData name="Daren Mcclearnon" userId="64b47e63-7645-40fb-ada6-fb825d8eba18" providerId="ADAL" clId="{FDB142E8-877C-4557-9592-E597EFAC58AF}" dt="2025-03-07T01:37:08.498" v="2449"/>
        <pc:sldMkLst>
          <pc:docMk/>
          <pc:sldMk cId="2303753707" sldId="271"/>
        </pc:sldMkLst>
      </pc:sldChg>
      <pc:sldChg chg="ord">
        <pc:chgData name="Daren Mcclearnon" userId="64b47e63-7645-40fb-ada6-fb825d8eba18" providerId="ADAL" clId="{FDB142E8-877C-4557-9592-E597EFAC58AF}" dt="2025-03-07T01:37:08.498" v="2449"/>
        <pc:sldMkLst>
          <pc:docMk/>
          <pc:sldMk cId="1960469225" sldId="272"/>
        </pc:sldMkLst>
      </pc:sldChg>
      <pc:sldChg chg="ord">
        <pc:chgData name="Daren Mcclearnon" userId="64b47e63-7645-40fb-ada6-fb825d8eba18" providerId="ADAL" clId="{FDB142E8-877C-4557-9592-E597EFAC58AF}" dt="2025-03-07T01:37:08.498" v="2449"/>
        <pc:sldMkLst>
          <pc:docMk/>
          <pc:sldMk cId="3515750670" sldId="273"/>
        </pc:sldMkLst>
      </pc:sldChg>
      <pc:sldChg chg="ord">
        <pc:chgData name="Daren Mcclearnon" userId="64b47e63-7645-40fb-ada6-fb825d8eba18" providerId="ADAL" clId="{FDB142E8-877C-4557-9592-E597EFAC58AF}" dt="2025-03-07T01:37:08.498" v="2449"/>
        <pc:sldMkLst>
          <pc:docMk/>
          <pc:sldMk cId="199388313" sldId="274"/>
        </pc:sldMkLst>
      </pc:sldChg>
      <pc:sldChg chg="del">
        <pc:chgData name="Daren Mcclearnon" userId="64b47e63-7645-40fb-ada6-fb825d8eba18" providerId="ADAL" clId="{FDB142E8-877C-4557-9592-E597EFAC58AF}" dt="2025-02-28T08:01:13.919" v="1762" actId="47"/>
        <pc:sldMkLst>
          <pc:docMk/>
          <pc:sldMk cId="210888510" sldId="275"/>
        </pc:sldMkLst>
      </pc:sldChg>
      <pc:sldChg chg="ord">
        <pc:chgData name="Daren Mcclearnon" userId="64b47e63-7645-40fb-ada6-fb825d8eba18" providerId="ADAL" clId="{FDB142E8-877C-4557-9592-E597EFAC58AF}" dt="2025-03-07T01:37:08.498" v="2449"/>
        <pc:sldMkLst>
          <pc:docMk/>
          <pc:sldMk cId="572962799" sldId="276"/>
        </pc:sldMkLst>
      </pc:sldChg>
      <pc:sldChg chg="ord">
        <pc:chgData name="Daren Mcclearnon" userId="64b47e63-7645-40fb-ada6-fb825d8eba18" providerId="ADAL" clId="{FDB142E8-877C-4557-9592-E597EFAC58AF}" dt="2025-03-07T01:37:08.498" v="2449"/>
        <pc:sldMkLst>
          <pc:docMk/>
          <pc:sldMk cId="2480590936" sldId="277"/>
        </pc:sldMkLst>
      </pc:sldChg>
      <pc:sldChg chg="add del">
        <pc:chgData name="Daren Mcclearnon" userId="64b47e63-7645-40fb-ada6-fb825d8eba18" providerId="ADAL" clId="{FDB142E8-877C-4557-9592-E597EFAC58AF}" dt="2025-02-28T07:41:36.370" v="1526" actId="47"/>
        <pc:sldMkLst>
          <pc:docMk/>
          <pc:sldMk cId="2707671998" sldId="280"/>
        </pc:sldMkLst>
      </pc:sldChg>
      <pc:sldChg chg="addSp delSp modSp mod modTransition delAnim">
        <pc:chgData name="Daren Mcclearnon" userId="64b47e63-7645-40fb-ada6-fb825d8eba18" providerId="ADAL" clId="{FDB142E8-877C-4557-9592-E597EFAC58AF}" dt="2025-03-07T05:20:52.379" v="5468" actId="1076"/>
        <pc:sldMkLst>
          <pc:docMk/>
          <pc:sldMk cId="3314569010" sldId="282"/>
        </pc:sldMkLst>
        <pc:spChg chg="mod">
          <ac:chgData name="Daren Mcclearnon" userId="64b47e63-7645-40fb-ada6-fb825d8eba18" providerId="ADAL" clId="{FDB142E8-877C-4557-9592-E597EFAC58AF}" dt="2025-03-07T05:20:52.379" v="5468" actId="1076"/>
          <ac:spMkLst>
            <pc:docMk/>
            <pc:sldMk cId="3314569010" sldId="282"/>
            <ac:spMk id="6" creationId="{3DE56AAC-187D-A0CD-CC70-17EC295D0A0B}"/>
          </ac:spMkLst>
        </pc:spChg>
      </pc:sldChg>
      <pc:sldChg chg="add del">
        <pc:chgData name="Daren Mcclearnon" userId="64b47e63-7645-40fb-ada6-fb825d8eba18" providerId="ADAL" clId="{FDB142E8-877C-4557-9592-E597EFAC58AF}" dt="2025-03-07T06:24:31.997" v="7432" actId="47"/>
        <pc:sldMkLst>
          <pc:docMk/>
          <pc:sldMk cId="1247056121" sldId="355"/>
        </pc:sldMkLst>
      </pc:sldChg>
      <pc:sldChg chg="del modTransition">
        <pc:chgData name="Daren Mcclearnon" userId="64b47e63-7645-40fb-ada6-fb825d8eba18" providerId="ADAL" clId="{FDB142E8-877C-4557-9592-E597EFAC58AF}" dt="2025-03-07T03:05:55.562" v="4780" actId="2696"/>
        <pc:sldMkLst>
          <pc:docMk/>
          <pc:sldMk cId="3826028374" sldId="355"/>
        </pc:sldMkLst>
      </pc:sldChg>
      <pc:sldChg chg="ord">
        <pc:chgData name="Daren Mcclearnon" userId="64b47e63-7645-40fb-ada6-fb825d8eba18" providerId="ADAL" clId="{FDB142E8-877C-4557-9592-E597EFAC58AF}" dt="2025-03-07T01:37:04.175" v="2447"/>
        <pc:sldMkLst>
          <pc:docMk/>
          <pc:sldMk cId="1490319065" sldId="480"/>
        </pc:sldMkLst>
      </pc:sldChg>
      <pc:sldChg chg="delSp modSp mod modTransition">
        <pc:chgData name="Daren Mcclearnon" userId="64b47e63-7645-40fb-ada6-fb825d8eba18" providerId="ADAL" clId="{FDB142E8-877C-4557-9592-E597EFAC58AF}" dt="2025-03-07T06:36:53.891" v="7759" actId="1076"/>
        <pc:sldMkLst>
          <pc:docMk/>
          <pc:sldMk cId="0" sldId="711"/>
        </pc:sldMkLst>
        <pc:spChg chg="mod">
          <ac:chgData name="Daren Mcclearnon" userId="64b47e63-7645-40fb-ada6-fb825d8eba18" providerId="ADAL" clId="{FDB142E8-877C-4557-9592-E597EFAC58AF}" dt="2025-03-07T06:00:06.417" v="6896" actId="20577"/>
          <ac:spMkLst>
            <pc:docMk/>
            <pc:sldMk cId="0" sldId="711"/>
            <ac:spMk id="50177" creationId="{0C4BE29F-C6A1-0B88-638F-AC81364A3395}"/>
          </ac:spMkLst>
        </pc:spChg>
        <pc:spChg chg="mod">
          <ac:chgData name="Daren Mcclearnon" userId="64b47e63-7645-40fb-ada6-fb825d8eba18" providerId="ADAL" clId="{FDB142E8-877C-4557-9592-E597EFAC58AF}" dt="2025-03-07T06:36:53.891" v="7759" actId="1076"/>
          <ac:spMkLst>
            <pc:docMk/>
            <pc:sldMk cId="0" sldId="711"/>
            <ac:spMk id="50178" creationId="{67F2D0FA-7A0F-0AB9-41E4-5D402BDB1BE7}"/>
          </ac:spMkLst>
        </pc:spChg>
      </pc:sldChg>
      <pc:sldChg chg="ord">
        <pc:chgData name="Daren Mcclearnon" userId="64b47e63-7645-40fb-ada6-fb825d8eba18" providerId="ADAL" clId="{FDB142E8-877C-4557-9592-E597EFAC58AF}" dt="2025-03-07T01:37:04.175" v="2447"/>
        <pc:sldMkLst>
          <pc:docMk/>
          <pc:sldMk cId="2473360499" sldId="714"/>
        </pc:sldMkLst>
      </pc:sldChg>
      <pc:sldChg chg="del">
        <pc:chgData name="Daren Mcclearnon" userId="64b47e63-7645-40fb-ada6-fb825d8eba18" providerId="ADAL" clId="{FDB142E8-877C-4557-9592-E597EFAC58AF}" dt="2025-02-28T07:18:48.980" v="924" actId="47"/>
        <pc:sldMkLst>
          <pc:docMk/>
          <pc:sldMk cId="2317685673" sldId="722"/>
        </pc:sldMkLst>
      </pc:sldChg>
      <pc:sldChg chg="modSp mod modTransition">
        <pc:chgData name="Daren Mcclearnon" userId="64b47e63-7645-40fb-ada6-fb825d8eba18" providerId="ADAL" clId="{FDB142E8-877C-4557-9592-E597EFAC58AF}" dt="2025-03-07T06:33:40.494" v="7649" actId="20577"/>
        <pc:sldMkLst>
          <pc:docMk/>
          <pc:sldMk cId="3450353186" sldId="730"/>
        </pc:sldMkLst>
        <pc:spChg chg="mod">
          <ac:chgData name="Daren Mcclearnon" userId="64b47e63-7645-40fb-ada6-fb825d8eba18" providerId="ADAL" clId="{FDB142E8-877C-4557-9592-E597EFAC58AF}" dt="2025-03-07T06:33:27.691" v="7608" actId="21"/>
          <ac:spMkLst>
            <pc:docMk/>
            <pc:sldMk cId="3450353186" sldId="730"/>
            <ac:spMk id="4" creationId="{F8FEFC37-A066-46D0-DA97-E8BC383717D0}"/>
          </ac:spMkLst>
        </pc:spChg>
        <pc:spChg chg="mod">
          <ac:chgData name="Daren Mcclearnon" userId="64b47e63-7645-40fb-ada6-fb825d8eba18" providerId="ADAL" clId="{FDB142E8-877C-4557-9592-E597EFAC58AF}" dt="2025-03-07T06:33:40.494" v="7649" actId="20577"/>
          <ac:spMkLst>
            <pc:docMk/>
            <pc:sldMk cId="3450353186" sldId="730"/>
            <ac:spMk id="12" creationId="{D442780E-704B-B6ED-CAB7-9A5F307F3EDE}"/>
          </ac:spMkLst>
        </pc:spChg>
      </pc:sldChg>
      <pc:sldChg chg="modTransition">
        <pc:chgData name="Daren Mcclearnon" userId="64b47e63-7645-40fb-ada6-fb825d8eba18" providerId="ADAL" clId="{FDB142E8-877C-4557-9592-E597EFAC58AF}" dt="2025-02-28T15:33:35.691" v="1981"/>
        <pc:sldMkLst>
          <pc:docMk/>
          <pc:sldMk cId="3216153900" sldId="735"/>
        </pc:sldMkLst>
      </pc:sldChg>
      <pc:sldChg chg="addSp delSp modSp mod ord modTransition modAnim">
        <pc:chgData name="Daren Mcclearnon" userId="64b47e63-7645-40fb-ada6-fb825d8eba18" providerId="ADAL" clId="{FDB142E8-877C-4557-9592-E597EFAC58AF}" dt="2025-03-07T05:21:33.724" v="5473" actId="14100"/>
        <pc:sldMkLst>
          <pc:docMk/>
          <pc:sldMk cId="3679058711" sldId="745"/>
        </pc:sldMkLst>
        <pc:spChg chg="mod">
          <ac:chgData name="Daren Mcclearnon" userId="64b47e63-7645-40fb-ada6-fb825d8eba18" providerId="ADAL" clId="{FDB142E8-877C-4557-9592-E597EFAC58AF}" dt="2025-03-07T05:18:19.995" v="5444" actId="115"/>
          <ac:spMkLst>
            <pc:docMk/>
            <pc:sldMk cId="3679058711" sldId="745"/>
            <ac:spMk id="2" creationId="{2035047D-8FC7-C3D8-FF47-6C72B4B387F5}"/>
          </ac:spMkLst>
        </pc:spChg>
        <pc:spChg chg="mod">
          <ac:chgData name="Daren Mcclearnon" userId="64b47e63-7645-40fb-ada6-fb825d8eba18" providerId="ADAL" clId="{FDB142E8-877C-4557-9592-E597EFAC58AF}" dt="2025-03-07T05:03:59.275" v="4815" actId="20577"/>
          <ac:spMkLst>
            <pc:docMk/>
            <pc:sldMk cId="3679058711" sldId="745"/>
            <ac:spMk id="6" creationId="{DD73DB9E-6337-14C6-D48B-C7E930C87B11}"/>
          </ac:spMkLst>
        </pc:spChg>
        <pc:spChg chg="mod">
          <ac:chgData name="Daren Mcclearnon" userId="64b47e63-7645-40fb-ada6-fb825d8eba18" providerId="ADAL" clId="{FDB142E8-877C-4557-9592-E597EFAC58AF}" dt="2025-03-07T05:04:34.986" v="4888" actId="20577"/>
          <ac:spMkLst>
            <pc:docMk/>
            <pc:sldMk cId="3679058711" sldId="745"/>
            <ac:spMk id="7" creationId="{86F3A8C2-146D-2DF9-44B0-196613D1F86D}"/>
          </ac:spMkLst>
        </pc:spChg>
        <pc:spChg chg="mod topLvl">
          <ac:chgData name="Daren Mcclearnon" userId="64b47e63-7645-40fb-ada6-fb825d8eba18" providerId="ADAL" clId="{FDB142E8-877C-4557-9592-E597EFAC58AF}" dt="2025-03-07T05:13:12.292" v="5336" actId="164"/>
          <ac:spMkLst>
            <pc:docMk/>
            <pc:sldMk cId="3679058711" sldId="745"/>
            <ac:spMk id="8" creationId="{0EE2D0F1-06F9-B41A-0602-35DC102592AD}"/>
          </ac:spMkLst>
        </pc:spChg>
        <pc:spChg chg="add mod ord">
          <ac:chgData name="Daren Mcclearnon" userId="64b47e63-7645-40fb-ada6-fb825d8eba18" providerId="ADAL" clId="{FDB142E8-877C-4557-9592-E597EFAC58AF}" dt="2025-03-07T05:21:33.724" v="5473" actId="14100"/>
          <ac:spMkLst>
            <pc:docMk/>
            <pc:sldMk cId="3679058711" sldId="745"/>
            <ac:spMk id="9" creationId="{A3A123E8-2CA8-C146-4B16-7C7B4DCB06D6}"/>
          </ac:spMkLst>
        </pc:spChg>
        <pc:spChg chg="mod topLvl">
          <ac:chgData name="Daren Mcclearnon" userId="64b47e63-7645-40fb-ada6-fb825d8eba18" providerId="ADAL" clId="{FDB142E8-877C-4557-9592-E597EFAC58AF}" dt="2025-03-07T05:13:12.292" v="5336" actId="164"/>
          <ac:spMkLst>
            <pc:docMk/>
            <pc:sldMk cId="3679058711" sldId="745"/>
            <ac:spMk id="15" creationId="{3F871007-D1F4-220F-D983-ED89B544F8A7}"/>
          </ac:spMkLst>
        </pc:spChg>
        <pc:spChg chg="mod topLvl">
          <ac:chgData name="Daren Mcclearnon" userId="64b47e63-7645-40fb-ada6-fb825d8eba18" providerId="ADAL" clId="{FDB142E8-877C-4557-9592-E597EFAC58AF}" dt="2025-03-07T05:13:12.292" v="5336" actId="164"/>
          <ac:spMkLst>
            <pc:docMk/>
            <pc:sldMk cId="3679058711" sldId="745"/>
            <ac:spMk id="16" creationId="{B0CBBC50-DFF5-0F0D-0E01-DD67184CF222}"/>
          </ac:spMkLst>
        </pc:spChg>
        <pc:spChg chg="mod topLvl">
          <ac:chgData name="Daren Mcclearnon" userId="64b47e63-7645-40fb-ada6-fb825d8eba18" providerId="ADAL" clId="{FDB142E8-877C-4557-9592-E597EFAC58AF}" dt="2025-03-07T05:13:12.292" v="5336" actId="164"/>
          <ac:spMkLst>
            <pc:docMk/>
            <pc:sldMk cId="3679058711" sldId="745"/>
            <ac:spMk id="17" creationId="{EDBAEDC8-B438-88FD-29A1-9FE560B13C0E}"/>
          </ac:spMkLst>
        </pc:spChg>
        <pc:spChg chg="add mod">
          <ac:chgData name="Daren Mcclearnon" userId="64b47e63-7645-40fb-ada6-fb825d8eba18" providerId="ADAL" clId="{FDB142E8-877C-4557-9592-E597EFAC58AF}" dt="2025-03-07T05:21:15.320" v="5470" actId="113"/>
          <ac:spMkLst>
            <pc:docMk/>
            <pc:sldMk cId="3679058711" sldId="745"/>
            <ac:spMk id="21" creationId="{CA6FF7F4-5396-920D-BB0A-ABA39B27CECD}"/>
          </ac:spMkLst>
        </pc:spChg>
        <pc:grpChg chg="mod">
          <ac:chgData name="Daren Mcclearnon" userId="64b47e63-7645-40fb-ada6-fb825d8eba18" providerId="ADAL" clId="{FDB142E8-877C-4557-9592-E597EFAC58AF}" dt="2025-03-07T05:21:26.703" v="5471" actId="1076"/>
          <ac:grpSpMkLst>
            <pc:docMk/>
            <pc:sldMk cId="3679058711" sldId="745"/>
            <ac:grpSpMk id="19" creationId="{37B6D439-12CF-01CC-F571-C64F6B089F32}"/>
          </ac:grpSpMkLst>
        </pc:grpChg>
        <pc:picChg chg="add mod">
          <ac:chgData name="Daren Mcclearnon" userId="64b47e63-7645-40fb-ada6-fb825d8eba18" providerId="ADAL" clId="{FDB142E8-877C-4557-9592-E597EFAC58AF}" dt="2025-03-07T05:18:45.712" v="5448" actId="1076"/>
          <ac:picMkLst>
            <pc:docMk/>
            <pc:sldMk cId="3679058711" sldId="745"/>
            <ac:picMk id="5" creationId="{327EEA71-3634-3308-44CF-6D3D6F6738C3}"/>
          </ac:picMkLst>
        </pc:picChg>
        <pc:picChg chg="mod topLvl">
          <ac:chgData name="Daren Mcclearnon" userId="64b47e63-7645-40fb-ada6-fb825d8eba18" providerId="ADAL" clId="{FDB142E8-877C-4557-9592-E597EFAC58AF}" dt="2025-03-07T05:13:12.292" v="5336" actId="164"/>
          <ac:picMkLst>
            <pc:docMk/>
            <pc:sldMk cId="3679058711" sldId="745"/>
            <ac:picMk id="10" creationId="{3ABB2925-3CD3-1A3D-F023-A56C047F3947}"/>
          </ac:picMkLst>
        </pc:picChg>
        <pc:picChg chg="mod">
          <ac:chgData name="Daren Mcclearnon" userId="64b47e63-7645-40fb-ada6-fb825d8eba18" providerId="ADAL" clId="{FDB142E8-877C-4557-9592-E597EFAC58AF}" dt="2025-03-07T05:11:19.752" v="5317" actId="1076"/>
          <ac:picMkLst>
            <pc:docMk/>
            <pc:sldMk cId="3679058711" sldId="745"/>
            <ac:picMk id="11" creationId="{0B482395-6248-A3BB-0CBB-18B160D3D0DA}"/>
          </ac:picMkLst>
        </pc:picChg>
        <pc:picChg chg="mod topLvl">
          <ac:chgData name="Daren Mcclearnon" userId="64b47e63-7645-40fb-ada6-fb825d8eba18" providerId="ADAL" clId="{FDB142E8-877C-4557-9592-E597EFAC58AF}" dt="2025-03-07T05:17:04.994" v="5371" actId="207"/>
          <ac:picMkLst>
            <pc:docMk/>
            <pc:sldMk cId="3679058711" sldId="745"/>
            <ac:picMk id="12" creationId="{F1577D78-0125-4441-CA14-DBEE92855A1E}"/>
          </ac:picMkLst>
        </pc:picChg>
        <pc:picChg chg="mod">
          <ac:chgData name="Daren Mcclearnon" userId="64b47e63-7645-40fb-ada6-fb825d8eba18" providerId="ADAL" clId="{FDB142E8-877C-4557-9592-E597EFAC58AF}" dt="2025-03-07T05:13:12.292" v="5336" actId="164"/>
          <ac:picMkLst>
            <pc:docMk/>
            <pc:sldMk cId="3679058711" sldId="745"/>
            <ac:picMk id="13" creationId="{91E2633F-D062-9A20-5E06-F7A3838F62F0}"/>
          </ac:picMkLst>
        </pc:picChg>
        <pc:picChg chg="mod topLvl">
          <ac:chgData name="Daren Mcclearnon" userId="64b47e63-7645-40fb-ada6-fb825d8eba18" providerId="ADAL" clId="{FDB142E8-877C-4557-9592-E597EFAC58AF}" dt="2025-03-07T05:13:12.292" v="5336" actId="164"/>
          <ac:picMkLst>
            <pc:docMk/>
            <pc:sldMk cId="3679058711" sldId="745"/>
            <ac:picMk id="14" creationId="{2B575203-8BCC-BCEA-6641-4BE0341ABAC6}"/>
          </ac:picMkLst>
        </pc:picChg>
        <pc:picChg chg="mod topLvl">
          <ac:chgData name="Daren Mcclearnon" userId="64b47e63-7645-40fb-ada6-fb825d8eba18" providerId="ADAL" clId="{FDB142E8-877C-4557-9592-E597EFAC58AF}" dt="2025-03-07T05:17:07.941" v="5372" actId="207"/>
          <ac:picMkLst>
            <pc:docMk/>
            <pc:sldMk cId="3679058711" sldId="745"/>
            <ac:picMk id="102" creationId="{328CC541-8DD8-D139-7B93-F1A041E35534}"/>
          </ac:picMkLst>
        </pc:picChg>
      </pc:sldChg>
      <pc:sldChg chg="ord">
        <pc:chgData name="Daren Mcclearnon" userId="64b47e63-7645-40fb-ada6-fb825d8eba18" providerId="ADAL" clId="{FDB142E8-877C-4557-9592-E597EFAC58AF}" dt="2025-03-07T01:37:04.175" v="2447"/>
        <pc:sldMkLst>
          <pc:docMk/>
          <pc:sldMk cId="2390651959" sldId="864"/>
        </pc:sldMkLst>
      </pc:sldChg>
      <pc:sldChg chg="ord">
        <pc:chgData name="Daren Mcclearnon" userId="64b47e63-7645-40fb-ada6-fb825d8eba18" providerId="ADAL" clId="{FDB142E8-877C-4557-9592-E597EFAC58AF}" dt="2025-03-07T01:37:04.175" v="2447"/>
        <pc:sldMkLst>
          <pc:docMk/>
          <pc:sldMk cId="4085956628" sldId="881"/>
        </pc:sldMkLst>
      </pc:sldChg>
      <pc:sldChg chg="ord">
        <pc:chgData name="Daren Mcclearnon" userId="64b47e63-7645-40fb-ada6-fb825d8eba18" providerId="ADAL" clId="{FDB142E8-877C-4557-9592-E597EFAC58AF}" dt="2025-03-07T01:37:04.175" v="2447"/>
        <pc:sldMkLst>
          <pc:docMk/>
          <pc:sldMk cId="2909443421" sldId="883"/>
        </pc:sldMkLst>
      </pc:sldChg>
      <pc:sldChg chg="ord">
        <pc:chgData name="Daren Mcclearnon" userId="64b47e63-7645-40fb-ada6-fb825d8eba18" providerId="ADAL" clId="{FDB142E8-877C-4557-9592-E597EFAC58AF}" dt="2025-03-07T01:37:04.175" v="2447"/>
        <pc:sldMkLst>
          <pc:docMk/>
          <pc:sldMk cId="2518112874" sldId="884"/>
        </pc:sldMkLst>
      </pc:sldChg>
      <pc:sldChg chg="ord">
        <pc:chgData name="Daren Mcclearnon" userId="64b47e63-7645-40fb-ada6-fb825d8eba18" providerId="ADAL" clId="{FDB142E8-877C-4557-9592-E597EFAC58AF}" dt="2025-03-07T01:37:04.175" v="2447"/>
        <pc:sldMkLst>
          <pc:docMk/>
          <pc:sldMk cId="2771390182" sldId="887"/>
        </pc:sldMkLst>
      </pc:sldChg>
      <pc:sldChg chg="ord">
        <pc:chgData name="Daren Mcclearnon" userId="64b47e63-7645-40fb-ada6-fb825d8eba18" providerId="ADAL" clId="{FDB142E8-877C-4557-9592-E597EFAC58AF}" dt="2025-03-07T01:37:04.175" v="2447"/>
        <pc:sldMkLst>
          <pc:docMk/>
          <pc:sldMk cId="4239757875" sldId="888"/>
        </pc:sldMkLst>
      </pc:sldChg>
      <pc:sldChg chg="ord">
        <pc:chgData name="Daren Mcclearnon" userId="64b47e63-7645-40fb-ada6-fb825d8eba18" providerId="ADAL" clId="{FDB142E8-877C-4557-9592-E597EFAC58AF}" dt="2025-03-07T01:37:04.175" v="2447"/>
        <pc:sldMkLst>
          <pc:docMk/>
          <pc:sldMk cId="2028120587" sldId="889"/>
        </pc:sldMkLst>
      </pc:sldChg>
      <pc:sldChg chg="ord">
        <pc:chgData name="Daren Mcclearnon" userId="64b47e63-7645-40fb-ada6-fb825d8eba18" providerId="ADAL" clId="{FDB142E8-877C-4557-9592-E597EFAC58AF}" dt="2025-03-07T01:37:04.175" v="2447"/>
        <pc:sldMkLst>
          <pc:docMk/>
          <pc:sldMk cId="3209799667" sldId="890"/>
        </pc:sldMkLst>
      </pc:sldChg>
      <pc:sldChg chg="ord">
        <pc:chgData name="Daren Mcclearnon" userId="64b47e63-7645-40fb-ada6-fb825d8eba18" providerId="ADAL" clId="{FDB142E8-877C-4557-9592-E597EFAC58AF}" dt="2025-03-07T01:37:04.175" v="2447"/>
        <pc:sldMkLst>
          <pc:docMk/>
          <pc:sldMk cId="891668277" sldId="892"/>
        </pc:sldMkLst>
      </pc:sldChg>
      <pc:sldChg chg="ord">
        <pc:chgData name="Daren Mcclearnon" userId="64b47e63-7645-40fb-ada6-fb825d8eba18" providerId="ADAL" clId="{FDB142E8-877C-4557-9592-E597EFAC58AF}" dt="2025-03-07T01:37:04.175" v="2447"/>
        <pc:sldMkLst>
          <pc:docMk/>
          <pc:sldMk cId="1008109861" sldId="893"/>
        </pc:sldMkLst>
      </pc:sldChg>
      <pc:sldChg chg="ord">
        <pc:chgData name="Daren Mcclearnon" userId="64b47e63-7645-40fb-ada6-fb825d8eba18" providerId="ADAL" clId="{FDB142E8-877C-4557-9592-E597EFAC58AF}" dt="2025-03-07T01:37:04.175" v="2447"/>
        <pc:sldMkLst>
          <pc:docMk/>
          <pc:sldMk cId="1660113799" sldId="894"/>
        </pc:sldMkLst>
      </pc:sldChg>
      <pc:sldChg chg="ord">
        <pc:chgData name="Daren Mcclearnon" userId="64b47e63-7645-40fb-ada6-fb825d8eba18" providerId="ADAL" clId="{FDB142E8-877C-4557-9592-E597EFAC58AF}" dt="2025-03-07T01:37:04.175" v="2447"/>
        <pc:sldMkLst>
          <pc:docMk/>
          <pc:sldMk cId="1074183098" sldId="895"/>
        </pc:sldMkLst>
      </pc:sldChg>
      <pc:sldChg chg="ord">
        <pc:chgData name="Daren Mcclearnon" userId="64b47e63-7645-40fb-ada6-fb825d8eba18" providerId="ADAL" clId="{FDB142E8-877C-4557-9592-E597EFAC58AF}" dt="2025-03-07T01:37:04.175" v="2447"/>
        <pc:sldMkLst>
          <pc:docMk/>
          <pc:sldMk cId="2424279782" sldId="897"/>
        </pc:sldMkLst>
      </pc:sldChg>
      <pc:sldChg chg="ord">
        <pc:chgData name="Daren Mcclearnon" userId="64b47e63-7645-40fb-ada6-fb825d8eba18" providerId="ADAL" clId="{FDB142E8-877C-4557-9592-E597EFAC58AF}" dt="2025-03-07T01:37:04.175" v="2447"/>
        <pc:sldMkLst>
          <pc:docMk/>
          <pc:sldMk cId="1288935142" sldId="898"/>
        </pc:sldMkLst>
      </pc:sldChg>
      <pc:sldChg chg="ord">
        <pc:chgData name="Daren Mcclearnon" userId="64b47e63-7645-40fb-ada6-fb825d8eba18" providerId="ADAL" clId="{FDB142E8-877C-4557-9592-E597EFAC58AF}" dt="2025-03-07T01:37:04.175" v="2447"/>
        <pc:sldMkLst>
          <pc:docMk/>
          <pc:sldMk cId="997576719" sldId="899"/>
        </pc:sldMkLst>
      </pc:sldChg>
      <pc:sldChg chg="ord">
        <pc:chgData name="Daren Mcclearnon" userId="64b47e63-7645-40fb-ada6-fb825d8eba18" providerId="ADAL" clId="{FDB142E8-877C-4557-9592-E597EFAC58AF}" dt="2025-03-07T01:37:04.175" v="2447"/>
        <pc:sldMkLst>
          <pc:docMk/>
          <pc:sldMk cId="1835438756" sldId="900"/>
        </pc:sldMkLst>
      </pc:sldChg>
      <pc:sldChg chg="ord">
        <pc:chgData name="Daren Mcclearnon" userId="64b47e63-7645-40fb-ada6-fb825d8eba18" providerId="ADAL" clId="{FDB142E8-877C-4557-9592-E597EFAC58AF}" dt="2025-03-07T01:37:04.175" v="2447"/>
        <pc:sldMkLst>
          <pc:docMk/>
          <pc:sldMk cId="2900153123" sldId="901"/>
        </pc:sldMkLst>
      </pc:sldChg>
      <pc:sldChg chg="ord">
        <pc:chgData name="Daren Mcclearnon" userId="64b47e63-7645-40fb-ada6-fb825d8eba18" providerId="ADAL" clId="{FDB142E8-877C-4557-9592-E597EFAC58AF}" dt="2025-03-07T01:37:04.175" v="2447"/>
        <pc:sldMkLst>
          <pc:docMk/>
          <pc:sldMk cId="4141202194" sldId="902"/>
        </pc:sldMkLst>
      </pc:sldChg>
      <pc:sldChg chg="ord">
        <pc:chgData name="Daren Mcclearnon" userId="64b47e63-7645-40fb-ada6-fb825d8eba18" providerId="ADAL" clId="{FDB142E8-877C-4557-9592-E597EFAC58AF}" dt="2025-03-07T01:37:04.175" v="2447"/>
        <pc:sldMkLst>
          <pc:docMk/>
          <pc:sldMk cId="2519891117" sldId="904"/>
        </pc:sldMkLst>
      </pc:sldChg>
      <pc:sldChg chg="ord">
        <pc:chgData name="Daren Mcclearnon" userId="64b47e63-7645-40fb-ada6-fb825d8eba18" providerId="ADAL" clId="{FDB142E8-877C-4557-9592-E597EFAC58AF}" dt="2025-03-07T01:37:04.175" v="2447"/>
        <pc:sldMkLst>
          <pc:docMk/>
          <pc:sldMk cId="2136317022" sldId="905"/>
        </pc:sldMkLst>
      </pc:sldChg>
      <pc:sldChg chg="ord">
        <pc:chgData name="Daren Mcclearnon" userId="64b47e63-7645-40fb-ada6-fb825d8eba18" providerId="ADAL" clId="{FDB142E8-877C-4557-9592-E597EFAC58AF}" dt="2025-03-07T01:37:04.175" v="2447"/>
        <pc:sldMkLst>
          <pc:docMk/>
          <pc:sldMk cId="770025581" sldId="907"/>
        </pc:sldMkLst>
      </pc:sldChg>
      <pc:sldChg chg="addSp delSp modSp mod modTransition">
        <pc:chgData name="Daren Mcclearnon" userId="64b47e63-7645-40fb-ada6-fb825d8eba18" providerId="ADAL" clId="{FDB142E8-877C-4557-9592-E597EFAC58AF}" dt="2025-03-07T06:28:14.254" v="7467" actId="1076"/>
        <pc:sldMkLst>
          <pc:docMk/>
          <pc:sldMk cId="719858267" sldId="2147470494"/>
        </pc:sldMkLst>
        <pc:spChg chg="mod">
          <ac:chgData name="Daren Mcclearnon" userId="64b47e63-7645-40fb-ada6-fb825d8eba18" providerId="ADAL" clId="{FDB142E8-877C-4557-9592-E597EFAC58AF}" dt="2025-03-07T06:27:11.973" v="7449" actId="1076"/>
          <ac:spMkLst>
            <pc:docMk/>
            <pc:sldMk cId="719858267" sldId="2147470494"/>
            <ac:spMk id="4" creationId="{4D76404D-D274-2ED9-E002-7E48A85C493A}"/>
          </ac:spMkLst>
        </pc:spChg>
        <pc:spChg chg="add mod">
          <ac:chgData name="Daren Mcclearnon" userId="64b47e63-7645-40fb-ada6-fb825d8eba18" providerId="ADAL" clId="{FDB142E8-877C-4557-9592-E597EFAC58AF}" dt="2025-03-07T06:28:14.254" v="7467" actId="1076"/>
          <ac:spMkLst>
            <pc:docMk/>
            <pc:sldMk cId="719858267" sldId="2147470494"/>
            <ac:spMk id="7" creationId="{2A3F026D-1DBC-CEBD-EDA7-B3ED5EBA9BD7}"/>
          </ac:spMkLst>
        </pc:spChg>
        <pc:spChg chg="mod">
          <ac:chgData name="Daren Mcclearnon" userId="64b47e63-7645-40fb-ada6-fb825d8eba18" providerId="ADAL" clId="{FDB142E8-877C-4557-9592-E597EFAC58AF}" dt="2025-03-07T06:28:03.679" v="7463" actId="1076"/>
          <ac:spMkLst>
            <pc:docMk/>
            <pc:sldMk cId="719858267" sldId="2147470494"/>
            <ac:spMk id="9" creationId="{CF35FA56-1B0C-0A37-2F34-BB59FA51B13E}"/>
          </ac:spMkLst>
        </pc:spChg>
        <pc:spChg chg="add mod">
          <ac:chgData name="Daren Mcclearnon" userId="64b47e63-7645-40fb-ada6-fb825d8eba18" providerId="ADAL" clId="{FDB142E8-877C-4557-9592-E597EFAC58AF}" dt="2025-03-07T06:26:58.070" v="7444" actId="1076"/>
          <ac:spMkLst>
            <pc:docMk/>
            <pc:sldMk cId="719858267" sldId="2147470494"/>
            <ac:spMk id="16" creationId="{15CEA49F-B8C2-8597-0B26-128054AAE825}"/>
          </ac:spMkLst>
        </pc:spChg>
        <pc:grpChg chg="mod">
          <ac:chgData name="Daren Mcclearnon" userId="64b47e63-7645-40fb-ada6-fb825d8eba18" providerId="ADAL" clId="{FDB142E8-877C-4557-9592-E597EFAC58AF}" dt="2025-03-07T06:27:59.730" v="7462" actId="1076"/>
          <ac:grpSpMkLst>
            <pc:docMk/>
            <pc:sldMk cId="719858267" sldId="2147470494"/>
            <ac:grpSpMk id="2" creationId="{EA3BB07C-CEC3-0F6B-1A80-A3301388A8C1}"/>
          </ac:grpSpMkLst>
        </pc:grpChg>
        <pc:picChg chg="mod">
          <ac:chgData name="Daren Mcclearnon" userId="64b47e63-7645-40fb-ada6-fb825d8eba18" providerId="ADAL" clId="{FDB142E8-877C-4557-9592-E597EFAC58AF}" dt="2025-03-07T06:27:38.321" v="7457" actId="1076"/>
          <ac:picMkLst>
            <pc:docMk/>
            <pc:sldMk cId="719858267" sldId="2147470494"/>
            <ac:picMk id="8" creationId="{307A324E-FC7E-8983-24BD-F943DA85290A}"/>
          </ac:picMkLst>
        </pc:picChg>
        <pc:picChg chg="mod topLvl">
          <ac:chgData name="Daren Mcclearnon" userId="64b47e63-7645-40fb-ada6-fb825d8eba18" providerId="ADAL" clId="{FDB142E8-877C-4557-9592-E597EFAC58AF}" dt="2025-03-07T06:28:11.374" v="7466" actId="1076"/>
          <ac:picMkLst>
            <pc:docMk/>
            <pc:sldMk cId="719858267" sldId="2147470494"/>
            <ac:picMk id="12" creationId="{16A7B82D-AB12-11E8-BFCF-01CD7FFCB9F6}"/>
          </ac:picMkLst>
        </pc:picChg>
        <pc:picChg chg="mod">
          <ac:chgData name="Daren Mcclearnon" userId="64b47e63-7645-40fb-ada6-fb825d8eba18" providerId="ADAL" clId="{FDB142E8-877C-4557-9592-E597EFAC58AF}" dt="2025-03-07T06:27:45.105" v="7459" actId="1076"/>
          <ac:picMkLst>
            <pc:docMk/>
            <pc:sldMk cId="719858267" sldId="2147470494"/>
            <ac:picMk id="38" creationId="{85D4CE1A-2C77-5DAA-2AEB-49C93A257F9B}"/>
          </ac:picMkLst>
        </pc:picChg>
      </pc:sldChg>
      <pc:sldChg chg="modSp mod ord modTransition">
        <pc:chgData name="Daren Mcclearnon" userId="64b47e63-7645-40fb-ada6-fb825d8eba18" providerId="ADAL" clId="{FDB142E8-877C-4557-9592-E597EFAC58AF}" dt="2025-02-28T15:33:53.827" v="1982"/>
        <pc:sldMkLst>
          <pc:docMk/>
          <pc:sldMk cId="3620309599" sldId="2147470495"/>
        </pc:sldMkLst>
        <pc:spChg chg="mod">
          <ac:chgData name="Daren Mcclearnon" userId="64b47e63-7645-40fb-ada6-fb825d8eba18" providerId="ADAL" clId="{FDB142E8-877C-4557-9592-E597EFAC58AF}" dt="2025-02-28T06:41:42.234" v="382" actId="20577"/>
          <ac:spMkLst>
            <pc:docMk/>
            <pc:sldMk cId="3620309599" sldId="2147470495"/>
            <ac:spMk id="5" creationId="{10E3C199-B285-1EC4-E40F-3F2DEE9F4DCF}"/>
          </ac:spMkLst>
        </pc:spChg>
      </pc:sldChg>
      <pc:sldChg chg="modTransition">
        <pc:chgData name="Daren Mcclearnon" userId="64b47e63-7645-40fb-ada6-fb825d8eba18" providerId="ADAL" clId="{FDB142E8-877C-4557-9592-E597EFAC58AF}" dt="2025-02-28T15:33:35.691" v="1981"/>
        <pc:sldMkLst>
          <pc:docMk/>
          <pc:sldMk cId="2049953324" sldId="2147470517"/>
        </pc:sldMkLst>
      </pc:sldChg>
      <pc:sldChg chg="modSp mod modTransition modAnim">
        <pc:chgData name="Daren Mcclearnon" userId="64b47e63-7645-40fb-ada6-fb825d8eba18" providerId="ADAL" clId="{FDB142E8-877C-4557-9592-E597EFAC58AF}" dt="2025-02-28T15:33:53.827" v="1982"/>
        <pc:sldMkLst>
          <pc:docMk/>
          <pc:sldMk cId="4008825075" sldId="2147474232"/>
        </pc:sldMkLst>
        <pc:spChg chg="mod">
          <ac:chgData name="Daren Mcclearnon" userId="64b47e63-7645-40fb-ada6-fb825d8eba18" providerId="ADAL" clId="{FDB142E8-877C-4557-9592-E597EFAC58AF}" dt="2025-02-28T06:44:01.739" v="521" actId="6549"/>
          <ac:spMkLst>
            <pc:docMk/>
            <pc:sldMk cId="4008825075" sldId="2147474232"/>
            <ac:spMk id="4" creationId="{4A0E02E3-DA9F-43EB-8DDD-FAB5404BD02B}"/>
          </ac:spMkLst>
        </pc:spChg>
        <pc:spChg chg="mod">
          <ac:chgData name="Daren Mcclearnon" userId="64b47e63-7645-40fb-ada6-fb825d8eba18" providerId="ADAL" clId="{FDB142E8-877C-4557-9592-E597EFAC58AF}" dt="2025-02-28T06:49:22.751" v="524" actId="1076"/>
          <ac:spMkLst>
            <pc:docMk/>
            <pc:sldMk cId="4008825075" sldId="2147474232"/>
            <ac:spMk id="10" creationId="{A89E49B0-FA25-07CD-B2F7-D85D3516DAF4}"/>
          </ac:spMkLst>
        </pc:spChg>
        <pc:spChg chg="mod">
          <ac:chgData name="Daren Mcclearnon" userId="64b47e63-7645-40fb-ada6-fb825d8eba18" providerId="ADAL" clId="{FDB142E8-877C-4557-9592-E597EFAC58AF}" dt="2025-02-28T06:49:19.298" v="523" actId="14100"/>
          <ac:spMkLst>
            <pc:docMk/>
            <pc:sldMk cId="4008825075" sldId="2147474232"/>
            <ac:spMk id="17" creationId="{EEC5451F-2B9A-6566-E76F-8A10F3E1C2A2}"/>
          </ac:spMkLst>
        </pc:spChg>
      </pc:sldChg>
      <pc:sldChg chg="addSp delSp modSp del mod ord modTransition chgLayout">
        <pc:chgData name="Daren Mcclearnon" userId="64b47e63-7645-40fb-ada6-fb825d8eba18" providerId="ADAL" clId="{FDB142E8-877C-4557-9592-E597EFAC58AF}" dt="2025-03-07T02:59:40.235" v="4685" actId="47"/>
        <pc:sldMkLst>
          <pc:docMk/>
          <pc:sldMk cId="2320664567" sldId="2147474379"/>
        </pc:sldMkLst>
      </pc:sldChg>
      <pc:sldChg chg="addSp delSp modSp del mod modShow chgLayout">
        <pc:chgData name="Daren Mcclearnon" userId="64b47e63-7645-40fb-ada6-fb825d8eba18" providerId="ADAL" clId="{FDB142E8-877C-4557-9592-E597EFAC58AF}" dt="2025-02-28T08:02:11.311" v="1766" actId="47"/>
        <pc:sldMkLst>
          <pc:docMk/>
          <pc:sldMk cId="687781602" sldId="2147474382"/>
        </pc:sldMkLst>
      </pc:sldChg>
      <pc:sldChg chg="delSp add del mod ord">
        <pc:chgData name="Daren Mcclearnon" userId="64b47e63-7645-40fb-ada6-fb825d8eba18" providerId="ADAL" clId="{FDB142E8-877C-4557-9592-E597EFAC58AF}" dt="2025-03-07T02:59:38.571" v="4684" actId="47"/>
        <pc:sldMkLst>
          <pc:docMk/>
          <pc:sldMk cId="794276927" sldId="2147475340"/>
        </pc:sldMkLst>
      </pc:sldChg>
      <pc:sldChg chg="modTransition">
        <pc:chgData name="Daren Mcclearnon" userId="64b47e63-7645-40fb-ada6-fb825d8eba18" providerId="ADAL" clId="{FDB142E8-877C-4557-9592-E597EFAC58AF}" dt="2025-02-28T15:33:35.691" v="1981"/>
        <pc:sldMkLst>
          <pc:docMk/>
          <pc:sldMk cId="2347877990" sldId="2147481951"/>
        </pc:sldMkLst>
      </pc:sldChg>
      <pc:sldChg chg="add del ord modTransition">
        <pc:chgData name="Daren Mcclearnon" userId="64b47e63-7645-40fb-ada6-fb825d8eba18" providerId="ADAL" clId="{FDB142E8-877C-4557-9592-E597EFAC58AF}" dt="2025-03-07T03:06:09.736" v="4782" actId="2696"/>
        <pc:sldMkLst>
          <pc:docMk/>
          <pc:sldMk cId="664668465" sldId="2147481954"/>
        </pc:sldMkLst>
      </pc:sldChg>
      <pc:sldChg chg="addSp delSp modSp add mod">
        <pc:chgData name="Daren Mcclearnon" userId="64b47e63-7645-40fb-ada6-fb825d8eba18" providerId="ADAL" clId="{FDB142E8-877C-4557-9592-E597EFAC58AF}" dt="2025-03-07T06:29:15.582" v="7486" actId="255"/>
        <pc:sldMkLst>
          <pc:docMk/>
          <pc:sldMk cId="1364705369" sldId="2147481954"/>
        </pc:sldMkLst>
        <pc:spChg chg="add mod">
          <ac:chgData name="Daren Mcclearnon" userId="64b47e63-7645-40fb-ada6-fb825d8eba18" providerId="ADAL" clId="{FDB142E8-877C-4557-9592-E597EFAC58AF}" dt="2025-03-07T06:29:15.582" v="7486" actId="255"/>
          <ac:spMkLst>
            <pc:docMk/>
            <pc:sldMk cId="1364705369" sldId="2147481954"/>
            <ac:spMk id="9" creationId="{60F70CAC-81D9-EF47-3FF4-5FDFCB5CC369}"/>
          </ac:spMkLst>
        </pc:spChg>
        <pc:picChg chg="add mod">
          <ac:chgData name="Daren Mcclearnon" userId="64b47e63-7645-40fb-ada6-fb825d8eba18" providerId="ADAL" clId="{FDB142E8-877C-4557-9592-E597EFAC58AF}" dt="2025-03-07T06:25:19.932" v="7439"/>
          <ac:picMkLst>
            <pc:docMk/>
            <pc:sldMk cId="1364705369" sldId="2147481954"/>
            <ac:picMk id="6" creationId="{27127B41-3138-E1C0-33DC-5FDD519B869E}"/>
          </ac:picMkLst>
        </pc:picChg>
        <pc:picChg chg="mod">
          <ac:chgData name="Daren Mcclearnon" userId="64b47e63-7645-40fb-ada6-fb825d8eba18" providerId="ADAL" clId="{FDB142E8-877C-4557-9592-E597EFAC58AF}" dt="2025-03-07T06:28:27.631" v="7468" actId="14100"/>
          <ac:picMkLst>
            <pc:docMk/>
            <pc:sldMk cId="1364705369" sldId="2147481954"/>
            <ac:picMk id="7" creationId="{2F7508A9-8330-8D13-70E7-4DF67526235F}"/>
          </ac:picMkLst>
        </pc:picChg>
        <pc:picChg chg="mod">
          <ac:chgData name="Daren Mcclearnon" userId="64b47e63-7645-40fb-ada6-fb825d8eba18" providerId="ADAL" clId="{FDB142E8-877C-4557-9592-E597EFAC58AF}" dt="2025-03-07T06:28:39.004" v="7473" actId="1076"/>
          <ac:picMkLst>
            <pc:docMk/>
            <pc:sldMk cId="1364705369" sldId="2147481954"/>
            <ac:picMk id="11" creationId="{79B93816-D43C-6312-E9C1-AAC922FF30E5}"/>
          </ac:picMkLst>
        </pc:picChg>
        <pc:picChg chg="mod">
          <ac:chgData name="Daren Mcclearnon" userId="64b47e63-7645-40fb-ada6-fb825d8eba18" providerId="ADAL" clId="{FDB142E8-877C-4557-9592-E597EFAC58AF}" dt="2025-03-07T06:28:37.081" v="7472" actId="1076"/>
          <ac:picMkLst>
            <pc:docMk/>
            <pc:sldMk cId="1364705369" sldId="2147481954"/>
            <ac:picMk id="13" creationId="{70ED7913-5551-218E-DDEC-377AB34AA3D5}"/>
          </ac:picMkLst>
        </pc:picChg>
      </pc:sldChg>
      <pc:sldChg chg="add del ord">
        <pc:chgData name="Daren Mcclearnon" userId="64b47e63-7645-40fb-ada6-fb825d8eba18" providerId="ADAL" clId="{FDB142E8-877C-4557-9592-E597EFAC58AF}" dt="2025-02-28T07:08:29.832" v="815" actId="2696"/>
        <pc:sldMkLst>
          <pc:docMk/>
          <pc:sldMk cId="2387330149" sldId="2147481954"/>
        </pc:sldMkLst>
      </pc:sldChg>
      <pc:sldChg chg="addSp delSp modSp add del mod">
        <pc:chgData name="Daren Mcclearnon" userId="64b47e63-7645-40fb-ada6-fb825d8eba18" providerId="ADAL" clId="{FDB142E8-877C-4557-9592-E597EFAC58AF}" dt="2025-02-28T07:08:52.304" v="817" actId="47"/>
        <pc:sldMkLst>
          <pc:docMk/>
          <pc:sldMk cId="1522149322" sldId="2147481956"/>
        </pc:sldMkLst>
      </pc:sldChg>
      <pc:sldChg chg="del">
        <pc:chgData name="Daren Mcclearnon" userId="64b47e63-7645-40fb-ada6-fb825d8eba18" providerId="ADAL" clId="{FDB142E8-877C-4557-9592-E597EFAC58AF}" dt="2025-02-28T07:19:17.788" v="925" actId="2696"/>
        <pc:sldMkLst>
          <pc:docMk/>
          <pc:sldMk cId="465229806" sldId="2147481962"/>
        </pc:sldMkLst>
      </pc:sldChg>
      <pc:sldChg chg="add del">
        <pc:chgData name="Daren Mcclearnon" userId="64b47e63-7645-40fb-ada6-fb825d8eba18" providerId="ADAL" clId="{FDB142E8-877C-4557-9592-E597EFAC58AF}" dt="2025-02-28T08:02:37.597" v="1767" actId="47"/>
        <pc:sldMkLst>
          <pc:docMk/>
          <pc:sldMk cId="2829997253" sldId="2147481962"/>
        </pc:sldMkLst>
      </pc:sldChg>
      <pc:sldChg chg="modSp mod ord modTransition">
        <pc:chgData name="Daren Mcclearnon" userId="64b47e63-7645-40fb-ada6-fb825d8eba18" providerId="ADAL" clId="{FDB142E8-877C-4557-9592-E597EFAC58AF}" dt="2025-02-28T15:33:53.827" v="1982"/>
        <pc:sldMkLst>
          <pc:docMk/>
          <pc:sldMk cId="3028682783" sldId="2147482017"/>
        </pc:sldMkLst>
        <pc:spChg chg="mod">
          <ac:chgData name="Daren Mcclearnon" userId="64b47e63-7645-40fb-ada6-fb825d8eba18" providerId="ADAL" clId="{FDB142E8-877C-4557-9592-E597EFAC58AF}" dt="2025-02-28T07:48:02.661" v="1761" actId="20577"/>
          <ac:spMkLst>
            <pc:docMk/>
            <pc:sldMk cId="3028682783" sldId="2147482017"/>
            <ac:spMk id="4" creationId="{DB38DC1A-2DC1-9EDC-AA20-F403469D0EDB}"/>
          </ac:spMkLst>
        </pc:spChg>
      </pc:sldChg>
      <pc:sldChg chg="delSp modSp mod modTransition modAnim">
        <pc:chgData name="Daren Mcclearnon" userId="64b47e63-7645-40fb-ada6-fb825d8eba18" providerId="ADAL" clId="{FDB142E8-877C-4557-9592-E597EFAC58AF}" dt="2025-03-07T02:47:42.227" v="4290" actId="14100"/>
        <pc:sldMkLst>
          <pc:docMk/>
          <pc:sldMk cId="4222686823" sldId="2147482018"/>
        </pc:sldMkLst>
      </pc:sldChg>
      <pc:sldChg chg="del modTransition">
        <pc:chgData name="Daren Mcclearnon" userId="64b47e63-7645-40fb-ada6-fb825d8eba18" providerId="ADAL" clId="{FDB142E8-877C-4557-9592-E597EFAC58AF}" dt="2025-03-07T06:24:09.881" v="7431" actId="47"/>
        <pc:sldMkLst>
          <pc:docMk/>
          <pc:sldMk cId="1358538231" sldId="2147482055"/>
        </pc:sldMkLst>
      </pc:sldChg>
      <pc:sldChg chg="del modTransition">
        <pc:chgData name="Daren Mcclearnon" userId="64b47e63-7645-40fb-ada6-fb825d8eba18" providerId="ADAL" clId="{FDB142E8-877C-4557-9592-E597EFAC58AF}" dt="2025-03-07T05:19:29.152" v="5455" actId="47"/>
        <pc:sldMkLst>
          <pc:docMk/>
          <pc:sldMk cId="3404641304" sldId="2147482139"/>
        </pc:sldMkLst>
      </pc:sldChg>
      <pc:sldChg chg="addSp modSp mod modTransition">
        <pc:chgData name="Daren Mcclearnon" userId="64b47e63-7645-40fb-ada6-fb825d8eba18" providerId="ADAL" clId="{FDB142E8-877C-4557-9592-E597EFAC58AF}" dt="2025-03-07T06:25:08.060" v="7438"/>
        <pc:sldMkLst>
          <pc:docMk/>
          <pc:sldMk cId="2620877188" sldId="2147482150"/>
        </pc:sldMkLst>
        <pc:spChg chg="mod">
          <ac:chgData name="Daren Mcclearnon" userId="64b47e63-7645-40fb-ada6-fb825d8eba18" providerId="ADAL" clId="{FDB142E8-877C-4557-9592-E597EFAC58AF}" dt="2025-03-07T02:17:27.813" v="4099" actId="164"/>
          <ac:spMkLst>
            <pc:docMk/>
            <pc:sldMk cId="2620877188" sldId="2147482150"/>
            <ac:spMk id="7" creationId="{1596A827-AE36-0D94-BAFB-54BB64CD682B}"/>
          </ac:spMkLst>
        </pc:spChg>
        <pc:spChg chg="mod">
          <ac:chgData name="Daren Mcclearnon" userId="64b47e63-7645-40fb-ada6-fb825d8eba18" providerId="ADAL" clId="{FDB142E8-877C-4557-9592-E597EFAC58AF}" dt="2025-03-07T02:33:47.258" v="4104"/>
          <ac:spMkLst>
            <pc:docMk/>
            <pc:sldMk cId="2620877188" sldId="2147482150"/>
            <ac:spMk id="16" creationId="{47F4F50D-6A5C-FF0F-BF13-33F625E3D305}"/>
          </ac:spMkLst>
        </pc:spChg>
        <pc:grpChg chg="add mod">
          <ac:chgData name="Daren Mcclearnon" userId="64b47e63-7645-40fb-ada6-fb825d8eba18" providerId="ADAL" clId="{FDB142E8-877C-4557-9592-E597EFAC58AF}" dt="2025-03-07T02:17:27.813" v="4099" actId="164"/>
          <ac:grpSpMkLst>
            <pc:docMk/>
            <pc:sldMk cId="2620877188" sldId="2147482150"/>
            <ac:grpSpMk id="2" creationId="{AB48D6A6-760F-D432-4DBB-918686DCDF3A}"/>
          </ac:grpSpMkLst>
        </pc:grpChg>
        <pc:picChg chg="add mod">
          <ac:chgData name="Daren Mcclearnon" userId="64b47e63-7645-40fb-ada6-fb825d8eba18" providerId="ADAL" clId="{FDB142E8-877C-4557-9592-E597EFAC58AF}" dt="2025-03-07T06:25:08.060" v="7438"/>
          <ac:picMkLst>
            <pc:docMk/>
            <pc:sldMk cId="2620877188" sldId="2147482150"/>
            <ac:picMk id="5" creationId="{B029055B-BC2B-512E-1716-BEBFB7265997}"/>
          </ac:picMkLst>
        </pc:picChg>
        <pc:picChg chg="mod">
          <ac:chgData name="Daren Mcclearnon" userId="64b47e63-7645-40fb-ada6-fb825d8eba18" providerId="ADAL" clId="{FDB142E8-877C-4557-9592-E597EFAC58AF}" dt="2025-03-07T02:17:27.813" v="4099" actId="164"/>
          <ac:picMkLst>
            <pc:docMk/>
            <pc:sldMk cId="2620877188" sldId="2147482150"/>
            <ac:picMk id="6" creationId="{07D11362-E5EF-CB6D-EFF9-C5907C3B10EF}"/>
          </ac:picMkLst>
        </pc:picChg>
        <pc:picChg chg="mod">
          <ac:chgData name="Daren Mcclearnon" userId="64b47e63-7645-40fb-ada6-fb825d8eba18" providerId="ADAL" clId="{FDB142E8-877C-4557-9592-E597EFAC58AF}" dt="2025-03-07T02:17:27.813" v="4099" actId="164"/>
          <ac:picMkLst>
            <pc:docMk/>
            <pc:sldMk cId="2620877188" sldId="2147482150"/>
            <ac:picMk id="11" creationId="{0D950EB9-83BF-228A-5A2F-BABC42E7802A}"/>
          </ac:picMkLst>
        </pc:picChg>
      </pc:sldChg>
      <pc:sldChg chg="delSp modSp add mod modTransition">
        <pc:chgData name="Daren Mcclearnon" userId="64b47e63-7645-40fb-ada6-fb825d8eba18" providerId="ADAL" clId="{FDB142E8-877C-4557-9592-E597EFAC58AF}" dt="2025-03-07T06:23:26.329" v="7429" actId="478"/>
        <pc:sldMkLst>
          <pc:docMk/>
          <pc:sldMk cId="1743317077" sldId="2147482151"/>
        </pc:sldMkLst>
        <pc:spChg chg="mod">
          <ac:chgData name="Daren Mcclearnon" userId="64b47e63-7645-40fb-ada6-fb825d8eba18" providerId="ADAL" clId="{FDB142E8-877C-4557-9592-E597EFAC58AF}" dt="2025-02-28T06:15:56.713" v="170" actId="20577"/>
          <ac:spMkLst>
            <pc:docMk/>
            <pc:sldMk cId="1743317077" sldId="2147482151"/>
            <ac:spMk id="2" creationId="{9D0EDA75-E66D-E866-48FE-01DBAE1FC6D5}"/>
          </ac:spMkLst>
        </pc:spChg>
        <pc:spChg chg="mod">
          <ac:chgData name="Daren Mcclearnon" userId="64b47e63-7645-40fb-ada6-fb825d8eba18" providerId="ADAL" clId="{FDB142E8-877C-4557-9592-E597EFAC58AF}" dt="2025-02-28T06:16:03.751" v="171" actId="6549"/>
          <ac:spMkLst>
            <pc:docMk/>
            <pc:sldMk cId="1743317077" sldId="2147482151"/>
            <ac:spMk id="4" creationId="{84E14736-00E3-FD9D-D82A-66D820BE4F5D}"/>
          </ac:spMkLst>
        </pc:spChg>
      </pc:sldChg>
      <pc:sldChg chg="addSp delSp modSp add del mod modNotesTx">
        <pc:chgData name="Daren Mcclearnon" userId="64b47e63-7645-40fb-ada6-fb825d8eba18" providerId="ADAL" clId="{FDB142E8-877C-4557-9592-E597EFAC58AF}" dt="2025-02-28T08:11:30.406" v="1924" actId="47"/>
        <pc:sldMkLst>
          <pc:docMk/>
          <pc:sldMk cId="2273805034" sldId="2147482156"/>
        </pc:sldMkLst>
      </pc:sldChg>
      <pc:sldChg chg="add del">
        <pc:chgData name="Daren Mcclearnon" userId="64b47e63-7645-40fb-ada6-fb825d8eba18" providerId="ADAL" clId="{FDB142E8-877C-4557-9592-E597EFAC58AF}" dt="2025-02-28T06:16:11.787" v="172" actId="47"/>
        <pc:sldMkLst>
          <pc:docMk/>
          <pc:sldMk cId="2542699917" sldId="2147482156"/>
        </pc:sldMkLst>
      </pc:sldChg>
      <pc:sldChg chg="modSp mod modTransition">
        <pc:chgData name="Daren Mcclearnon" userId="64b47e63-7645-40fb-ada6-fb825d8eba18" providerId="ADAL" clId="{FDB142E8-877C-4557-9592-E597EFAC58AF}" dt="2025-03-07T06:29:28.204" v="7487" actId="207"/>
        <pc:sldMkLst>
          <pc:docMk/>
          <pc:sldMk cId="3231570951" sldId="2147482157"/>
        </pc:sldMkLst>
        <pc:spChg chg="mod">
          <ac:chgData name="Daren Mcclearnon" userId="64b47e63-7645-40fb-ada6-fb825d8eba18" providerId="ADAL" clId="{FDB142E8-877C-4557-9592-E597EFAC58AF}" dt="2025-03-07T06:29:28.204" v="7487" actId="207"/>
          <ac:spMkLst>
            <pc:docMk/>
            <pc:sldMk cId="3231570951" sldId="2147482157"/>
            <ac:spMk id="5" creationId="{8C2A3796-8903-BF25-2BEC-A8FE98BA6FFB}"/>
          </ac:spMkLst>
        </pc:spChg>
        <pc:spChg chg="mod">
          <ac:chgData name="Daren Mcclearnon" userId="64b47e63-7645-40fb-ada6-fb825d8eba18" providerId="ADAL" clId="{FDB142E8-877C-4557-9592-E597EFAC58AF}" dt="2025-02-28T06:13:20.666" v="18" actId="404"/>
          <ac:spMkLst>
            <pc:docMk/>
            <pc:sldMk cId="3231570951" sldId="2147482157"/>
            <ac:spMk id="9" creationId="{F57F31DE-6D8C-4C78-CB63-2FD0501DD352}"/>
          </ac:spMkLst>
        </pc:spChg>
      </pc:sldChg>
      <pc:sldChg chg="ord">
        <pc:chgData name="Daren Mcclearnon" userId="64b47e63-7645-40fb-ada6-fb825d8eba18" providerId="ADAL" clId="{FDB142E8-877C-4557-9592-E597EFAC58AF}" dt="2025-03-07T01:37:04.175" v="2447"/>
        <pc:sldMkLst>
          <pc:docMk/>
          <pc:sldMk cId="3449972528" sldId="2147482160"/>
        </pc:sldMkLst>
      </pc:sldChg>
      <pc:sldChg chg="ord">
        <pc:chgData name="Daren Mcclearnon" userId="64b47e63-7645-40fb-ada6-fb825d8eba18" providerId="ADAL" clId="{FDB142E8-877C-4557-9592-E597EFAC58AF}" dt="2025-03-07T01:37:08.498" v="2449"/>
        <pc:sldMkLst>
          <pc:docMk/>
          <pc:sldMk cId="3878393777" sldId="2147482161"/>
        </pc:sldMkLst>
      </pc:sldChg>
      <pc:sldChg chg="ord">
        <pc:chgData name="Daren Mcclearnon" userId="64b47e63-7645-40fb-ada6-fb825d8eba18" providerId="ADAL" clId="{FDB142E8-877C-4557-9592-E597EFAC58AF}" dt="2025-03-07T01:37:08.498" v="2449"/>
        <pc:sldMkLst>
          <pc:docMk/>
          <pc:sldMk cId="779339652" sldId="2147482162"/>
        </pc:sldMkLst>
      </pc:sldChg>
      <pc:sldChg chg="ord">
        <pc:chgData name="Daren Mcclearnon" userId="64b47e63-7645-40fb-ada6-fb825d8eba18" providerId="ADAL" clId="{FDB142E8-877C-4557-9592-E597EFAC58AF}" dt="2025-03-07T01:37:08.498" v="2449"/>
        <pc:sldMkLst>
          <pc:docMk/>
          <pc:sldMk cId="879094545" sldId="2147482163"/>
        </pc:sldMkLst>
      </pc:sldChg>
      <pc:sldChg chg="addSp modSp mod modTransition">
        <pc:chgData name="Daren Mcclearnon" userId="64b47e63-7645-40fb-ada6-fb825d8eba18" providerId="ADAL" clId="{FDB142E8-877C-4557-9592-E597EFAC58AF}" dt="2025-02-28T15:33:53.827" v="1982"/>
        <pc:sldMkLst>
          <pc:docMk/>
          <pc:sldMk cId="75497829" sldId="2147482164"/>
        </pc:sldMkLst>
        <pc:spChg chg="mod">
          <ac:chgData name="Daren Mcclearnon" userId="64b47e63-7645-40fb-ada6-fb825d8eba18" providerId="ADAL" clId="{FDB142E8-877C-4557-9592-E597EFAC58AF}" dt="2025-02-28T06:35:44.315" v="234" actId="1076"/>
          <ac:spMkLst>
            <pc:docMk/>
            <pc:sldMk cId="75497829" sldId="2147482164"/>
            <ac:spMk id="6" creationId="{5AC4123E-A6F9-CFED-6818-378A4F00CE91}"/>
          </ac:spMkLst>
        </pc:spChg>
        <pc:spChg chg="add mod ord">
          <ac:chgData name="Daren Mcclearnon" userId="64b47e63-7645-40fb-ada6-fb825d8eba18" providerId="ADAL" clId="{FDB142E8-877C-4557-9592-E597EFAC58AF}" dt="2025-02-28T06:41:05.061" v="361" actId="14100"/>
          <ac:spMkLst>
            <pc:docMk/>
            <pc:sldMk cId="75497829" sldId="2147482164"/>
            <ac:spMk id="8" creationId="{FC255EBD-8C1A-510E-D4D3-1A5EB34EB09A}"/>
          </ac:spMkLst>
        </pc:spChg>
        <pc:spChg chg="mod">
          <ac:chgData name="Daren Mcclearnon" userId="64b47e63-7645-40fb-ada6-fb825d8eba18" providerId="ADAL" clId="{FDB142E8-877C-4557-9592-E597EFAC58AF}" dt="2025-02-28T06:40:32.981" v="358"/>
          <ac:spMkLst>
            <pc:docMk/>
            <pc:sldMk cId="75497829" sldId="2147482164"/>
            <ac:spMk id="12" creationId="{939FC84B-E008-9B10-7C5A-F057D2ADCC26}"/>
          </ac:spMkLst>
        </pc:spChg>
        <pc:spChg chg="mod ord">
          <ac:chgData name="Daren Mcclearnon" userId="64b47e63-7645-40fb-ada6-fb825d8eba18" providerId="ADAL" clId="{FDB142E8-877C-4557-9592-E597EFAC58AF}" dt="2025-02-28T06:37:03.020" v="240" actId="167"/>
          <ac:spMkLst>
            <pc:docMk/>
            <pc:sldMk cId="75497829" sldId="2147482164"/>
            <ac:spMk id="17" creationId="{CDDF1DC8-9903-CA87-807D-65A671B9E4CB}"/>
          </ac:spMkLst>
        </pc:spChg>
      </pc:sldChg>
      <pc:sldChg chg="addSp modSp add del mod">
        <pc:chgData name="Daren Mcclearnon" userId="64b47e63-7645-40fb-ada6-fb825d8eba18" providerId="ADAL" clId="{FDB142E8-877C-4557-9592-E597EFAC58AF}" dt="2025-02-28T06:37:42.626" v="258" actId="47"/>
        <pc:sldMkLst>
          <pc:docMk/>
          <pc:sldMk cId="2075522297" sldId="2147482165"/>
        </pc:sldMkLst>
      </pc:sldChg>
      <pc:sldChg chg="modTransition">
        <pc:chgData name="Daren Mcclearnon" userId="64b47e63-7645-40fb-ada6-fb825d8eba18" providerId="ADAL" clId="{FDB142E8-877C-4557-9592-E597EFAC58AF}" dt="2025-02-28T15:33:53.827" v="1982"/>
        <pc:sldMkLst>
          <pc:docMk/>
          <pc:sldMk cId="1585537704" sldId="2147482166"/>
        </pc:sldMkLst>
      </pc:sldChg>
      <pc:sldChg chg="modTransition">
        <pc:chgData name="Daren Mcclearnon" userId="64b47e63-7645-40fb-ada6-fb825d8eba18" providerId="ADAL" clId="{FDB142E8-877C-4557-9592-E597EFAC58AF}" dt="2025-02-28T15:33:53.827" v="1982"/>
        <pc:sldMkLst>
          <pc:docMk/>
          <pc:sldMk cId="474932320" sldId="2147482167"/>
        </pc:sldMkLst>
      </pc:sldChg>
      <pc:sldChg chg="addSp delSp modSp mod modTransition modShow">
        <pc:chgData name="Daren Mcclearnon" userId="64b47e63-7645-40fb-ada6-fb825d8eba18" providerId="ADAL" clId="{FDB142E8-877C-4557-9592-E597EFAC58AF}" dt="2025-03-07T06:50:28.274" v="8078" actId="20577"/>
        <pc:sldMkLst>
          <pc:docMk/>
          <pc:sldMk cId="1068110875" sldId="2147482169"/>
        </pc:sldMkLst>
        <pc:spChg chg="mod">
          <ac:chgData name="Daren Mcclearnon" userId="64b47e63-7645-40fb-ada6-fb825d8eba18" providerId="ADAL" clId="{FDB142E8-877C-4557-9592-E597EFAC58AF}" dt="2025-03-07T06:50:28.274" v="8078" actId="20577"/>
          <ac:spMkLst>
            <pc:docMk/>
            <pc:sldMk cId="1068110875" sldId="2147482169"/>
            <ac:spMk id="4" creationId="{D3C2A8DA-81AE-B01A-DE04-03781989F4E4}"/>
          </ac:spMkLst>
        </pc:spChg>
        <pc:spChg chg="mod">
          <ac:chgData name="Daren Mcclearnon" userId="64b47e63-7645-40fb-ada6-fb825d8eba18" providerId="ADAL" clId="{FDB142E8-877C-4557-9592-E597EFAC58AF}" dt="2025-03-07T06:10:32.966" v="7249" actId="20577"/>
          <ac:spMkLst>
            <pc:docMk/>
            <pc:sldMk cId="1068110875" sldId="2147482169"/>
            <ac:spMk id="8" creationId="{03A1B2BC-09AC-581F-FCE6-CB89655756E9}"/>
          </ac:spMkLst>
        </pc:spChg>
        <pc:spChg chg="mod">
          <ac:chgData name="Daren Mcclearnon" userId="64b47e63-7645-40fb-ada6-fb825d8eba18" providerId="ADAL" clId="{FDB142E8-877C-4557-9592-E597EFAC58AF}" dt="2025-03-07T06:11:01.362" v="7255" actId="1076"/>
          <ac:spMkLst>
            <pc:docMk/>
            <pc:sldMk cId="1068110875" sldId="2147482169"/>
            <ac:spMk id="11" creationId="{A1E9FCA6-88A5-6C13-180B-8EC62EC7EA8E}"/>
          </ac:spMkLst>
        </pc:spChg>
        <pc:spChg chg="add mod">
          <ac:chgData name="Daren Mcclearnon" userId="64b47e63-7645-40fb-ada6-fb825d8eba18" providerId="ADAL" clId="{FDB142E8-877C-4557-9592-E597EFAC58AF}" dt="2025-03-07T06:49:14.065" v="8047" actId="1076"/>
          <ac:spMkLst>
            <pc:docMk/>
            <pc:sldMk cId="1068110875" sldId="2147482169"/>
            <ac:spMk id="14" creationId="{02B3993A-315D-DAD3-0DE0-15523C8AB92B}"/>
          </ac:spMkLst>
        </pc:spChg>
        <pc:spChg chg="mod">
          <ac:chgData name="Daren Mcclearnon" userId="64b47e63-7645-40fb-ada6-fb825d8eba18" providerId="ADAL" clId="{FDB142E8-877C-4557-9592-E597EFAC58AF}" dt="2025-03-07T06:22:42.160" v="7420" actId="1076"/>
          <ac:spMkLst>
            <pc:docMk/>
            <pc:sldMk cId="1068110875" sldId="2147482169"/>
            <ac:spMk id="17" creationId="{058B161B-D721-B203-5D49-67B991778221}"/>
          </ac:spMkLst>
        </pc:spChg>
        <pc:spChg chg="add mod">
          <ac:chgData name="Daren Mcclearnon" userId="64b47e63-7645-40fb-ada6-fb825d8eba18" providerId="ADAL" clId="{FDB142E8-877C-4557-9592-E597EFAC58AF}" dt="2025-03-07T06:50:10.845" v="8063" actId="20577"/>
          <ac:spMkLst>
            <pc:docMk/>
            <pc:sldMk cId="1068110875" sldId="2147482169"/>
            <ac:spMk id="27" creationId="{D6B34368-5545-F8D8-91A5-1B19D41B9C10}"/>
          </ac:spMkLst>
        </pc:spChg>
        <pc:spChg chg="add mod ord">
          <ac:chgData name="Daren Mcclearnon" userId="64b47e63-7645-40fb-ada6-fb825d8eba18" providerId="ADAL" clId="{FDB142E8-877C-4557-9592-E597EFAC58AF}" dt="2025-03-07T06:47:27.810" v="8024" actId="207"/>
          <ac:spMkLst>
            <pc:docMk/>
            <pc:sldMk cId="1068110875" sldId="2147482169"/>
            <ac:spMk id="28" creationId="{AA59247A-E625-A834-2731-B0F60A0D9ADF}"/>
          </ac:spMkLst>
        </pc:spChg>
        <pc:spChg chg="add mod ord">
          <ac:chgData name="Daren Mcclearnon" userId="64b47e63-7645-40fb-ada6-fb825d8eba18" providerId="ADAL" clId="{FDB142E8-877C-4557-9592-E597EFAC58AF}" dt="2025-03-07T06:47:43.670" v="8028" actId="14100"/>
          <ac:spMkLst>
            <pc:docMk/>
            <pc:sldMk cId="1068110875" sldId="2147482169"/>
            <ac:spMk id="29" creationId="{4BDCDA9D-6E02-5605-E0A9-D4CF9DE3A002}"/>
          </ac:spMkLst>
        </pc:spChg>
        <pc:spChg chg="add mod ord">
          <ac:chgData name="Daren Mcclearnon" userId="64b47e63-7645-40fb-ada6-fb825d8eba18" providerId="ADAL" clId="{FDB142E8-877C-4557-9592-E597EFAC58AF}" dt="2025-03-07T06:48:09.993" v="8033" actId="167"/>
          <ac:spMkLst>
            <pc:docMk/>
            <pc:sldMk cId="1068110875" sldId="2147482169"/>
            <ac:spMk id="30" creationId="{AAE66C7F-994F-2081-2A28-B8769C6493A9}"/>
          </ac:spMkLst>
        </pc:spChg>
        <pc:spChg chg="add mod ord">
          <ac:chgData name="Daren Mcclearnon" userId="64b47e63-7645-40fb-ada6-fb825d8eba18" providerId="ADAL" clId="{FDB142E8-877C-4557-9592-E597EFAC58AF}" dt="2025-03-07T06:49:01.385" v="8045" actId="167"/>
          <ac:spMkLst>
            <pc:docMk/>
            <pc:sldMk cId="1068110875" sldId="2147482169"/>
            <ac:spMk id="31" creationId="{D6F9C060-714A-7956-6972-2527EA2C5244}"/>
          </ac:spMkLst>
        </pc:spChg>
        <pc:grpChg chg="mod">
          <ac:chgData name="Daren Mcclearnon" userId="64b47e63-7645-40fb-ada6-fb825d8eba18" providerId="ADAL" clId="{FDB142E8-877C-4557-9592-E597EFAC58AF}" dt="2025-03-07T06:23:01.927" v="7423" actId="1076"/>
          <ac:grpSpMkLst>
            <pc:docMk/>
            <pc:sldMk cId="1068110875" sldId="2147482169"/>
            <ac:grpSpMk id="6" creationId="{6B64201D-4422-FBCE-294F-AEBA0DE19E08}"/>
          </ac:grpSpMkLst>
        </pc:grpChg>
        <pc:picChg chg="add mod">
          <ac:chgData name="Daren Mcclearnon" userId="64b47e63-7645-40fb-ada6-fb825d8eba18" providerId="ADAL" clId="{FDB142E8-877C-4557-9592-E597EFAC58AF}" dt="2025-03-07T06:49:30.592" v="8049" actId="1076"/>
          <ac:picMkLst>
            <pc:docMk/>
            <pc:sldMk cId="1068110875" sldId="2147482169"/>
            <ac:picMk id="7" creationId="{8714F1DE-8F32-3C44-4FED-7B075CD1AAED}"/>
          </ac:picMkLst>
        </pc:picChg>
        <pc:picChg chg="mod">
          <ac:chgData name="Daren Mcclearnon" userId="64b47e63-7645-40fb-ada6-fb825d8eba18" providerId="ADAL" clId="{FDB142E8-877C-4557-9592-E597EFAC58AF}" dt="2025-03-07T06:48:28.610" v="8037" actId="208"/>
          <ac:picMkLst>
            <pc:docMk/>
            <pc:sldMk cId="1068110875" sldId="2147482169"/>
            <ac:picMk id="9" creationId="{D9D3E0DE-F2A1-9713-27A9-1623DD519076}"/>
          </ac:picMkLst>
        </pc:picChg>
        <pc:picChg chg="mod">
          <ac:chgData name="Daren Mcclearnon" userId="64b47e63-7645-40fb-ada6-fb825d8eba18" providerId="ADAL" clId="{FDB142E8-877C-4557-9592-E597EFAC58AF}" dt="2025-03-07T06:48:28.610" v="8037" actId="208"/>
          <ac:picMkLst>
            <pc:docMk/>
            <pc:sldMk cId="1068110875" sldId="2147482169"/>
            <ac:picMk id="10" creationId="{873035B4-C006-496A-7E2F-6EBAD2381FAC}"/>
          </ac:picMkLst>
        </pc:picChg>
        <pc:picChg chg="mod">
          <ac:chgData name="Daren Mcclearnon" userId="64b47e63-7645-40fb-ada6-fb825d8eba18" providerId="ADAL" clId="{FDB142E8-877C-4557-9592-E597EFAC58AF}" dt="2025-03-07T06:47:53.818" v="8029"/>
          <ac:picMkLst>
            <pc:docMk/>
            <pc:sldMk cId="1068110875" sldId="2147482169"/>
            <ac:picMk id="12" creationId="{F5481184-A92F-94F0-1872-C3C604AB73E9}"/>
          </ac:picMkLst>
        </pc:picChg>
        <pc:picChg chg="mod">
          <ac:chgData name="Daren Mcclearnon" userId="64b47e63-7645-40fb-ada6-fb825d8eba18" providerId="ADAL" clId="{FDB142E8-877C-4557-9592-E597EFAC58AF}" dt="2025-03-07T06:48:39.070" v="8040" actId="14861"/>
          <ac:picMkLst>
            <pc:docMk/>
            <pc:sldMk cId="1068110875" sldId="2147482169"/>
            <ac:picMk id="15" creationId="{76BFBC0D-EF6D-C120-EB10-B670EA914D6A}"/>
          </ac:picMkLst>
        </pc:picChg>
        <pc:picChg chg="mod">
          <ac:chgData name="Daren Mcclearnon" userId="64b47e63-7645-40fb-ada6-fb825d8eba18" providerId="ADAL" clId="{FDB142E8-877C-4557-9592-E597EFAC58AF}" dt="2025-03-07T06:48:45.154" v="8041" actId="14861"/>
          <ac:picMkLst>
            <pc:docMk/>
            <pc:sldMk cId="1068110875" sldId="2147482169"/>
            <ac:picMk id="16" creationId="{F9772DA1-D415-80F2-BD11-0D0A4269F7BC}"/>
          </ac:picMkLst>
        </pc:picChg>
        <pc:picChg chg="add mod">
          <ac:chgData name="Daren Mcclearnon" userId="64b47e63-7645-40fb-ada6-fb825d8eba18" providerId="ADAL" clId="{FDB142E8-877C-4557-9592-E597EFAC58AF}" dt="2025-03-07T06:49:18.512" v="8048" actId="1076"/>
          <ac:picMkLst>
            <pc:docMk/>
            <pc:sldMk cId="1068110875" sldId="2147482169"/>
            <ac:picMk id="22" creationId="{18EECBBE-5ED9-E004-6AAC-978809EF0436}"/>
          </ac:picMkLst>
        </pc:picChg>
        <pc:picChg chg="add mod">
          <ac:chgData name="Daren Mcclearnon" userId="64b47e63-7645-40fb-ada6-fb825d8eba18" providerId="ADAL" clId="{FDB142E8-877C-4557-9592-E597EFAC58AF}" dt="2025-03-07T06:49:18.512" v="8048" actId="1076"/>
          <ac:picMkLst>
            <pc:docMk/>
            <pc:sldMk cId="1068110875" sldId="2147482169"/>
            <ac:picMk id="24" creationId="{C23E0C15-5948-FCC1-1288-1D9FFD2B0B2C}"/>
          </ac:picMkLst>
        </pc:picChg>
        <pc:picChg chg="add mod">
          <ac:chgData name="Daren Mcclearnon" userId="64b47e63-7645-40fb-ada6-fb825d8eba18" providerId="ADAL" clId="{FDB142E8-877C-4557-9592-E597EFAC58AF}" dt="2025-03-07T06:49:18.512" v="8048" actId="1076"/>
          <ac:picMkLst>
            <pc:docMk/>
            <pc:sldMk cId="1068110875" sldId="2147482169"/>
            <ac:picMk id="26" creationId="{5073DD99-46D7-EB41-3B6A-50A2A6D44D2B}"/>
          </ac:picMkLst>
        </pc:picChg>
      </pc:sldChg>
      <pc:sldChg chg="addSp modSp mod modTransition">
        <pc:chgData name="Daren Mcclearnon" userId="64b47e63-7645-40fb-ada6-fb825d8eba18" providerId="ADAL" clId="{FDB142E8-877C-4557-9592-E597EFAC58AF}" dt="2025-03-07T06:25:05.152" v="7437" actId="1076"/>
        <pc:sldMkLst>
          <pc:docMk/>
          <pc:sldMk cId="3923653514" sldId="2147482170"/>
        </pc:sldMkLst>
        <pc:spChg chg="mod">
          <ac:chgData name="Daren Mcclearnon" userId="64b47e63-7645-40fb-ada6-fb825d8eba18" providerId="ADAL" clId="{FDB142E8-877C-4557-9592-E597EFAC58AF}" dt="2025-02-28T06:18:51.928" v="184" actId="14100"/>
          <ac:spMkLst>
            <pc:docMk/>
            <pc:sldMk cId="3923653514" sldId="2147482170"/>
            <ac:spMk id="10" creationId="{43B8ED8F-01FD-8494-B0C2-738AFF7FCAE1}"/>
          </ac:spMkLst>
        </pc:spChg>
        <pc:spChg chg="mod">
          <ac:chgData name="Daren Mcclearnon" userId="64b47e63-7645-40fb-ada6-fb825d8eba18" providerId="ADAL" clId="{FDB142E8-877C-4557-9592-E597EFAC58AF}" dt="2025-02-28T06:19:27.011" v="191" actId="1076"/>
          <ac:spMkLst>
            <pc:docMk/>
            <pc:sldMk cId="3923653514" sldId="2147482170"/>
            <ac:spMk id="16" creationId="{CEE58EB2-E998-9F96-2622-880E4721CDAB}"/>
          </ac:spMkLst>
        </pc:spChg>
        <pc:spChg chg="mod">
          <ac:chgData name="Daren Mcclearnon" userId="64b47e63-7645-40fb-ada6-fb825d8eba18" providerId="ADAL" clId="{FDB142E8-877C-4557-9592-E597EFAC58AF}" dt="2025-02-28T06:19:40.931" v="193" actId="404"/>
          <ac:spMkLst>
            <pc:docMk/>
            <pc:sldMk cId="3923653514" sldId="2147482170"/>
            <ac:spMk id="19" creationId="{8AE5806E-56D0-F808-81DA-C68A7222288A}"/>
          </ac:spMkLst>
        </pc:spChg>
        <pc:spChg chg="mod">
          <ac:chgData name="Daren Mcclearnon" userId="64b47e63-7645-40fb-ada6-fb825d8eba18" providerId="ADAL" clId="{FDB142E8-877C-4557-9592-E597EFAC58AF}" dt="2025-02-28T06:19:40.931" v="193" actId="404"/>
          <ac:spMkLst>
            <pc:docMk/>
            <pc:sldMk cId="3923653514" sldId="2147482170"/>
            <ac:spMk id="20" creationId="{EC8134F3-92C0-4D7C-ED03-A114519806F2}"/>
          </ac:spMkLst>
        </pc:spChg>
        <pc:spChg chg="mod">
          <ac:chgData name="Daren Mcclearnon" userId="64b47e63-7645-40fb-ada6-fb825d8eba18" providerId="ADAL" clId="{FDB142E8-877C-4557-9592-E597EFAC58AF}" dt="2025-02-28T06:19:40.931" v="193" actId="404"/>
          <ac:spMkLst>
            <pc:docMk/>
            <pc:sldMk cId="3923653514" sldId="2147482170"/>
            <ac:spMk id="22" creationId="{8E3B1B27-9675-A8CF-B538-1E30E249C63D}"/>
          </ac:spMkLst>
        </pc:spChg>
        <pc:spChg chg="mod">
          <ac:chgData name="Daren Mcclearnon" userId="64b47e63-7645-40fb-ada6-fb825d8eba18" providerId="ADAL" clId="{FDB142E8-877C-4557-9592-E597EFAC58AF}" dt="2025-02-28T06:19:40.931" v="193" actId="404"/>
          <ac:spMkLst>
            <pc:docMk/>
            <pc:sldMk cId="3923653514" sldId="2147482170"/>
            <ac:spMk id="37" creationId="{5228920A-FA79-2A06-00EF-7E755A3E6EFE}"/>
          </ac:spMkLst>
        </pc:spChg>
        <pc:spChg chg="mod">
          <ac:chgData name="Daren Mcclearnon" userId="64b47e63-7645-40fb-ada6-fb825d8eba18" providerId="ADAL" clId="{FDB142E8-877C-4557-9592-E597EFAC58AF}" dt="2025-02-28T06:19:40.931" v="193" actId="404"/>
          <ac:spMkLst>
            <pc:docMk/>
            <pc:sldMk cId="3923653514" sldId="2147482170"/>
            <ac:spMk id="40" creationId="{6CD92B24-E8EA-AFE0-40A5-A567C917BDD1}"/>
          </ac:spMkLst>
        </pc:spChg>
        <pc:spChg chg="mod">
          <ac:chgData name="Daren Mcclearnon" userId="64b47e63-7645-40fb-ada6-fb825d8eba18" providerId="ADAL" clId="{FDB142E8-877C-4557-9592-E597EFAC58AF}" dt="2025-02-28T06:19:40.931" v="193" actId="404"/>
          <ac:spMkLst>
            <pc:docMk/>
            <pc:sldMk cId="3923653514" sldId="2147482170"/>
            <ac:spMk id="58" creationId="{5B3F4DEB-F064-83EC-CB7E-AE1E92560445}"/>
          </ac:spMkLst>
        </pc:spChg>
        <pc:spChg chg="mod">
          <ac:chgData name="Daren Mcclearnon" userId="64b47e63-7645-40fb-ada6-fb825d8eba18" providerId="ADAL" clId="{FDB142E8-877C-4557-9592-E597EFAC58AF}" dt="2025-02-28T06:19:40.931" v="193" actId="404"/>
          <ac:spMkLst>
            <pc:docMk/>
            <pc:sldMk cId="3923653514" sldId="2147482170"/>
            <ac:spMk id="63" creationId="{3969DC29-287F-1B14-75DB-D29811BB66BE}"/>
          </ac:spMkLst>
        </pc:spChg>
        <pc:spChg chg="mod">
          <ac:chgData name="Daren Mcclearnon" userId="64b47e63-7645-40fb-ada6-fb825d8eba18" providerId="ADAL" clId="{FDB142E8-877C-4557-9592-E597EFAC58AF}" dt="2025-02-28T06:19:40.931" v="193" actId="404"/>
          <ac:spMkLst>
            <pc:docMk/>
            <pc:sldMk cId="3923653514" sldId="2147482170"/>
            <ac:spMk id="74" creationId="{2C6BBDB3-D872-AB48-572F-DB7FD0B4C89D}"/>
          </ac:spMkLst>
        </pc:spChg>
        <pc:spChg chg="mod">
          <ac:chgData name="Daren Mcclearnon" userId="64b47e63-7645-40fb-ada6-fb825d8eba18" providerId="ADAL" clId="{FDB142E8-877C-4557-9592-E597EFAC58AF}" dt="2025-02-28T06:19:40.931" v="193" actId="404"/>
          <ac:spMkLst>
            <pc:docMk/>
            <pc:sldMk cId="3923653514" sldId="2147482170"/>
            <ac:spMk id="75" creationId="{CC99B0C6-D65A-F075-40F9-0D4AE583C4EE}"/>
          </ac:spMkLst>
        </pc:spChg>
        <pc:spChg chg="mod">
          <ac:chgData name="Daren Mcclearnon" userId="64b47e63-7645-40fb-ada6-fb825d8eba18" providerId="ADAL" clId="{FDB142E8-877C-4557-9592-E597EFAC58AF}" dt="2025-02-28T06:19:40.931" v="193" actId="404"/>
          <ac:spMkLst>
            <pc:docMk/>
            <pc:sldMk cId="3923653514" sldId="2147482170"/>
            <ac:spMk id="76" creationId="{EC94371B-3B62-9E68-29BC-FA4125490DCD}"/>
          </ac:spMkLst>
        </pc:spChg>
        <pc:grpChg chg="mod">
          <ac:chgData name="Daren Mcclearnon" userId="64b47e63-7645-40fb-ada6-fb825d8eba18" providerId="ADAL" clId="{FDB142E8-877C-4557-9592-E597EFAC58AF}" dt="2025-02-28T06:19:50.255" v="194" actId="1076"/>
          <ac:grpSpMkLst>
            <pc:docMk/>
            <pc:sldMk cId="3923653514" sldId="2147482170"/>
            <ac:grpSpMk id="5" creationId="{6EC75119-FBE6-BEB6-2902-6A79D376C597}"/>
          </ac:grpSpMkLst>
        </pc:grpChg>
        <pc:picChg chg="add mod">
          <ac:chgData name="Daren Mcclearnon" userId="64b47e63-7645-40fb-ada6-fb825d8eba18" providerId="ADAL" clId="{FDB142E8-877C-4557-9592-E597EFAC58AF}" dt="2025-03-07T06:25:05.152" v="7437" actId="1076"/>
          <ac:picMkLst>
            <pc:docMk/>
            <pc:sldMk cId="3923653514" sldId="2147482170"/>
            <ac:picMk id="6" creationId="{427F81FF-D72E-AD4C-6921-9420A4D96142}"/>
          </ac:picMkLst>
        </pc:picChg>
        <pc:picChg chg="add mod ord">
          <ac:chgData name="Daren Mcclearnon" userId="64b47e63-7645-40fb-ada6-fb825d8eba18" providerId="ADAL" clId="{FDB142E8-877C-4557-9592-E597EFAC58AF}" dt="2025-02-28T06:19:10.025" v="189" actId="14100"/>
          <ac:picMkLst>
            <pc:docMk/>
            <pc:sldMk cId="3923653514" sldId="2147482170"/>
            <ac:picMk id="7" creationId="{4596F391-CD54-8974-9B52-F328E13A46D1}"/>
          </ac:picMkLst>
        </pc:picChg>
      </pc:sldChg>
      <pc:sldChg chg="addSp delSp modSp add del mod ord modTransition">
        <pc:chgData name="Daren Mcclearnon" userId="64b47e63-7645-40fb-ada6-fb825d8eba18" providerId="ADAL" clId="{FDB142E8-877C-4557-9592-E597EFAC58AF}" dt="2025-03-07T05:59:15.077" v="6870"/>
        <pc:sldMkLst>
          <pc:docMk/>
          <pc:sldMk cId="4003786493" sldId="2147482171"/>
        </pc:sldMkLst>
        <pc:spChg chg="mod">
          <ac:chgData name="Daren Mcclearnon" userId="64b47e63-7645-40fb-ada6-fb825d8eba18" providerId="ADAL" clId="{FDB142E8-877C-4557-9592-E597EFAC58AF}" dt="2025-03-07T05:59:10.846" v="6868"/>
          <ac:spMkLst>
            <pc:docMk/>
            <pc:sldMk cId="4003786493" sldId="2147482171"/>
            <ac:spMk id="4" creationId="{44B33BBD-CFA6-8EE6-A698-0B6E8BB95BE2}"/>
          </ac:spMkLst>
        </pc:spChg>
        <pc:spChg chg="add mod">
          <ac:chgData name="Daren Mcclearnon" userId="64b47e63-7645-40fb-ada6-fb825d8eba18" providerId="ADAL" clId="{FDB142E8-877C-4557-9592-E597EFAC58AF}" dt="2025-03-07T05:53:06.975" v="6561" actId="1076"/>
          <ac:spMkLst>
            <pc:docMk/>
            <pc:sldMk cId="4003786493" sldId="2147482171"/>
            <ac:spMk id="8" creationId="{815AA2F3-96B9-6E11-06A5-B923792CF789}"/>
          </ac:spMkLst>
        </pc:spChg>
        <pc:spChg chg="mod">
          <ac:chgData name="Daren Mcclearnon" userId="64b47e63-7645-40fb-ada6-fb825d8eba18" providerId="ADAL" clId="{FDB142E8-877C-4557-9592-E597EFAC58AF}" dt="2025-03-07T05:53:22.525" v="6565" actId="207"/>
          <ac:spMkLst>
            <pc:docMk/>
            <pc:sldMk cId="4003786493" sldId="2147482171"/>
            <ac:spMk id="19" creationId="{F2D17AFC-47DD-7094-F6FD-176A989988A7}"/>
          </ac:spMkLst>
        </pc:spChg>
        <pc:spChg chg="mod">
          <ac:chgData name="Daren Mcclearnon" userId="64b47e63-7645-40fb-ada6-fb825d8eba18" providerId="ADAL" clId="{FDB142E8-877C-4557-9592-E597EFAC58AF}" dt="2025-03-07T05:54:26.480" v="6661" actId="14100"/>
          <ac:spMkLst>
            <pc:docMk/>
            <pc:sldMk cId="4003786493" sldId="2147482171"/>
            <ac:spMk id="24" creationId="{4EE7D561-9F2D-8B6B-32A6-51522ED71875}"/>
          </ac:spMkLst>
        </pc:spChg>
        <pc:picChg chg="add mod">
          <ac:chgData name="Daren Mcclearnon" userId="64b47e63-7645-40fb-ada6-fb825d8eba18" providerId="ADAL" clId="{FDB142E8-877C-4557-9592-E597EFAC58AF}" dt="2025-03-07T05:53:30.836" v="6569" actId="1076"/>
          <ac:picMkLst>
            <pc:docMk/>
            <pc:sldMk cId="4003786493" sldId="2147482171"/>
            <ac:picMk id="2" creationId="{D9868130-00F9-1DA0-F345-4E4298E7D752}"/>
          </ac:picMkLst>
        </pc:picChg>
        <pc:picChg chg="add mod">
          <ac:chgData name="Daren Mcclearnon" userId="64b47e63-7645-40fb-ada6-fb825d8eba18" providerId="ADAL" clId="{FDB142E8-877C-4557-9592-E597EFAC58AF}" dt="2025-03-07T05:53:25.897" v="6566" actId="1076"/>
          <ac:picMkLst>
            <pc:docMk/>
            <pc:sldMk cId="4003786493" sldId="2147482171"/>
            <ac:picMk id="5" creationId="{44090368-3F72-5120-6EE2-19184F4E5F30}"/>
          </ac:picMkLst>
        </pc:picChg>
      </pc:sldChg>
      <pc:sldChg chg="modSp mod modTransition">
        <pc:chgData name="Daren Mcclearnon" userId="64b47e63-7645-40fb-ada6-fb825d8eba18" providerId="ADAL" clId="{FDB142E8-877C-4557-9592-E597EFAC58AF}" dt="2025-03-07T06:32:40.150" v="7579" actId="20577"/>
        <pc:sldMkLst>
          <pc:docMk/>
          <pc:sldMk cId="3233550202" sldId="2147482172"/>
        </pc:sldMkLst>
        <pc:spChg chg="mod">
          <ac:chgData name="Daren Mcclearnon" userId="64b47e63-7645-40fb-ada6-fb825d8eba18" providerId="ADAL" clId="{FDB142E8-877C-4557-9592-E597EFAC58AF}" dt="2025-03-07T06:32:40.150" v="7579" actId="20577"/>
          <ac:spMkLst>
            <pc:docMk/>
            <pc:sldMk cId="3233550202" sldId="2147482172"/>
            <ac:spMk id="4" creationId="{AA3E242D-F720-C8A9-07A7-62DE4010D9AE}"/>
          </ac:spMkLst>
        </pc:spChg>
        <pc:spChg chg="mod">
          <ac:chgData name="Daren Mcclearnon" userId="64b47e63-7645-40fb-ada6-fb825d8eba18" providerId="ADAL" clId="{FDB142E8-877C-4557-9592-E597EFAC58AF}" dt="2025-03-07T06:31:19.795" v="7501" actId="404"/>
          <ac:spMkLst>
            <pc:docMk/>
            <pc:sldMk cId="3233550202" sldId="2147482172"/>
            <ac:spMk id="7" creationId="{3CCF7770-128A-66D2-E4A6-DDBCBF069024}"/>
          </ac:spMkLst>
        </pc:spChg>
      </pc:sldChg>
      <pc:sldChg chg="del">
        <pc:chgData name="Daren Mcclearnon" userId="64b47e63-7645-40fb-ada6-fb825d8eba18" providerId="ADAL" clId="{FDB142E8-877C-4557-9592-E597EFAC58AF}" dt="2025-02-28T07:18:48.980" v="924" actId="47"/>
        <pc:sldMkLst>
          <pc:docMk/>
          <pc:sldMk cId="869420851" sldId="2147482174"/>
        </pc:sldMkLst>
      </pc:sldChg>
      <pc:sldChg chg="new del">
        <pc:chgData name="Daren Mcclearnon" userId="64b47e63-7645-40fb-ada6-fb825d8eba18" providerId="ADAL" clId="{FDB142E8-877C-4557-9592-E597EFAC58AF}" dt="2025-02-28T06:39:32.989" v="316" actId="47"/>
        <pc:sldMkLst>
          <pc:docMk/>
          <pc:sldMk cId="1647219698" sldId="2147482175"/>
        </pc:sldMkLst>
      </pc:sldChg>
      <pc:sldChg chg="addSp delSp modSp add mod ord modTransition modClrScheme chgLayout modNotesTx">
        <pc:chgData name="Daren Mcclearnon" userId="64b47e63-7645-40fb-ada6-fb825d8eba18" providerId="ADAL" clId="{FDB142E8-877C-4557-9592-E597EFAC58AF}" dt="2025-03-07T03:27:11.700" v="4788" actId="21"/>
        <pc:sldMkLst>
          <pc:docMk/>
          <pc:sldMk cId="2052239280" sldId="2147482176"/>
        </pc:sldMkLst>
        <pc:spChg chg="mod ord">
          <ac:chgData name="Daren Mcclearnon" userId="64b47e63-7645-40fb-ada6-fb825d8eba18" providerId="ADAL" clId="{FDB142E8-877C-4557-9592-E597EFAC58AF}" dt="2025-02-28T07:23:01.441" v="1016" actId="6264"/>
          <ac:spMkLst>
            <pc:docMk/>
            <pc:sldMk cId="2052239280" sldId="2147482176"/>
            <ac:spMk id="2" creationId="{1C1BCF6D-D56B-3136-CBD9-51E18F50DFA5}"/>
          </ac:spMkLst>
        </pc:spChg>
        <pc:spChg chg="mod ord">
          <ac:chgData name="Daren Mcclearnon" userId="64b47e63-7645-40fb-ada6-fb825d8eba18" providerId="ADAL" clId="{FDB142E8-877C-4557-9592-E597EFAC58AF}" dt="2025-02-28T07:36:46.437" v="1482"/>
          <ac:spMkLst>
            <pc:docMk/>
            <pc:sldMk cId="2052239280" sldId="2147482176"/>
            <ac:spMk id="4" creationId="{2B8818D3-2718-81B8-CAC6-39BD36E31009}"/>
          </ac:spMkLst>
        </pc:spChg>
        <pc:spChg chg="mod">
          <ac:chgData name="Daren Mcclearnon" userId="64b47e63-7645-40fb-ada6-fb825d8eba18" providerId="ADAL" clId="{FDB142E8-877C-4557-9592-E597EFAC58AF}" dt="2025-02-28T07:35:55.435" v="1457" actId="114"/>
          <ac:spMkLst>
            <pc:docMk/>
            <pc:sldMk cId="2052239280" sldId="2147482176"/>
            <ac:spMk id="6" creationId="{2E102F6C-9FD3-820E-5C1A-0CFA5379973C}"/>
          </ac:spMkLst>
        </pc:spChg>
        <pc:spChg chg="mod">
          <ac:chgData name="Daren Mcclearnon" userId="64b47e63-7645-40fb-ada6-fb825d8eba18" providerId="ADAL" clId="{FDB142E8-877C-4557-9592-E597EFAC58AF}" dt="2025-03-07T03:00:32.585" v="4688" actId="207"/>
          <ac:spMkLst>
            <pc:docMk/>
            <pc:sldMk cId="2052239280" sldId="2147482176"/>
            <ac:spMk id="7" creationId="{7957758B-2B4C-4A3C-E71E-744CBE3F6EF3}"/>
          </ac:spMkLst>
        </pc:spChg>
        <pc:spChg chg="add mod ord">
          <ac:chgData name="Daren Mcclearnon" userId="64b47e63-7645-40fb-ada6-fb825d8eba18" providerId="ADAL" clId="{FDB142E8-877C-4557-9592-E597EFAC58AF}" dt="2025-03-07T02:38:36.597" v="4165" actId="20577"/>
          <ac:spMkLst>
            <pc:docMk/>
            <pc:sldMk cId="2052239280" sldId="2147482176"/>
            <ac:spMk id="10" creationId="{1B9134FF-8B71-D3D0-FFE9-F7B9FFEC7A13}"/>
          </ac:spMkLst>
        </pc:spChg>
        <pc:spChg chg="add mod ord">
          <ac:chgData name="Daren Mcclearnon" userId="64b47e63-7645-40fb-ada6-fb825d8eba18" providerId="ADAL" clId="{FDB142E8-877C-4557-9592-E597EFAC58AF}" dt="2025-02-28T07:25:43.988" v="1128" actId="20577"/>
          <ac:spMkLst>
            <pc:docMk/>
            <pc:sldMk cId="2052239280" sldId="2147482176"/>
            <ac:spMk id="14" creationId="{9D303CFB-03B2-C6CD-90A0-DAB4591E21F2}"/>
          </ac:spMkLst>
        </pc:spChg>
        <pc:spChg chg="mod">
          <ac:chgData name="Daren Mcclearnon" userId="64b47e63-7645-40fb-ada6-fb825d8eba18" providerId="ADAL" clId="{FDB142E8-877C-4557-9592-E597EFAC58AF}" dt="2025-02-28T07:35:22.821" v="1451" actId="1076"/>
          <ac:spMkLst>
            <pc:docMk/>
            <pc:sldMk cId="2052239280" sldId="2147482176"/>
            <ac:spMk id="15" creationId="{61F09034-D9ED-4966-DA73-246BF06103AC}"/>
          </ac:spMkLst>
        </pc:spChg>
        <pc:spChg chg="mod">
          <ac:chgData name="Daren Mcclearnon" userId="64b47e63-7645-40fb-ada6-fb825d8eba18" providerId="ADAL" clId="{FDB142E8-877C-4557-9592-E597EFAC58AF}" dt="2025-03-07T03:00:28.364" v="4686" actId="1076"/>
          <ac:spMkLst>
            <pc:docMk/>
            <pc:sldMk cId="2052239280" sldId="2147482176"/>
            <ac:spMk id="16" creationId="{A6D57B6D-9208-4AEF-8478-A1960AFDC66F}"/>
          </ac:spMkLst>
        </pc:spChg>
        <pc:spChg chg="mod">
          <ac:chgData name="Daren Mcclearnon" userId="64b47e63-7645-40fb-ada6-fb825d8eba18" providerId="ADAL" clId="{FDB142E8-877C-4557-9592-E597EFAC58AF}" dt="2025-02-28T07:35:26.023" v="1452" actId="1076"/>
          <ac:spMkLst>
            <pc:docMk/>
            <pc:sldMk cId="2052239280" sldId="2147482176"/>
            <ac:spMk id="17" creationId="{1D5E498F-7B1B-53DE-D4F7-4E6DC6DDB533}"/>
          </ac:spMkLst>
        </pc:spChg>
        <pc:spChg chg="add mod">
          <ac:chgData name="Daren Mcclearnon" userId="64b47e63-7645-40fb-ada6-fb825d8eba18" providerId="ADAL" clId="{FDB142E8-877C-4557-9592-E597EFAC58AF}" dt="2025-03-07T02:39:04.437" v="4187" actId="6549"/>
          <ac:spMkLst>
            <pc:docMk/>
            <pc:sldMk cId="2052239280" sldId="2147482176"/>
            <ac:spMk id="19" creationId="{C66BDF69-6247-87E6-93E9-8AE14AD96C37}"/>
          </ac:spMkLst>
        </pc:spChg>
        <pc:grpChg chg="mod">
          <ac:chgData name="Daren Mcclearnon" userId="64b47e63-7645-40fb-ada6-fb825d8eba18" providerId="ADAL" clId="{FDB142E8-877C-4557-9592-E597EFAC58AF}" dt="2025-03-07T03:00:28.364" v="4686" actId="1076"/>
          <ac:grpSpMkLst>
            <pc:docMk/>
            <pc:sldMk cId="2052239280" sldId="2147482176"/>
            <ac:grpSpMk id="3" creationId="{81B3745C-60BB-6094-3815-79393F756BE0}"/>
          </ac:grpSpMkLst>
        </pc:grpChg>
        <pc:grpChg chg="mod">
          <ac:chgData name="Daren Mcclearnon" userId="64b47e63-7645-40fb-ada6-fb825d8eba18" providerId="ADAL" clId="{FDB142E8-877C-4557-9592-E597EFAC58AF}" dt="2025-02-28T07:32:42.645" v="1383" actId="1076"/>
          <ac:grpSpMkLst>
            <pc:docMk/>
            <pc:sldMk cId="2052239280" sldId="2147482176"/>
            <ac:grpSpMk id="5" creationId="{A67B0446-4AB5-F8DD-9C96-4347CEBD8897}"/>
          </ac:grpSpMkLst>
        </pc:grpChg>
        <pc:picChg chg="mod">
          <ac:chgData name="Daren Mcclearnon" userId="64b47e63-7645-40fb-ada6-fb825d8eba18" providerId="ADAL" clId="{FDB142E8-877C-4557-9592-E597EFAC58AF}" dt="2025-02-28T07:32:42.645" v="1383" actId="1076"/>
          <ac:picMkLst>
            <pc:docMk/>
            <pc:sldMk cId="2052239280" sldId="2147482176"/>
            <ac:picMk id="4098" creationId="{2C3FEA81-E4FE-299B-3CF8-3A5CB0505D8E}"/>
          </ac:picMkLst>
        </pc:picChg>
        <pc:picChg chg="mod">
          <ac:chgData name="Daren Mcclearnon" userId="64b47e63-7645-40fb-ada6-fb825d8eba18" providerId="ADAL" clId="{FDB142E8-877C-4557-9592-E597EFAC58AF}" dt="2025-03-07T03:00:28.364" v="4686" actId="1076"/>
          <ac:picMkLst>
            <pc:docMk/>
            <pc:sldMk cId="2052239280" sldId="2147482176"/>
            <ac:picMk id="4100" creationId="{23A416C5-360D-5CE8-9522-A852F6A168AF}"/>
          </ac:picMkLst>
        </pc:picChg>
      </pc:sldChg>
      <pc:sldChg chg="addSp delSp modSp add mod ord modTransition modClrScheme chgLayout modNotesTx">
        <pc:chgData name="Daren Mcclearnon" userId="64b47e63-7645-40fb-ada6-fb825d8eba18" providerId="ADAL" clId="{FDB142E8-877C-4557-9592-E597EFAC58AF}" dt="2025-03-07T03:27:40.387" v="4793" actId="1076"/>
        <pc:sldMkLst>
          <pc:docMk/>
          <pc:sldMk cId="1630586827" sldId="2147482177"/>
        </pc:sldMkLst>
        <pc:spChg chg="mod ord">
          <ac:chgData name="Daren Mcclearnon" userId="64b47e63-7645-40fb-ada6-fb825d8eba18" providerId="ADAL" clId="{FDB142E8-877C-4557-9592-E597EFAC58AF}" dt="2025-03-07T03:00:55.799" v="4691"/>
          <ac:spMkLst>
            <pc:docMk/>
            <pc:sldMk cId="1630586827" sldId="2147482177"/>
            <ac:spMk id="2" creationId="{6C7F30BF-B481-85CA-6DA4-D01850DBAE5B}"/>
          </ac:spMkLst>
        </pc:spChg>
        <pc:spChg chg="mod">
          <ac:chgData name="Daren Mcclearnon" userId="64b47e63-7645-40fb-ada6-fb825d8eba18" providerId="ADAL" clId="{FDB142E8-877C-4557-9592-E597EFAC58AF}" dt="2025-03-07T03:27:40.387" v="4793" actId="1076"/>
          <ac:spMkLst>
            <pc:docMk/>
            <pc:sldMk cId="1630586827" sldId="2147482177"/>
            <ac:spMk id="3" creationId="{B9B40E7E-4150-B399-023E-42F57A8942F0}"/>
          </ac:spMkLst>
        </pc:spChg>
        <pc:spChg chg="mod">
          <ac:chgData name="Daren Mcclearnon" userId="64b47e63-7645-40fb-ada6-fb825d8eba18" providerId="ADAL" clId="{FDB142E8-877C-4557-9592-E597EFAC58AF}" dt="2025-03-07T03:27:40.387" v="4793" actId="1076"/>
          <ac:spMkLst>
            <pc:docMk/>
            <pc:sldMk cId="1630586827" sldId="2147482177"/>
            <ac:spMk id="7" creationId="{2B909C81-C4C3-678E-EA91-59227600056E}"/>
          </ac:spMkLst>
        </pc:spChg>
        <pc:spChg chg="mod">
          <ac:chgData name="Daren Mcclearnon" userId="64b47e63-7645-40fb-ada6-fb825d8eba18" providerId="ADAL" clId="{FDB142E8-877C-4557-9592-E597EFAC58AF}" dt="2025-03-07T02:58:03.395" v="4662" actId="1076"/>
          <ac:spMkLst>
            <pc:docMk/>
            <pc:sldMk cId="1630586827" sldId="2147482177"/>
            <ac:spMk id="8" creationId="{D374ADA4-1CBB-D0D0-B39D-D11291DB79EF}"/>
          </ac:spMkLst>
        </pc:spChg>
        <pc:spChg chg="mod">
          <ac:chgData name="Daren Mcclearnon" userId="64b47e63-7645-40fb-ada6-fb825d8eba18" providerId="ADAL" clId="{FDB142E8-877C-4557-9592-E597EFAC58AF}" dt="2025-03-07T03:27:40.387" v="4793" actId="1076"/>
          <ac:spMkLst>
            <pc:docMk/>
            <pc:sldMk cId="1630586827" sldId="2147482177"/>
            <ac:spMk id="11" creationId="{1BAC4F60-F5FB-7198-1783-38CEB6422981}"/>
          </ac:spMkLst>
        </pc:spChg>
        <pc:spChg chg="mod">
          <ac:chgData name="Daren Mcclearnon" userId="64b47e63-7645-40fb-ada6-fb825d8eba18" providerId="ADAL" clId="{FDB142E8-877C-4557-9592-E597EFAC58AF}" dt="2025-03-07T03:27:40.387" v="4793" actId="1076"/>
          <ac:spMkLst>
            <pc:docMk/>
            <pc:sldMk cId="1630586827" sldId="2147482177"/>
            <ac:spMk id="13" creationId="{9211BDF8-DBD2-594E-A710-A1D06CD49C6F}"/>
          </ac:spMkLst>
        </pc:spChg>
        <pc:spChg chg="mod">
          <ac:chgData name="Daren Mcclearnon" userId="64b47e63-7645-40fb-ada6-fb825d8eba18" providerId="ADAL" clId="{FDB142E8-877C-4557-9592-E597EFAC58AF}" dt="2025-03-07T03:27:40.387" v="4793" actId="1076"/>
          <ac:spMkLst>
            <pc:docMk/>
            <pc:sldMk cId="1630586827" sldId="2147482177"/>
            <ac:spMk id="14" creationId="{8A6D8176-425D-9D77-A0FC-473E002C4C81}"/>
          </ac:spMkLst>
        </pc:spChg>
        <pc:spChg chg="mod">
          <ac:chgData name="Daren Mcclearnon" userId="64b47e63-7645-40fb-ada6-fb825d8eba18" providerId="ADAL" clId="{FDB142E8-877C-4557-9592-E597EFAC58AF}" dt="2025-03-07T03:27:40.387" v="4793" actId="1076"/>
          <ac:spMkLst>
            <pc:docMk/>
            <pc:sldMk cId="1630586827" sldId="2147482177"/>
            <ac:spMk id="15" creationId="{C8623E73-2810-73C7-2B93-949B226B6DA2}"/>
          </ac:spMkLst>
        </pc:spChg>
        <pc:spChg chg="add mod">
          <ac:chgData name="Daren Mcclearnon" userId="64b47e63-7645-40fb-ada6-fb825d8eba18" providerId="ADAL" clId="{FDB142E8-877C-4557-9592-E597EFAC58AF}" dt="2025-03-07T03:27:40.387" v="4793" actId="1076"/>
          <ac:spMkLst>
            <pc:docMk/>
            <pc:sldMk cId="1630586827" sldId="2147482177"/>
            <ac:spMk id="16" creationId="{E8459721-67BC-D208-61BD-600298C5987B}"/>
          </ac:spMkLst>
        </pc:spChg>
        <pc:spChg chg="mod">
          <ac:chgData name="Daren Mcclearnon" userId="64b47e63-7645-40fb-ada6-fb825d8eba18" providerId="ADAL" clId="{FDB142E8-877C-4557-9592-E597EFAC58AF}" dt="2025-03-07T03:27:40.387" v="4793" actId="1076"/>
          <ac:spMkLst>
            <pc:docMk/>
            <pc:sldMk cId="1630586827" sldId="2147482177"/>
            <ac:spMk id="17" creationId="{7FA6F8B7-FEF7-2D40-9B75-3740896DEEB4}"/>
          </ac:spMkLst>
        </pc:spChg>
        <pc:spChg chg="add mod">
          <ac:chgData name="Daren Mcclearnon" userId="64b47e63-7645-40fb-ada6-fb825d8eba18" providerId="ADAL" clId="{FDB142E8-877C-4557-9592-E597EFAC58AF}" dt="2025-02-28T07:20:16.800" v="938" actId="122"/>
          <ac:spMkLst>
            <pc:docMk/>
            <pc:sldMk cId="1630586827" sldId="2147482177"/>
            <ac:spMk id="18" creationId="{1497D05D-6475-EE81-0208-240A1E6AF415}"/>
          </ac:spMkLst>
        </pc:spChg>
        <pc:spChg chg="add mod ord">
          <ac:chgData name="Daren Mcclearnon" userId="64b47e63-7645-40fb-ada6-fb825d8eba18" providerId="ADAL" clId="{FDB142E8-877C-4557-9592-E597EFAC58AF}" dt="2025-03-07T03:27:40.387" v="4793" actId="1076"/>
          <ac:spMkLst>
            <pc:docMk/>
            <pc:sldMk cId="1630586827" sldId="2147482177"/>
            <ac:spMk id="21" creationId="{2042DC7D-B264-C8F1-D0F0-722E047BF106}"/>
          </ac:spMkLst>
        </pc:spChg>
        <pc:spChg chg="add mod">
          <ac:chgData name="Daren Mcclearnon" userId="64b47e63-7645-40fb-ada6-fb825d8eba18" providerId="ADAL" clId="{FDB142E8-877C-4557-9592-E597EFAC58AF}" dt="2025-03-07T03:27:40.387" v="4793" actId="1076"/>
          <ac:spMkLst>
            <pc:docMk/>
            <pc:sldMk cId="1630586827" sldId="2147482177"/>
            <ac:spMk id="22" creationId="{1E3CD2DB-58D9-AB6E-77CC-C1E348F65A76}"/>
          </ac:spMkLst>
        </pc:spChg>
        <pc:spChg chg="add mod ord">
          <ac:chgData name="Daren Mcclearnon" userId="64b47e63-7645-40fb-ada6-fb825d8eba18" providerId="ADAL" clId="{FDB142E8-877C-4557-9592-E597EFAC58AF}" dt="2025-03-07T03:02:53.696" v="4777" actId="20577"/>
          <ac:spMkLst>
            <pc:docMk/>
            <pc:sldMk cId="1630586827" sldId="2147482177"/>
            <ac:spMk id="26" creationId="{0E110EEE-CA79-EA91-AE14-B786F59C8CE9}"/>
          </ac:spMkLst>
        </pc:spChg>
        <pc:grpChg chg="mod">
          <ac:chgData name="Daren Mcclearnon" userId="64b47e63-7645-40fb-ada6-fb825d8eba18" providerId="ADAL" clId="{FDB142E8-877C-4557-9592-E597EFAC58AF}" dt="2025-03-07T02:57:32.828" v="4652" actId="14100"/>
          <ac:grpSpMkLst>
            <pc:docMk/>
            <pc:sldMk cId="1630586827" sldId="2147482177"/>
            <ac:grpSpMk id="12" creationId="{17D8E824-B788-A520-7A31-6B2343D871DE}"/>
          </ac:grpSpMkLst>
        </pc:grpChg>
        <pc:grpChg chg="add mod">
          <ac:chgData name="Daren Mcclearnon" userId="64b47e63-7645-40fb-ada6-fb825d8eba18" providerId="ADAL" clId="{FDB142E8-877C-4557-9592-E597EFAC58AF}" dt="2025-03-07T03:27:20.958" v="4791" actId="1076"/>
          <ac:grpSpMkLst>
            <pc:docMk/>
            <pc:sldMk cId="1630586827" sldId="2147482177"/>
            <ac:grpSpMk id="23" creationId="{DF008F17-5D97-DC44-6C5D-A8B55DB86761}"/>
          </ac:grpSpMkLst>
        </pc:grpChg>
        <pc:grpChg chg="add mod">
          <ac:chgData name="Daren Mcclearnon" userId="64b47e63-7645-40fb-ada6-fb825d8eba18" providerId="ADAL" clId="{FDB142E8-877C-4557-9592-E597EFAC58AF}" dt="2025-03-07T02:57:53.787" v="4661" actId="404"/>
          <ac:grpSpMkLst>
            <pc:docMk/>
            <pc:sldMk cId="1630586827" sldId="2147482177"/>
            <ac:grpSpMk id="24" creationId="{283145BE-704B-1142-2420-269DA2367CB1}"/>
          </ac:grpSpMkLst>
        </pc:grpChg>
        <pc:picChg chg="add mod">
          <ac:chgData name="Daren Mcclearnon" userId="64b47e63-7645-40fb-ada6-fb825d8eba18" providerId="ADAL" clId="{FDB142E8-877C-4557-9592-E597EFAC58AF}" dt="2025-03-07T02:59:24.318" v="4682" actId="1076"/>
          <ac:picMkLst>
            <pc:docMk/>
            <pc:sldMk cId="1630586827" sldId="2147482177"/>
            <ac:picMk id="4" creationId="{13C9933B-66A6-0E77-E65B-DAA1F9E7AA34}"/>
          </ac:picMkLst>
        </pc:picChg>
        <pc:picChg chg="add mod">
          <ac:chgData name="Daren Mcclearnon" userId="64b47e63-7645-40fb-ada6-fb825d8eba18" providerId="ADAL" clId="{FDB142E8-877C-4557-9592-E597EFAC58AF}" dt="2025-03-07T02:59:19.109" v="4681" actId="1076"/>
          <ac:picMkLst>
            <pc:docMk/>
            <pc:sldMk cId="1630586827" sldId="2147482177"/>
            <ac:picMk id="6" creationId="{D962E57D-D7AC-955D-7323-771FBDD32EB3}"/>
          </ac:picMkLst>
        </pc:picChg>
        <pc:picChg chg="add mod">
          <ac:chgData name="Daren Mcclearnon" userId="64b47e63-7645-40fb-ada6-fb825d8eba18" providerId="ADAL" clId="{FDB142E8-877C-4557-9592-E597EFAC58AF}" dt="2025-03-07T02:59:13.707" v="4679" actId="1076"/>
          <ac:picMkLst>
            <pc:docMk/>
            <pc:sldMk cId="1630586827" sldId="2147482177"/>
            <ac:picMk id="9" creationId="{AF958B7F-3357-DF58-E7A6-0816E815F13D}"/>
          </ac:picMkLst>
        </pc:picChg>
        <pc:picChg chg="add mod">
          <ac:chgData name="Daren Mcclearnon" userId="64b47e63-7645-40fb-ada6-fb825d8eba18" providerId="ADAL" clId="{FDB142E8-877C-4557-9592-E597EFAC58AF}" dt="2025-03-07T03:27:36.213" v="4792" actId="1076"/>
          <ac:picMkLst>
            <pc:docMk/>
            <pc:sldMk cId="1630586827" sldId="2147482177"/>
            <ac:picMk id="19" creationId="{5873DBBD-6CFA-AFFA-589D-1EC8DFD2E1F7}"/>
          </ac:picMkLst>
        </pc:picChg>
        <pc:picChg chg="mod">
          <ac:chgData name="Daren Mcclearnon" userId="64b47e63-7645-40fb-ada6-fb825d8eba18" providerId="ADAL" clId="{FDB142E8-877C-4557-9592-E597EFAC58AF}" dt="2025-03-07T02:57:32.828" v="4652" actId="14100"/>
          <ac:picMkLst>
            <pc:docMk/>
            <pc:sldMk cId="1630586827" sldId="2147482177"/>
            <ac:picMk id="2050" creationId="{07832E01-0DB7-7A2E-9F33-069EBCD000D3}"/>
          </ac:picMkLst>
        </pc:picChg>
        <pc:picChg chg="mod">
          <ac:chgData name="Daren Mcclearnon" userId="64b47e63-7645-40fb-ada6-fb825d8eba18" providerId="ADAL" clId="{FDB142E8-877C-4557-9592-E597EFAC58AF}" dt="2025-03-07T03:27:20.958" v="4791" actId="1076"/>
          <ac:picMkLst>
            <pc:docMk/>
            <pc:sldMk cId="1630586827" sldId="2147482177"/>
            <ac:picMk id="2052" creationId="{BD4DE669-8062-30FE-13B9-CEF995119B0A}"/>
          </ac:picMkLst>
        </pc:picChg>
        <pc:cxnChg chg="mod">
          <ac:chgData name="Daren Mcclearnon" userId="64b47e63-7645-40fb-ada6-fb825d8eba18" providerId="ADAL" clId="{FDB142E8-877C-4557-9592-E597EFAC58AF}" dt="2025-03-07T02:57:32.828" v="4652" actId="14100"/>
          <ac:cxnSpMkLst>
            <pc:docMk/>
            <pc:sldMk cId="1630586827" sldId="2147482177"/>
            <ac:cxnSpMk id="10" creationId="{B844052D-33DC-0F47-036E-C2FBA71F515E}"/>
          </ac:cxnSpMkLst>
        </pc:cxnChg>
      </pc:sldChg>
      <pc:sldChg chg="modSp add mod modTransition">
        <pc:chgData name="Daren Mcclearnon" userId="64b47e63-7645-40fb-ada6-fb825d8eba18" providerId="ADAL" clId="{FDB142E8-877C-4557-9592-E597EFAC58AF}" dt="2025-02-28T15:33:53.827" v="1982"/>
        <pc:sldMkLst>
          <pc:docMk/>
          <pc:sldMk cId="3417891724" sldId="2147482178"/>
        </pc:sldMkLst>
        <pc:spChg chg="mod">
          <ac:chgData name="Daren Mcclearnon" userId="64b47e63-7645-40fb-ada6-fb825d8eba18" providerId="ADAL" clId="{FDB142E8-877C-4557-9592-E597EFAC58AF}" dt="2025-02-28T06:39:38.989" v="322" actId="1036"/>
          <ac:spMkLst>
            <pc:docMk/>
            <pc:sldMk cId="3417891724" sldId="2147482178"/>
            <ac:spMk id="8" creationId="{5E8C8FB8-0B1F-CF42-3289-839E324D8D89}"/>
          </ac:spMkLst>
        </pc:spChg>
        <pc:spChg chg="mod">
          <ac:chgData name="Daren Mcclearnon" userId="64b47e63-7645-40fb-ada6-fb825d8eba18" providerId="ADAL" clId="{FDB142E8-877C-4557-9592-E597EFAC58AF}" dt="2025-02-28T06:40:26.817" v="357"/>
          <ac:spMkLst>
            <pc:docMk/>
            <pc:sldMk cId="3417891724" sldId="2147482178"/>
            <ac:spMk id="12" creationId="{ACA43B98-F338-5B41-472C-FE946D601524}"/>
          </ac:spMkLst>
        </pc:spChg>
      </pc:sldChg>
      <pc:sldChg chg="modSp add mod modTransition">
        <pc:chgData name="Daren Mcclearnon" userId="64b47e63-7645-40fb-ada6-fb825d8eba18" providerId="ADAL" clId="{FDB142E8-877C-4557-9592-E597EFAC58AF}" dt="2025-02-28T15:33:53.827" v="1982"/>
        <pc:sldMkLst>
          <pc:docMk/>
          <pc:sldMk cId="2808663531" sldId="2147482179"/>
        </pc:sldMkLst>
        <pc:spChg chg="mod">
          <ac:chgData name="Daren Mcclearnon" userId="64b47e63-7645-40fb-ada6-fb825d8eba18" providerId="ADAL" clId="{FDB142E8-877C-4557-9592-E597EFAC58AF}" dt="2025-02-28T06:40:00.767" v="336" actId="1035"/>
          <ac:spMkLst>
            <pc:docMk/>
            <pc:sldMk cId="2808663531" sldId="2147482179"/>
            <ac:spMk id="8" creationId="{A339BAD8-0B0B-041F-F0C5-BF6C41B1BA4C}"/>
          </ac:spMkLst>
        </pc:spChg>
        <pc:spChg chg="mod">
          <ac:chgData name="Daren Mcclearnon" userId="64b47e63-7645-40fb-ada6-fb825d8eba18" providerId="ADAL" clId="{FDB142E8-877C-4557-9592-E597EFAC58AF}" dt="2025-02-28T06:40:14.811" v="356" actId="20577"/>
          <ac:spMkLst>
            <pc:docMk/>
            <pc:sldMk cId="2808663531" sldId="2147482179"/>
            <ac:spMk id="12" creationId="{B7FCFBF0-3F41-A797-4D0D-C55E79DC53FD}"/>
          </ac:spMkLst>
        </pc:spChg>
      </pc:sldChg>
      <pc:sldChg chg="new del">
        <pc:chgData name="Daren Mcclearnon" userId="64b47e63-7645-40fb-ada6-fb825d8eba18" providerId="ADAL" clId="{FDB142E8-877C-4557-9592-E597EFAC58AF}" dt="2025-02-28T07:18:48.980" v="924" actId="47"/>
        <pc:sldMkLst>
          <pc:docMk/>
          <pc:sldMk cId="1331820905" sldId="2147482180"/>
        </pc:sldMkLst>
      </pc:sldChg>
      <pc:sldChg chg="add del">
        <pc:chgData name="Daren Mcclearnon" userId="64b47e63-7645-40fb-ada6-fb825d8eba18" providerId="ADAL" clId="{FDB142E8-877C-4557-9592-E597EFAC58AF}" dt="2025-02-28T07:18:48.980" v="924" actId="47"/>
        <pc:sldMkLst>
          <pc:docMk/>
          <pc:sldMk cId="40041660" sldId="2147482181"/>
        </pc:sldMkLst>
      </pc:sldChg>
      <pc:sldChg chg="addSp delSp modSp add mod modTransition modAnim">
        <pc:chgData name="Daren Mcclearnon" userId="64b47e63-7645-40fb-ada6-fb825d8eba18" providerId="ADAL" clId="{FDB142E8-877C-4557-9592-E597EFAC58AF}" dt="2025-03-07T06:33:01.438" v="7598" actId="6549"/>
        <pc:sldMkLst>
          <pc:docMk/>
          <pc:sldMk cId="2222099202" sldId="2147482182"/>
        </pc:sldMkLst>
        <pc:spChg chg="mod">
          <ac:chgData name="Daren Mcclearnon" userId="64b47e63-7645-40fb-ada6-fb825d8eba18" providerId="ADAL" clId="{FDB142E8-877C-4557-9592-E597EFAC58AF}" dt="2025-03-07T06:33:01.438" v="7598" actId="6549"/>
          <ac:spMkLst>
            <pc:docMk/>
            <pc:sldMk cId="2222099202" sldId="2147482182"/>
            <ac:spMk id="4" creationId="{EC62AA6A-0536-0D7B-AB5C-B750C591D43E}"/>
          </ac:spMkLst>
        </pc:spChg>
        <pc:spChg chg="add mod">
          <ac:chgData name="Daren Mcclearnon" userId="64b47e63-7645-40fb-ada6-fb825d8eba18" providerId="ADAL" clId="{FDB142E8-877C-4557-9592-E597EFAC58AF}" dt="2025-02-28T07:12:47.726" v="895" actId="1076"/>
          <ac:spMkLst>
            <pc:docMk/>
            <pc:sldMk cId="2222099202" sldId="2147482182"/>
            <ac:spMk id="20" creationId="{E8DFB54F-97BA-21BE-7745-5C3D6EAB2CF2}"/>
          </ac:spMkLst>
        </pc:spChg>
        <pc:spChg chg="mod topLvl">
          <ac:chgData name="Daren Mcclearnon" userId="64b47e63-7645-40fb-ada6-fb825d8eba18" providerId="ADAL" clId="{FDB142E8-877C-4557-9592-E597EFAC58AF}" dt="2025-02-28T07:02:09.555" v="707" actId="164"/>
          <ac:spMkLst>
            <pc:docMk/>
            <pc:sldMk cId="2222099202" sldId="2147482182"/>
            <ac:spMk id="27" creationId="{609B33B0-DCA0-996D-E709-E665E9B5DA0F}"/>
          </ac:spMkLst>
        </pc:spChg>
        <pc:spChg chg="mod topLvl">
          <ac:chgData name="Daren Mcclearnon" userId="64b47e63-7645-40fb-ada6-fb825d8eba18" providerId="ADAL" clId="{FDB142E8-877C-4557-9592-E597EFAC58AF}" dt="2025-02-28T07:02:49.791" v="720" actId="1076"/>
          <ac:spMkLst>
            <pc:docMk/>
            <pc:sldMk cId="2222099202" sldId="2147482182"/>
            <ac:spMk id="29" creationId="{0E073730-F9B8-CF66-EB8E-B78501ADAE4A}"/>
          </ac:spMkLst>
        </pc:spChg>
        <pc:spChg chg="mod topLvl">
          <ac:chgData name="Daren Mcclearnon" userId="64b47e63-7645-40fb-ada6-fb825d8eba18" providerId="ADAL" clId="{FDB142E8-877C-4557-9592-E597EFAC58AF}" dt="2025-02-28T07:02:09.555" v="707" actId="164"/>
          <ac:spMkLst>
            <pc:docMk/>
            <pc:sldMk cId="2222099202" sldId="2147482182"/>
            <ac:spMk id="32" creationId="{7756220A-607D-2191-FEA0-2A3E1B3878E1}"/>
          </ac:spMkLst>
        </pc:spChg>
        <pc:spChg chg="mod topLvl">
          <ac:chgData name="Daren Mcclearnon" userId="64b47e63-7645-40fb-ada6-fb825d8eba18" providerId="ADAL" clId="{FDB142E8-877C-4557-9592-E597EFAC58AF}" dt="2025-02-28T07:02:37.864" v="718" actId="1076"/>
          <ac:spMkLst>
            <pc:docMk/>
            <pc:sldMk cId="2222099202" sldId="2147482182"/>
            <ac:spMk id="33" creationId="{062B5199-4861-60ED-BCA0-E06C3ECC1426}"/>
          </ac:spMkLst>
        </pc:spChg>
        <pc:spChg chg="add mod">
          <ac:chgData name="Daren Mcclearnon" userId="64b47e63-7645-40fb-ada6-fb825d8eba18" providerId="ADAL" clId="{FDB142E8-877C-4557-9592-E597EFAC58AF}" dt="2025-02-28T07:03:50.997" v="750" actId="20577"/>
          <ac:spMkLst>
            <pc:docMk/>
            <pc:sldMk cId="2222099202" sldId="2147482182"/>
            <ac:spMk id="36" creationId="{6EC04C29-8C5C-3D4F-BA0A-3C6AC64B1DB4}"/>
          </ac:spMkLst>
        </pc:spChg>
        <pc:spChg chg="add mod">
          <ac:chgData name="Daren Mcclearnon" userId="64b47e63-7645-40fb-ada6-fb825d8eba18" providerId="ADAL" clId="{FDB142E8-877C-4557-9592-E597EFAC58AF}" dt="2025-02-28T07:09:26.134" v="818"/>
          <ac:spMkLst>
            <pc:docMk/>
            <pc:sldMk cId="2222099202" sldId="2147482182"/>
            <ac:spMk id="41" creationId="{9D794DE2-853B-B984-79EF-1A2A196A38A3}"/>
          </ac:spMkLst>
        </pc:spChg>
        <pc:spChg chg="add mod">
          <ac:chgData name="Daren Mcclearnon" userId="64b47e63-7645-40fb-ada6-fb825d8eba18" providerId="ADAL" clId="{FDB142E8-877C-4557-9592-E597EFAC58AF}" dt="2025-02-28T07:12:55.934" v="897" actId="1076"/>
          <ac:spMkLst>
            <pc:docMk/>
            <pc:sldMk cId="2222099202" sldId="2147482182"/>
            <ac:spMk id="42" creationId="{63F74EBC-3DD6-1E47-CC0C-F8E3BADF3DB0}"/>
          </ac:spMkLst>
        </pc:spChg>
        <pc:grpChg chg="add mod">
          <ac:chgData name="Daren Mcclearnon" userId="64b47e63-7645-40fb-ada6-fb825d8eba18" providerId="ADAL" clId="{FDB142E8-877C-4557-9592-E597EFAC58AF}" dt="2025-02-28T07:03:50.997" v="750" actId="20577"/>
          <ac:grpSpMkLst>
            <pc:docMk/>
            <pc:sldMk cId="2222099202" sldId="2147482182"/>
            <ac:grpSpMk id="37" creationId="{0B91A92F-45A4-77AE-2E22-BF60993CBB01}"/>
          </ac:grpSpMkLst>
        </pc:grpChg>
        <pc:grpChg chg="add mod">
          <ac:chgData name="Daren Mcclearnon" userId="64b47e63-7645-40fb-ada6-fb825d8eba18" providerId="ADAL" clId="{FDB142E8-877C-4557-9592-E597EFAC58AF}" dt="2025-02-28T07:02:09.555" v="707" actId="164"/>
          <ac:grpSpMkLst>
            <pc:docMk/>
            <pc:sldMk cId="2222099202" sldId="2147482182"/>
            <ac:grpSpMk id="38" creationId="{80ED29F2-81EE-CD8B-0833-ED73FE406658}"/>
          </ac:grpSpMkLst>
        </pc:grpChg>
        <pc:picChg chg="add mod">
          <ac:chgData name="Daren Mcclearnon" userId="64b47e63-7645-40fb-ada6-fb825d8eba18" providerId="ADAL" clId="{FDB142E8-877C-4557-9592-E597EFAC58AF}" dt="2025-02-28T07:03:50.997" v="750" actId="20577"/>
          <ac:picMkLst>
            <pc:docMk/>
            <pc:sldMk cId="2222099202" sldId="2147482182"/>
            <ac:picMk id="5" creationId="{3CAFBF5B-1618-125C-4159-982F5C72CA16}"/>
          </ac:picMkLst>
        </pc:picChg>
        <pc:picChg chg="topLvl">
          <ac:chgData name="Daren Mcclearnon" userId="64b47e63-7645-40fb-ada6-fb825d8eba18" providerId="ADAL" clId="{FDB142E8-877C-4557-9592-E597EFAC58AF}" dt="2025-02-28T06:55:23.863" v="604" actId="478"/>
          <ac:picMkLst>
            <pc:docMk/>
            <pc:sldMk cId="2222099202" sldId="2147482182"/>
            <ac:picMk id="14" creationId="{66D899BC-8D1C-52E8-D32A-285610E045B9}"/>
          </ac:picMkLst>
        </pc:picChg>
        <pc:picChg chg="add mod">
          <ac:chgData name="Daren Mcclearnon" userId="64b47e63-7645-40fb-ada6-fb825d8eba18" providerId="ADAL" clId="{FDB142E8-877C-4557-9592-E597EFAC58AF}" dt="2025-02-28T06:59:19.384" v="665" actId="14100"/>
          <ac:picMkLst>
            <pc:docMk/>
            <pc:sldMk cId="2222099202" sldId="2147482182"/>
            <ac:picMk id="19" creationId="{65C2CCE4-91F4-F0DB-6505-1739505220F7}"/>
          </ac:picMkLst>
        </pc:picChg>
        <pc:picChg chg="mod topLvl">
          <ac:chgData name="Daren Mcclearnon" userId="64b47e63-7645-40fb-ada6-fb825d8eba18" providerId="ADAL" clId="{FDB142E8-877C-4557-9592-E597EFAC58AF}" dt="2025-02-28T07:02:09.555" v="707" actId="164"/>
          <ac:picMkLst>
            <pc:docMk/>
            <pc:sldMk cId="2222099202" sldId="2147482182"/>
            <ac:picMk id="28" creationId="{6A491302-EF21-C1F3-9CC5-02222660D909}"/>
          </ac:picMkLst>
        </pc:picChg>
        <pc:picChg chg="mod topLvl">
          <ac:chgData name="Daren Mcclearnon" userId="64b47e63-7645-40fb-ada6-fb825d8eba18" providerId="ADAL" clId="{FDB142E8-877C-4557-9592-E597EFAC58AF}" dt="2025-02-28T07:02:42.969" v="719" actId="1076"/>
          <ac:picMkLst>
            <pc:docMk/>
            <pc:sldMk cId="2222099202" sldId="2147482182"/>
            <ac:picMk id="34" creationId="{F8A58CB0-8075-D129-C178-B00CCDFD07BC}"/>
          </ac:picMkLst>
        </pc:picChg>
        <pc:picChg chg="add mod">
          <ac:chgData name="Daren Mcclearnon" userId="64b47e63-7645-40fb-ada6-fb825d8eba18" providerId="ADAL" clId="{FDB142E8-877C-4557-9592-E597EFAC58AF}" dt="2025-02-28T07:02:42.969" v="719" actId="1076"/>
          <ac:picMkLst>
            <pc:docMk/>
            <pc:sldMk cId="2222099202" sldId="2147482182"/>
            <ac:picMk id="35" creationId="{626FEEA1-D26D-125F-08CB-609D9CDA979A}"/>
          </ac:picMkLst>
        </pc:picChg>
      </pc:sldChg>
      <pc:sldChg chg="addSp delSp modSp add mod modTransition modAnim">
        <pc:chgData name="Daren Mcclearnon" userId="64b47e63-7645-40fb-ada6-fb825d8eba18" providerId="ADAL" clId="{FDB142E8-877C-4557-9592-E597EFAC58AF}" dt="2025-03-07T06:33:09.333" v="7607" actId="20577"/>
        <pc:sldMkLst>
          <pc:docMk/>
          <pc:sldMk cId="2129437598" sldId="2147482183"/>
        </pc:sldMkLst>
        <pc:spChg chg="mod">
          <ac:chgData name="Daren Mcclearnon" userId="64b47e63-7645-40fb-ada6-fb825d8eba18" providerId="ADAL" clId="{FDB142E8-877C-4557-9592-E597EFAC58AF}" dt="2025-03-07T06:33:09.333" v="7607" actId="20577"/>
          <ac:spMkLst>
            <pc:docMk/>
            <pc:sldMk cId="2129437598" sldId="2147482183"/>
            <ac:spMk id="4" creationId="{499373D5-7C20-8856-0A4E-819AF61139BE}"/>
          </ac:spMkLst>
        </pc:spChg>
        <pc:spChg chg="add mod">
          <ac:chgData name="Daren Mcclearnon" userId="64b47e63-7645-40fb-ada6-fb825d8eba18" providerId="ADAL" clId="{FDB142E8-877C-4557-9592-E597EFAC58AF}" dt="2025-03-07T02:45:43.368" v="4274" actId="1076"/>
          <ac:spMkLst>
            <pc:docMk/>
            <pc:sldMk cId="2129437598" sldId="2147482183"/>
            <ac:spMk id="5" creationId="{5D443DCF-2141-DE3D-F889-7D488BED0860}"/>
          </ac:spMkLst>
        </pc:spChg>
        <pc:spChg chg="mod">
          <ac:chgData name="Daren Mcclearnon" userId="64b47e63-7645-40fb-ada6-fb825d8eba18" providerId="ADAL" clId="{FDB142E8-877C-4557-9592-E597EFAC58AF}" dt="2025-02-28T07:15:55.424" v="919" actId="1076"/>
          <ac:spMkLst>
            <pc:docMk/>
            <pc:sldMk cId="2129437598" sldId="2147482183"/>
            <ac:spMk id="8" creationId="{BA33CB27-3C30-DB46-A130-2E7362534E59}"/>
          </ac:spMkLst>
        </pc:spChg>
        <pc:spChg chg="mod">
          <ac:chgData name="Daren Mcclearnon" userId="64b47e63-7645-40fb-ada6-fb825d8eba18" providerId="ADAL" clId="{FDB142E8-877C-4557-9592-E597EFAC58AF}" dt="2025-02-28T07:05:32.549" v="768"/>
          <ac:spMkLst>
            <pc:docMk/>
            <pc:sldMk cId="2129437598" sldId="2147482183"/>
            <ac:spMk id="9" creationId="{23F61CAE-71AC-7210-DADD-58136ADC7EFE}"/>
          </ac:spMkLst>
        </pc:spChg>
        <pc:spChg chg="add mod">
          <ac:chgData name="Daren Mcclearnon" userId="64b47e63-7645-40fb-ada6-fb825d8eba18" providerId="ADAL" clId="{FDB142E8-877C-4557-9592-E597EFAC58AF}" dt="2025-02-28T07:09:28.050" v="819"/>
          <ac:spMkLst>
            <pc:docMk/>
            <pc:sldMk cId="2129437598" sldId="2147482183"/>
            <ac:spMk id="10" creationId="{902D5E4C-F511-B876-A112-CA2DEFE998E9}"/>
          </ac:spMkLst>
        </pc:spChg>
        <pc:spChg chg="add mod">
          <ac:chgData name="Daren Mcclearnon" userId="64b47e63-7645-40fb-ada6-fb825d8eba18" providerId="ADAL" clId="{FDB142E8-877C-4557-9592-E597EFAC58AF}" dt="2025-02-28T07:16:22.621" v="922" actId="14100"/>
          <ac:spMkLst>
            <pc:docMk/>
            <pc:sldMk cId="2129437598" sldId="2147482183"/>
            <ac:spMk id="13" creationId="{63021F9E-26CF-3336-C4ED-A19E827FD616}"/>
          </ac:spMkLst>
        </pc:spChg>
        <pc:spChg chg="mod">
          <ac:chgData name="Daren Mcclearnon" userId="64b47e63-7645-40fb-ada6-fb825d8eba18" providerId="ADAL" clId="{FDB142E8-877C-4557-9592-E597EFAC58AF}" dt="2025-02-28T07:06:31.359" v="806" actId="21"/>
          <ac:spMkLst>
            <pc:docMk/>
            <pc:sldMk cId="2129437598" sldId="2147482183"/>
            <ac:spMk id="20" creationId="{BC87BC92-7418-F897-4120-2C8027C73CCF}"/>
          </ac:spMkLst>
        </pc:spChg>
        <pc:grpChg chg="add mod">
          <ac:chgData name="Daren Mcclearnon" userId="64b47e63-7645-40fb-ada6-fb825d8eba18" providerId="ADAL" clId="{FDB142E8-877C-4557-9592-E597EFAC58AF}" dt="2025-02-28T07:05:32.549" v="768"/>
          <ac:grpSpMkLst>
            <pc:docMk/>
            <pc:sldMk cId="2129437598" sldId="2147482183"/>
            <ac:grpSpMk id="6" creationId="{68CEE133-3C79-0410-F6EF-A24531312280}"/>
          </ac:grpSpMkLst>
        </pc:grpChg>
        <pc:grpChg chg="add mod">
          <ac:chgData name="Daren Mcclearnon" userId="64b47e63-7645-40fb-ada6-fb825d8eba18" providerId="ADAL" clId="{FDB142E8-877C-4557-9592-E597EFAC58AF}" dt="2025-02-28T07:16:03.866" v="920" actId="1076"/>
          <ac:grpSpMkLst>
            <pc:docMk/>
            <pc:sldMk cId="2129437598" sldId="2147482183"/>
            <ac:grpSpMk id="15" creationId="{6C0CA3A2-FFAE-426A-2F15-188BE09B8783}"/>
          </ac:grpSpMkLst>
        </pc:grpChg>
        <pc:graphicFrameChg chg="add mod">
          <ac:chgData name="Daren Mcclearnon" userId="64b47e63-7645-40fb-ada6-fb825d8eba18" providerId="ADAL" clId="{FDB142E8-877C-4557-9592-E597EFAC58AF}" dt="2025-02-28T07:15:19.603" v="915" actId="1076"/>
          <ac:graphicFrameMkLst>
            <pc:docMk/>
            <pc:sldMk cId="2129437598" sldId="2147482183"/>
            <ac:graphicFrameMk id="12" creationId="{35AB9BB9-3BD6-C5A7-FBE8-E2BE51CA166A}"/>
          </ac:graphicFrameMkLst>
        </pc:graphicFrameChg>
        <pc:picChg chg="add mod ord">
          <ac:chgData name="Daren Mcclearnon" userId="64b47e63-7645-40fb-ada6-fb825d8eba18" providerId="ADAL" clId="{FDB142E8-877C-4557-9592-E597EFAC58AF}" dt="2025-02-28T07:08:06.014" v="813" actId="1076"/>
          <ac:picMkLst>
            <pc:docMk/>
            <pc:sldMk cId="2129437598" sldId="2147482183"/>
            <ac:picMk id="2" creationId="{911D776B-1F42-FD1B-FDC5-E47334E4C538}"/>
          </ac:picMkLst>
        </pc:picChg>
        <pc:picChg chg="mod">
          <ac:chgData name="Daren Mcclearnon" userId="64b47e63-7645-40fb-ada6-fb825d8eba18" providerId="ADAL" clId="{FDB142E8-877C-4557-9592-E597EFAC58AF}" dt="2025-02-28T07:05:32.549" v="768"/>
          <ac:picMkLst>
            <pc:docMk/>
            <pc:sldMk cId="2129437598" sldId="2147482183"/>
            <ac:picMk id="7" creationId="{024FBD1A-A761-A784-2C16-6E314B89FA75}"/>
          </ac:picMkLst>
        </pc:picChg>
      </pc:sldChg>
      <pc:sldChg chg="add del">
        <pc:chgData name="Daren Mcclearnon" userId="64b47e63-7645-40fb-ada6-fb825d8eba18" providerId="ADAL" clId="{FDB142E8-877C-4557-9592-E597EFAC58AF}" dt="2025-02-28T08:11:31.589" v="1925" actId="47"/>
        <pc:sldMkLst>
          <pc:docMk/>
          <pc:sldMk cId="2299961929" sldId="2147482184"/>
        </pc:sldMkLst>
      </pc:sldChg>
      <pc:sldChg chg="modSp add del mod modTransition">
        <pc:chgData name="Daren Mcclearnon" userId="64b47e63-7645-40fb-ada6-fb825d8eba18" providerId="ADAL" clId="{FDB142E8-877C-4557-9592-E597EFAC58AF}" dt="2025-02-28T15:33:53.827" v="1982"/>
        <pc:sldMkLst>
          <pc:docMk/>
          <pc:sldMk cId="2684374719" sldId="2147482184"/>
        </pc:sldMkLst>
        <pc:spChg chg="mod">
          <ac:chgData name="Daren Mcclearnon" userId="64b47e63-7645-40fb-ada6-fb825d8eba18" providerId="ADAL" clId="{FDB142E8-877C-4557-9592-E597EFAC58AF}" dt="2025-02-28T08:13:13.713" v="1950" actId="20577"/>
          <ac:spMkLst>
            <pc:docMk/>
            <pc:sldMk cId="2684374719" sldId="2147482184"/>
            <ac:spMk id="3" creationId="{4293B257-B567-C37A-1496-53BBAE00D3D0}"/>
          </ac:spMkLst>
        </pc:spChg>
        <pc:spChg chg="mod">
          <ac:chgData name="Daren Mcclearnon" userId="64b47e63-7645-40fb-ada6-fb825d8eba18" providerId="ADAL" clId="{FDB142E8-877C-4557-9592-E597EFAC58AF}" dt="2025-02-28T08:13:31.045" v="1962" actId="12"/>
          <ac:spMkLst>
            <pc:docMk/>
            <pc:sldMk cId="2684374719" sldId="2147482184"/>
            <ac:spMk id="12" creationId="{3140A7C6-4CE8-8A58-1EF1-946F3E2A7177}"/>
          </ac:spMkLst>
        </pc:spChg>
        <pc:spChg chg="mod">
          <ac:chgData name="Daren Mcclearnon" userId="64b47e63-7645-40fb-ada6-fb825d8eba18" providerId="ADAL" clId="{FDB142E8-877C-4557-9592-E597EFAC58AF}" dt="2025-02-28T08:13:37.589" v="1963" actId="1076"/>
          <ac:spMkLst>
            <pc:docMk/>
            <pc:sldMk cId="2684374719" sldId="2147482184"/>
            <ac:spMk id="17" creationId="{F54B643C-94EB-28BD-BF83-13BB29085185}"/>
          </ac:spMkLst>
        </pc:spChg>
      </pc:sldChg>
      <pc:sldChg chg="addSp modSp new del mod">
        <pc:chgData name="Daren Mcclearnon" userId="64b47e63-7645-40fb-ada6-fb825d8eba18" providerId="ADAL" clId="{FDB142E8-877C-4557-9592-E597EFAC58AF}" dt="2025-03-07T05:59:30.133" v="6871" actId="47"/>
        <pc:sldMkLst>
          <pc:docMk/>
          <pc:sldMk cId="862456747" sldId="2147482185"/>
        </pc:sldMkLst>
      </pc:sldChg>
      <pc:sldChg chg="add">
        <pc:chgData name="Daren Mcclearnon" userId="64b47e63-7645-40fb-ada6-fb825d8eba18" providerId="ADAL" clId="{FDB142E8-877C-4557-9592-E597EFAC58AF}" dt="2025-03-07T01:45:03.982" v="2469"/>
        <pc:sldMkLst>
          <pc:docMk/>
          <pc:sldMk cId="3499161852" sldId="2147482186"/>
        </pc:sldMkLst>
      </pc:sldChg>
      <pc:sldChg chg="addSp delSp modSp new del mod modClrScheme chgLayout">
        <pc:chgData name="Daren Mcclearnon" userId="64b47e63-7645-40fb-ada6-fb825d8eba18" providerId="ADAL" clId="{FDB142E8-877C-4557-9592-E597EFAC58AF}" dt="2025-03-07T01:38:11.622" v="2454" actId="47"/>
        <pc:sldMkLst>
          <pc:docMk/>
          <pc:sldMk cId="3839290800" sldId="2147482186"/>
        </pc:sldMkLst>
      </pc:sldChg>
      <pc:sldChg chg="add ord">
        <pc:chgData name="Daren Mcclearnon" userId="64b47e63-7645-40fb-ada6-fb825d8eba18" providerId="ADAL" clId="{FDB142E8-877C-4557-9592-E597EFAC58AF}" dt="2025-03-07T01:45:30.824" v="2474"/>
        <pc:sldMkLst>
          <pc:docMk/>
          <pc:sldMk cId="3282417129" sldId="2147482187"/>
        </pc:sldMkLst>
      </pc:sldChg>
      <pc:sldChg chg="addSp delSp modSp add mod ord chgLayout">
        <pc:chgData name="Daren Mcclearnon" userId="64b47e63-7645-40fb-ada6-fb825d8eba18" providerId="ADAL" clId="{FDB142E8-877C-4557-9592-E597EFAC58AF}" dt="2025-03-07T06:29:58.603" v="7493" actId="1076"/>
        <pc:sldMkLst>
          <pc:docMk/>
          <pc:sldMk cId="3434486432" sldId="2147482188"/>
        </pc:sldMkLst>
        <pc:spChg chg="mod ord">
          <ac:chgData name="Daren Mcclearnon" userId="64b47e63-7645-40fb-ada6-fb825d8eba18" providerId="ADAL" clId="{FDB142E8-877C-4557-9592-E597EFAC58AF}" dt="2025-03-07T02:02:15.803" v="3408" actId="6549"/>
          <ac:spMkLst>
            <pc:docMk/>
            <pc:sldMk cId="3434486432" sldId="2147482188"/>
            <ac:spMk id="2" creationId="{491668E1-F5B3-7ED8-0ED2-0916371E795A}"/>
          </ac:spMkLst>
        </pc:spChg>
        <pc:spChg chg="mod ord">
          <ac:chgData name="Daren Mcclearnon" userId="64b47e63-7645-40fb-ada6-fb825d8eba18" providerId="ADAL" clId="{FDB142E8-877C-4557-9592-E597EFAC58AF}" dt="2025-03-07T01:59:37.556" v="3385" actId="1076"/>
          <ac:spMkLst>
            <pc:docMk/>
            <pc:sldMk cId="3434486432" sldId="2147482188"/>
            <ac:spMk id="5" creationId="{48E6EFAA-FFB2-A8E6-F57F-581AD76457BA}"/>
          </ac:spMkLst>
        </pc:spChg>
        <pc:spChg chg="add mod ord">
          <ac:chgData name="Daren Mcclearnon" userId="64b47e63-7645-40fb-ada6-fb825d8eba18" providerId="ADAL" clId="{FDB142E8-877C-4557-9592-E597EFAC58AF}" dt="2025-03-07T01:46:05.166" v="2492" actId="313"/>
          <ac:spMkLst>
            <pc:docMk/>
            <pc:sldMk cId="3434486432" sldId="2147482188"/>
            <ac:spMk id="6" creationId="{7F4B09C4-F388-ACF9-A39C-56DBB1F00CC8}"/>
          </ac:spMkLst>
        </pc:spChg>
        <pc:spChg chg="add mod">
          <ac:chgData name="Daren Mcclearnon" userId="64b47e63-7645-40fb-ada6-fb825d8eba18" providerId="ADAL" clId="{FDB142E8-877C-4557-9592-E597EFAC58AF}" dt="2025-03-07T06:29:52.541" v="7491" actId="164"/>
          <ac:spMkLst>
            <pc:docMk/>
            <pc:sldMk cId="3434486432" sldId="2147482188"/>
            <ac:spMk id="10" creationId="{EC5B5AC4-1891-4AB9-6F94-6F0B24AFB30A}"/>
          </ac:spMkLst>
        </pc:spChg>
        <pc:spChg chg="add mod">
          <ac:chgData name="Daren Mcclearnon" userId="64b47e63-7645-40fb-ada6-fb825d8eba18" providerId="ADAL" clId="{FDB142E8-877C-4557-9592-E597EFAC58AF}" dt="2025-03-07T06:29:52.541" v="7491" actId="164"/>
          <ac:spMkLst>
            <pc:docMk/>
            <pc:sldMk cId="3434486432" sldId="2147482188"/>
            <ac:spMk id="11" creationId="{72C4CA6F-104A-8A32-A839-DDFA4985C846}"/>
          </ac:spMkLst>
        </pc:spChg>
        <pc:spChg chg="add mod">
          <ac:chgData name="Daren Mcclearnon" userId="64b47e63-7645-40fb-ada6-fb825d8eba18" providerId="ADAL" clId="{FDB142E8-877C-4557-9592-E597EFAC58AF}" dt="2025-03-07T06:29:52.541" v="7491" actId="164"/>
          <ac:spMkLst>
            <pc:docMk/>
            <pc:sldMk cId="3434486432" sldId="2147482188"/>
            <ac:spMk id="12" creationId="{C4DA240A-A58E-B633-DB62-4C5CB97DC966}"/>
          </ac:spMkLst>
        </pc:spChg>
        <pc:spChg chg="add mod">
          <ac:chgData name="Daren Mcclearnon" userId="64b47e63-7645-40fb-ada6-fb825d8eba18" providerId="ADAL" clId="{FDB142E8-877C-4557-9592-E597EFAC58AF}" dt="2025-03-07T06:29:52.541" v="7491" actId="164"/>
          <ac:spMkLst>
            <pc:docMk/>
            <pc:sldMk cId="3434486432" sldId="2147482188"/>
            <ac:spMk id="13" creationId="{22ADFF17-B092-82FB-71D9-2BF378F35AB3}"/>
          </ac:spMkLst>
        </pc:spChg>
        <pc:spChg chg="add mod">
          <ac:chgData name="Daren Mcclearnon" userId="64b47e63-7645-40fb-ada6-fb825d8eba18" providerId="ADAL" clId="{FDB142E8-877C-4557-9592-E597EFAC58AF}" dt="2025-03-07T06:29:52.541" v="7491" actId="164"/>
          <ac:spMkLst>
            <pc:docMk/>
            <pc:sldMk cId="3434486432" sldId="2147482188"/>
            <ac:spMk id="14" creationId="{2711F9D9-9689-A2EF-38FF-DD3BBBCACB4B}"/>
          </ac:spMkLst>
        </pc:spChg>
        <pc:spChg chg="add mod">
          <ac:chgData name="Daren Mcclearnon" userId="64b47e63-7645-40fb-ada6-fb825d8eba18" providerId="ADAL" clId="{FDB142E8-877C-4557-9592-E597EFAC58AF}" dt="2025-03-07T06:29:52.541" v="7491" actId="164"/>
          <ac:spMkLst>
            <pc:docMk/>
            <pc:sldMk cId="3434486432" sldId="2147482188"/>
            <ac:spMk id="15" creationId="{5FCC5C2B-1333-4C47-00F8-27D3B0887471}"/>
          </ac:spMkLst>
        </pc:spChg>
        <pc:spChg chg="add mod">
          <ac:chgData name="Daren Mcclearnon" userId="64b47e63-7645-40fb-ada6-fb825d8eba18" providerId="ADAL" clId="{FDB142E8-877C-4557-9592-E597EFAC58AF}" dt="2025-03-07T06:29:36.095" v="7488"/>
          <ac:spMkLst>
            <pc:docMk/>
            <pc:sldMk cId="3434486432" sldId="2147482188"/>
            <ac:spMk id="16" creationId="{E889BB3C-44F4-48AE-1894-E74A0B1C84C2}"/>
          </ac:spMkLst>
        </pc:spChg>
        <pc:grpChg chg="add mod">
          <ac:chgData name="Daren Mcclearnon" userId="64b47e63-7645-40fb-ada6-fb825d8eba18" providerId="ADAL" clId="{FDB142E8-877C-4557-9592-E597EFAC58AF}" dt="2025-03-07T06:29:58.603" v="7493" actId="1076"/>
          <ac:grpSpMkLst>
            <pc:docMk/>
            <pc:sldMk cId="3434486432" sldId="2147482188"/>
            <ac:grpSpMk id="17" creationId="{0955C8C1-39D4-37DB-338D-581E6117A6AE}"/>
          </ac:grpSpMkLst>
        </pc:grpChg>
        <pc:picChg chg="add mod">
          <ac:chgData name="Daren Mcclearnon" userId="64b47e63-7645-40fb-ada6-fb825d8eba18" providerId="ADAL" clId="{FDB142E8-877C-4557-9592-E597EFAC58AF}" dt="2025-03-07T06:29:52.541" v="7491" actId="164"/>
          <ac:picMkLst>
            <pc:docMk/>
            <pc:sldMk cId="3434486432" sldId="2147482188"/>
            <ac:picMk id="8" creationId="{BF29320F-C567-B334-507A-60FA7A268C3C}"/>
          </ac:picMkLst>
        </pc:picChg>
      </pc:sldChg>
      <pc:sldChg chg="add">
        <pc:chgData name="Daren Mcclearnon" userId="64b47e63-7645-40fb-ada6-fb825d8eba18" providerId="ADAL" clId="{FDB142E8-877C-4557-9592-E597EFAC58AF}" dt="2025-03-07T02:01:14.447" v="3386"/>
        <pc:sldMkLst>
          <pc:docMk/>
          <pc:sldMk cId="475961501" sldId="2147482189"/>
        </pc:sldMkLst>
      </pc:sldChg>
      <pc:sldChg chg="addSp modSp add mod">
        <pc:chgData name="Daren Mcclearnon" userId="64b47e63-7645-40fb-ada6-fb825d8eba18" providerId="ADAL" clId="{FDB142E8-877C-4557-9592-E597EFAC58AF}" dt="2025-03-07T06:30:12.328" v="7495" actId="207"/>
        <pc:sldMkLst>
          <pc:docMk/>
          <pc:sldMk cId="2342155332" sldId="2147482190"/>
        </pc:sldMkLst>
        <pc:spChg chg="add mod">
          <ac:chgData name="Daren Mcclearnon" userId="64b47e63-7645-40fb-ada6-fb825d8eba18" providerId="ADAL" clId="{FDB142E8-877C-4557-9592-E597EFAC58AF}" dt="2025-03-07T06:30:12.328" v="7495" actId="207"/>
          <ac:spMkLst>
            <pc:docMk/>
            <pc:sldMk cId="2342155332" sldId="2147482190"/>
            <ac:spMk id="6" creationId="{D7857D95-D591-D379-BD67-F87E5608B943}"/>
          </ac:spMkLst>
        </pc:spChg>
      </pc:sldChg>
      <pc:sldChg chg="add del">
        <pc:chgData name="Daren Mcclearnon" userId="64b47e63-7645-40fb-ada6-fb825d8eba18" providerId="ADAL" clId="{FDB142E8-877C-4557-9592-E597EFAC58AF}" dt="2025-03-07T02:16:24.584" v="4098" actId="47"/>
        <pc:sldMkLst>
          <pc:docMk/>
          <pc:sldMk cId="238395279" sldId="2147482191"/>
        </pc:sldMkLst>
      </pc:sldChg>
      <pc:sldChg chg="add del">
        <pc:chgData name="Daren Mcclearnon" userId="64b47e63-7645-40fb-ada6-fb825d8eba18" providerId="ADAL" clId="{FDB142E8-877C-4557-9592-E597EFAC58AF}" dt="2025-03-07T02:16:24.584" v="4098" actId="47"/>
        <pc:sldMkLst>
          <pc:docMk/>
          <pc:sldMk cId="1803121903" sldId="2147482192"/>
        </pc:sldMkLst>
      </pc:sldChg>
      <pc:sldChg chg="add del">
        <pc:chgData name="Daren Mcclearnon" userId="64b47e63-7645-40fb-ada6-fb825d8eba18" providerId="ADAL" clId="{FDB142E8-877C-4557-9592-E597EFAC58AF}" dt="2025-03-07T02:16:24.584" v="4098" actId="47"/>
        <pc:sldMkLst>
          <pc:docMk/>
          <pc:sldMk cId="2436195969" sldId="2147482193"/>
        </pc:sldMkLst>
      </pc:sldChg>
      <pc:sldChg chg="addSp delSp modSp add mod">
        <pc:chgData name="Daren Mcclearnon" userId="64b47e63-7645-40fb-ada6-fb825d8eba18" providerId="ADAL" clId="{FDB142E8-877C-4557-9592-E597EFAC58AF}" dt="2025-03-07T06:30:15.300" v="7496"/>
        <pc:sldMkLst>
          <pc:docMk/>
          <pc:sldMk cId="419100429" sldId="2147482194"/>
        </pc:sldMkLst>
        <pc:spChg chg="mod">
          <ac:chgData name="Daren Mcclearnon" userId="64b47e63-7645-40fb-ada6-fb825d8eba18" providerId="ADAL" clId="{FDB142E8-877C-4557-9592-E597EFAC58AF}" dt="2025-03-07T02:02:05.678" v="3407" actId="20577"/>
          <ac:spMkLst>
            <pc:docMk/>
            <pc:sldMk cId="419100429" sldId="2147482194"/>
            <ac:spMk id="2" creationId="{B65496ED-C931-2D84-5D21-D3A9E1BD8A1D}"/>
          </ac:spMkLst>
        </pc:spChg>
        <pc:spChg chg="mod">
          <ac:chgData name="Daren Mcclearnon" userId="64b47e63-7645-40fb-ada6-fb825d8eba18" providerId="ADAL" clId="{FDB142E8-877C-4557-9592-E597EFAC58AF}" dt="2025-03-07T02:12:43.996" v="4082" actId="14100"/>
          <ac:spMkLst>
            <pc:docMk/>
            <pc:sldMk cId="419100429" sldId="2147482194"/>
            <ac:spMk id="5" creationId="{684B93AB-59BF-40E4-02E2-C37451393E32}"/>
          </ac:spMkLst>
        </pc:spChg>
        <pc:spChg chg="mod">
          <ac:chgData name="Daren Mcclearnon" userId="64b47e63-7645-40fb-ada6-fb825d8eba18" providerId="ADAL" clId="{FDB142E8-877C-4557-9592-E597EFAC58AF}" dt="2025-03-07T02:14:37.549" v="4090" actId="27636"/>
          <ac:spMkLst>
            <pc:docMk/>
            <pc:sldMk cId="419100429" sldId="2147482194"/>
            <ac:spMk id="6" creationId="{E805EC2F-44CC-6EDA-7B55-6C31ECFB2BD4}"/>
          </ac:spMkLst>
        </pc:spChg>
        <pc:spChg chg="mod">
          <ac:chgData name="Daren Mcclearnon" userId="64b47e63-7645-40fb-ada6-fb825d8eba18" providerId="ADAL" clId="{FDB142E8-877C-4557-9592-E597EFAC58AF}" dt="2025-03-07T02:03:55.907" v="3505" actId="1076"/>
          <ac:spMkLst>
            <pc:docMk/>
            <pc:sldMk cId="419100429" sldId="2147482194"/>
            <ac:spMk id="42" creationId="{07A0ED11-2814-F698-A643-81111112AE01}"/>
          </ac:spMkLst>
        </pc:spChg>
        <pc:spChg chg="mod">
          <ac:chgData name="Daren Mcclearnon" userId="64b47e63-7645-40fb-ada6-fb825d8eba18" providerId="ADAL" clId="{FDB142E8-877C-4557-9592-E597EFAC58AF}" dt="2025-03-07T02:03:55.907" v="3505" actId="1076"/>
          <ac:spMkLst>
            <pc:docMk/>
            <pc:sldMk cId="419100429" sldId="2147482194"/>
            <ac:spMk id="44" creationId="{FE889231-8739-A48F-20CA-54619492117C}"/>
          </ac:spMkLst>
        </pc:spChg>
        <pc:spChg chg="mod">
          <ac:chgData name="Daren Mcclearnon" userId="64b47e63-7645-40fb-ada6-fb825d8eba18" providerId="ADAL" clId="{FDB142E8-877C-4557-9592-E597EFAC58AF}" dt="2025-03-07T02:03:55.907" v="3505" actId="1076"/>
          <ac:spMkLst>
            <pc:docMk/>
            <pc:sldMk cId="419100429" sldId="2147482194"/>
            <ac:spMk id="49" creationId="{CD987C81-EA42-D681-E3ED-FCC131AA45A1}"/>
          </ac:spMkLst>
        </pc:spChg>
        <pc:spChg chg="mod">
          <ac:chgData name="Daren Mcclearnon" userId="64b47e63-7645-40fb-ada6-fb825d8eba18" providerId="ADAL" clId="{FDB142E8-877C-4557-9592-E597EFAC58AF}" dt="2025-03-07T02:03:55.907" v="3505" actId="1076"/>
          <ac:spMkLst>
            <pc:docMk/>
            <pc:sldMk cId="419100429" sldId="2147482194"/>
            <ac:spMk id="52" creationId="{9CE740A5-B7B2-455E-A5E0-FA34343374E0}"/>
          </ac:spMkLst>
        </pc:spChg>
        <pc:spChg chg="mod">
          <ac:chgData name="Daren Mcclearnon" userId="64b47e63-7645-40fb-ada6-fb825d8eba18" providerId="ADAL" clId="{FDB142E8-877C-4557-9592-E597EFAC58AF}" dt="2025-03-07T02:03:55.907" v="3505" actId="1076"/>
          <ac:spMkLst>
            <pc:docMk/>
            <pc:sldMk cId="419100429" sldId="2147482194"/>
            <ac:spMk id="56" creationId="{A8E1879C-61A1-4ABD-5288-AD6DBF484627}"/>
          </ac:spMkLst>
        </pc:spChg>
        <pc:spChg chg="mod">
          <ac:chgData name="Daren Mcclearnon" userId="64b47e63-7645-40fb-ada6-fb825d8eba18" providerId="ADAL" clId="{FDB142E8-877C-4557-9592-E597EFAC58AF}" dt="2025-03-07T02:03:55.907" v="3505" actId="1076"/>
          <ac:spMkLst>
            <pc:docMk/>
            <pc:sldMk cId="419100429" sldId="2147482194"/>
            <ac:spMk id="60" creationId="{4E3D1218-ECBF-BE81-8BEF-DE18A80D7DBE}"/>
          </ac:spMkLst>
        </pc:spChg>
        <pc:spChg chg="mod">
          <ac:chgData name="Daren Mcclearnon" userId="64b47e63-7645-40fb-ada6-fb825d8eba18" providerId="ADAL" clId="{FDB142E8-877C-4557-9592-E597EFAC58AF}" dt="2025-03-07T02:03:55.907" v="3505" actId="1076"/>
          <ac:spMkLst>
            <pc:docMk/>
            <pc:sldMk cId="419100429" sldId="2147482194"/>
            <ac:spMk id="62" creationId="{C930BC71-36C5-8DC9-4607-0A552FED584B}"/>
          </ac:spMkLst>
        </pc:spChg>
        <pc:spChg chg="mod">
          <ac:chgData name="Daren Mcclearnon" userId="64b47e63-7645-40fb-ada6-fb825d8eba18" providerId="ADAL" clId="{FDB142E8-877C-4557-9592-E597EFAC58AF}" dt="2025-03-07T02:03:55.907" v="3505" actId="1076"/>
          <ac:spMkLst>
            <pc:docMk/>
            <pc:sldMk cId="419100429" sldId="2147482194"/>
            <ac:spMk id="64" creationId="{CFBD9751-65AE-B169-D9D9-A3ED08D8725C}"/>
          </ac:spMkLst>
        </pc:spChg>
        <pc:spChg chg="mod">
          <ac:chgData name="Daren Mcclearnon" userId="64b47e63-7645-40fb-ada6-fb825d8eba18" providerId="ADAL" clId="{FDB142E8-877C-4557-9592-E597EFAC58AF}" dt="2025-03-07T02:03:55.907" v="3505" actId="1076"/>
          <ac:spMkLst>
            <pc:docMk/>
            <pc:sldMk cId="419100429" sldId="2147482194"/>
            <ac:spMk id="65" creationId="{8C9F7849-50DF-5FB8-7F54-80CAB4804FE2}"/>
          </ac:spMkLst>
        </pc:spChg>
        <pc:spChg chg="mod">
          <ac:chgData name="Daren Mcclearnon" userId="64b47e63-7645-40fb-ada6-fb825d8eba18" providerId="ADAL" clId="{FDB142E8-877C-4557-9592-E597EFAC58AF}" dt="2025-03-07T02:03:55.907" v="3505" actId="1076"/>
          <ac:spMkLst>
            <pc:docMk/>
            <pc:sldMk cId="419100429" sldId="2147482194"/>
            <ac:spMk id="66" creationId="{CB0B6FA7-B5CA-D0ED-B55E-FC5844A14925}"/>
          </ac:spMkLst>
        </pc:spChg>
        <pc:spChg chg="add mod">
          <ac:chgData name="Daren Mcclearnon" userId="64b47e63-7645-40fb-ada6-fb825d8eba18" providerId="ADAL" clId="{FDB142E8-877C-4557-9592-E597EFAC58AF}" dt="2025-03-07T02:15:07.673" v="4097" actId="1076"/>
          <ac:spMkLst>
            <pc:docMk/>
            <pc:sldMk cId="419100429" sldId="2147482194"/>
            <ac:spMk id="130" creationId="{4CCBD979-BDDC-E0B6-CCC6-D2C361E93BA0}"/>
          </ac:spMkLst>
        </pc:spChg>
        <pc:spChg chg="add mod">
          <ac:chgData name="Daren Mcclearnon" userId="64b47e63-7645-40fb-ada6-fb825d8eba18" providerId="ADAL" clId="{FDB142E8-877C-4557-9592-E597EFAC58AF}" dt="2025-03-07T06:30:15.300" v="7496"/>
          <ac:spMkLst>
            <pc:docMk/>
            <pc:sldMk cId="419100429" sldId="2147482194"/>
            <ac:spMk id="131" creationId="{1928EB03-533E-072F-2838-A4F025D8A391}"/>
          </ac:spMkLst>
        </pc:spChg>
        <pc:grpChg chg="mod">
          <ac:chgData name="Daren Mcclearnon" userId="64b47e63-7645-40fb-ada6-fb825d8eba18" providerId="ADAL" clId="{FDB142E8-877C-4557-9592-E597EFAC58AF}" dt="2025-03-07T02:14:44.683" v="4092" actId="1076"/>
          <ac:grpSpMkLst>
            <pc:docMk/>
            <pc:sldMk cId="419100429" sldId="2147482194"/>
            <ac:grpSpMk id="7" creationId="{3D833C10-908B-B209-47A8-A5FD1812413A}"/>
          </ac:grpSpMkLst>
        </pc:grpChg>
        <pc:picChg chg="mod">
          <ac:chgData name="Daren Mcclearnon" userId="64b47e63-7645-40fb-ada6-fb825d8eba18" providerId="ADAL" clId="{FDB142E8-877C-4557-9592-E597EFAC58AF}" dt="2025-03-07T02:14:41.250" v="4091" actId="1076"/>
          <ac:picMkLst>
            <pc:docMk/>
            <pc:sldMk cId="419100429" sldId="2147482194"/>
            <ac:picMk id="3" creationId="{F8A4A1AF-239E-DD7A-DF21-5324AA65BD77}"/>
          </ac:picMkLst>
        </pc:picChg>
        <pc:picChg chg="mod">
          <ac:chgData name="Daren Mcclearnon" userId="64b47e63-7645-40fb-ada6-fb825d8eba18" providerId="ADAL" clId="{FDB142E8-877C-4557-9592-E597EFAC58AF}" dt="2025-03-07T02:14:41.250" v="4091" actId="1076"/>
          <ac:picMkLst>
            <pc:docMk/>
            <pc:sldMk cId="419100429" sldId="2147482194"/>
            <ac:picMk id="4" creationId="{29A5D7B2-3765-09EA-8BA6-D96551D85F3D}"/>
          </ac:picMkLst>
        </pc:picChg>
        <pc:picChg chg="add mod">
          <ac:chgData name="Daren Mcclearnon" userId="64b47e63-7645-40fb-ada6-fb825d8eba18" providerId="ADAL" clId="{FDB142E8-877C-4557-9592-E597EFAC58AF}" dt="2025-03-07T02:14:53.056" v="4095" actId="1076"/>
          <ac:picMkLst>
            <pc:docMk/>
            <pc:sldMk cId="419100429" sldId="2147482194"/>
            <ac:picMk id="128" creationId="{A0FA5233-0375-69E1-8424-12EE2B06046D}"/>
          </ac:picMkLst>
        </pc:picChg>
        <pc:picChg chg="add mod">
          <ac:chgData name="Daren Mcclearnon" userId="64b47e63-7645-40fb-ada6-fb825d8eba18" providerId="ADAL" clId="{FDB142E8-877C-4557-9592-E597EFAC58AF}" dt="2025-03-07T02:14:46.022" v="4093" actId="1076"/>
          <ac:picMkLst>
            <pc:docMk/>
            <pc:sldMk cId="419100429" sldId="2147482194"/>
            <ac:picMk id="129" creationId="{9BFE1336-7879-8127-F30C-E44C565068FC}"/>
          </ac:picMkLst>
        </pc:picChg>
      </pc:sldChg>
      <pc:sldChg chg="addSp delSp modSp new mod">
        <pc:chgData name="Daren Mcclearnon" userId="64b47e63-7645-40fb-ada6-fb825d8eba18" providerId="ADAL" clId="{FDB142E8-877C-4557-9592-E597EFAC58AF}" dt="2025-03-07T06:35:30.731" v="7756"/>
        <pc:sldMkLst>
          <pc:docMk/>
          <pc:sldMk cId="2413788921" sldId="2147482195"/>
        </pc:sldMkLst>
        <pc:spChg chg="mod">
          <ac:chgData name="Daren Mcclearnon" userId="64b47e63-7645-40fb-ada6-fb825d8eba18" providerId="ADAL" clId="{FDB142E8-877C-4557-9592-E597EFAC58AF}" dt="2025-03-07T06:35:02.990" v="7754" actId="20577"/>
          <ac:spMkLst>
            <pc:docMk/>
            <pc:sldMk cId="2413788921" sldId="2147482195"/>
            <ac:spMk id="3" creationId="{9EEF0C4F-3094-CA5F-4586-D51A2ECA7ECA}"/>
          </ac:spMkLst>
        </pc:spChg>
        <pc:spChg chg="mod">
          <ac:chgData name="Daren Mcclearnon" userId="64b47e63-7645-40fb-ada6-fb825d8eba18" providerId="ADAL" clId="{FDB142E8-877C-4557-9592-E597EFAC58AF}" dt="2025-03-07T05:58:20.401" v="6832" actId="6549"/>
          <ac:spMkLst>
            <pc:docMk/>
            <pc:sldMk cId="2413788921" sldId="2147482195"/>
            <ac:spMk id="4" creationId="{D0FA40D5-6906-DAB0-BF8C-46E6977D80F7}"/>
          </ac:spMkLst>
        </pc:spChg>
        <pc:spChg chg="add mod">
          <ac:chgData name="Daren Mcclearnon" userId="64b47e63-7645-40fb-ada6-fb825d8eba18" providerId="ADAL" clId="{FDB142E8-877C-4557-9592-E597EFAC58AF}" dt="2025-03-07T05:30:13.141" v="5875" actId="164"/>
          <ac:spMkLst>
            <pc:docMk/>
            <pc:sldMk cId="2413788921" sldId="2147482195"/>
            <ac:spMk id="8" creationId="{F334ADF9-B17A-6300-69AF-D64327FE2AF9}"/>
          </ac:spMkLst>
        </pc:spChg>
        <pc:spChg chg="add mod">
          <ac:chgData name="Daren Mcclearnon" userId="64b47e63-7645-40fb-ada6-fb825d8eba18" providerId="ADAL" clId="{FDB142E8-877C-4557-9592-E597EFAC58AF}" dt="2025-03-07T06:35:30.731" v="7756"/>
          <ac:spMkLst>
            <pc:docMk/>
            <pc:sldMk cId="2413788921" sldId="2147482195"/>
            <ac:spMk id="10" creationId="{0423BA18-E812-9FA8-D251-DE6A40BE9F09}"/>
          </ac:spMkLst>
        </pc:spChg>
        <pc:grpChg chg="add mod">
          <ac:chgData name="Daren Mcclearnon" userId="64b47e63-7645-40fb-ada6-fb825d8eba18" providerId="ADAL" clId="{FDB142E8-877C-4557-9592-E597EFAC58AF}" dt="2025-03-07T06:35:22.258" v="7755" actId="14100"/>
          <ac:grpSpMkLst>
            <pc:docMk/>
            <pc:sldMk cId="2413788921" sldId="2147482195"/>
            <ac:grpSpMk id="9" creationId="{B36902D2-34CE-F98C-0B85-F64B7E5EBFA7}"/>
          </ac:grpSpMkLst>
        </pc:grpChg>
        <pc:picChg chg="add mod modCrop">
          <ac:chgData name="Daren Mcclearnon" userId="64b47e63-7645-40fb-ada6-fb825d8eba18" providerId="ADAL" clId="{FDB142E8-877C-4557-9592-E597EFAC58AF}" dt="2025-03-07T05:30:13.141" v="5875" actId="164"/>
          <ac:picMkLst>
            <pc:docMk/>
            <pc:sldMk cId="2413788921" sldId="2147482195"/>
            <ac:picMk id="7" creationId="{5F07F6D2-1858-54C0-0D8A-04E524EC7FF4}"/>
          </ac:picMkLst>
        </pc:picChg>
      </pc:sldChg>
      <pc:sldChg chg="add del">
        <pc:chgData name="Daren Mcclearnon" userId="64b47e63-7645-40fb-ada6-fb825d8eba18" providerId="ADAL" clId="{FDB142E8-877C-4557-9592-E597EFAC58AF}" dt="2025-03-07T05:21:05.563" v="5469" actId="47"/>
        <pc:sldMkLst>
          <pc:docMk/>
          <pc:sldMk cId="2575210186" sldId="2147482195"/>
        </pc:sldMkLst>
      </pc:sldChg>
      <pc:sldChg chg="new del">
        <pc:chgData name="Daren Mcclearnon" userId="64b47e63-7645-40fb-ada6-fb825d8eba18" providerId="ADAL" clId="{FDB142E8-877C-4557-9592-E597EFAC58AF}" dt="2025-03-07T05:37:43.741" v="6290" actId="47"/>
        <pc:sldMkLst>
          <pc:docMk/>
          <pc:sldMk cId="450820536" sldId="2147482196"/>
        </pc:sldMkLst>
      </pc:sldChg>
      <pc:sldChg chg="modSp add mod">
        <pc:chgData name="Daren Mcclearnon" userId="64b47e63-7645-40fb-ada6-fb825d8eba18" providerId="ADAL" clId="{FDB142E8-877C-4557-9592-E597EFAC58AF}" dt="2025-03-07T06:35:42.526" v="7758" actId="207"/>
        <pc:sldMkLst>
          <pc:docMk/>
          <pc:sldMk cId="2608423375" sldId="2147482197"/>
        </pc:sldMkLst>
        <pc:spChg chg="mod">
          <ac:chgData name="Daren Mcclearnon" userId="64b47e63-7645-40fb-ada6-fb825d8eba18" providerId="ADAL" clId="{FDB142E8-877C-4557-9592-E597EFAC58AF}" dt="2025-03-07T05:58:41.313" v="6862" actId="20577"/>
          <ac:spMkLst>
            <pc:docMk/>
            <pc:sldMk cId="2608423375" sldId="2147482197"/>
            <ac:spMk id="4" creationId="{1CEFA01D-7DE0-0CB3-1F0B-5BFD5B096A91}"/>
          </ac:spMkLst>
        </pc:spChg>
        <pc:spChg chg="mod">
          <ac:chgData name="Daren Mcclearnon" userId="64b47e63-7645-40fb-ada6-fb825d8eba18" providerId="ADAL" clId="{FDB142E8-877C-4557-9592-E597EFAC58AF}" dt="2025-03-07T05:58:25.179" v="6833" actId="1076"/>
          <ac:spMkLst>
            <pc:docMk/>
            <pc:sldMk cId="2608423375" sldId="2147482197"/>
            <ac:spMk id="7" creationId="{641BDB4B-3DEE-5094-452B-3655DC8EB8B2}"/>
          </ac:spMkLst>
        </pc:spChg>
        <pc:spChg chg="mod">
          <ac:chgData name="Daren Mcclearnon" userId="64b47e63-7645-40fb-ada6-fb825d8eba18" providerId="ADAL" clId="{FDB142E8-877C-4557-9592-E597EFAC58AF}" dt="2025-03-07T06:35:42.526" v="7758" actId="207"/>
          <ac:spMkLst>
            <pc:docMk/>
            <pc:sldMk cId="2608423375" sldId="2147482197"/>
            <ac:spMk id="8" creationId="{CC048666-A64D-09FB-B97D-86DCA56AFCC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400C5A-C246-4F6C-94B0-4371A7D95BBF}"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US"/>
        </a:p>
      </dgm:t>
    </dgm:pt>
    <dgm:pt modelId="{758164E9-D3C7-4E5B-BAB5-C5FE9EEF9771}">
      <dgm:prSet phldrT="[Text]"/>
      <dgm:spPr>
        <a:solidFill>
          <a:schemeClr val="bg1">
            <a:lumMod val="50000"/>
          </a:schemeClr>
        </a:solidFill>
      </dgm:spPr>
      <dgm:t>
        <a:bodyPr/>
        <a:lstStyle/>
        <a:p>
          <a:r>
            <a:rPr lang="en-US" dirty="0">
              <a:solidFill>
                <a:schemeClr val="bg1"/>
              </a:solidFill>
            </a:rPr>
            <a:t>PCB Design</a:t>
          </a:r>
        </a:p>
      </dgm:t>
    </dgm:pt>
    <dgm:pt modelId="{568F66DF-EC2F-437F-89A3-B561CB8F500E}" type="parTrans" cxnId="{3B898888-1D73-431D-9F69-12F92C3DB1BA}">
      <dgm:prSet/>
      <dgm:spPr/>
      <dgm:t>
        <a:bodyPr/>
        <a:lstStyle/>
        <a:p>
          <a:endParaRPr lang="en-US"/>
        </a:p>
      </dgm:t>
    </dgm:pt>
    <dgm:pt modelId="{12DF2374-D89B-4C29-8979-506BBC1D7F54}" type="sibTrans" cxnId="{3B898888-1D73-431D-9F69-12F92C3DB1BA}">
      <dgm:prSet/>
      <dgm:spPr/>
      <dgm:t>
        <a:bodyPr/>
        <a:lstStyle/>
        <a:p>
          <a:endParaRPr lang="en-US"/>
        </a:p>
      </dgm:t>
    </dgm:pt>
    <dgm:pt modelId="{8DD6DE17-37D8-4B7E-841D-569B51D9C187}">
      <dgm:prSet phldrT="[Text]"/>
      <dgm:spPr>
        <a:solidFill>
          <a:schemeClr val="bg1">
            <a:lumMod val="50000"/>
          </a:schemeClr>
        </a:solidFill>
      </dgm:spPr>
      <dgm:t>
        <a:bodyPr/>
        <a:lstStyle/>
        <a:p>
          <a:r>
            <a:rPr lang="en-US" dirty="0">
              <a:solidFill>
                <a:schemeClr val="bg1"/>
              </a:solidFill>
            </a:rPr>
            <a:t>Other EDA </a:t>
          </a:r>
        </a:p>
      </dgm:t>
    </dgm:pt>
    <dgm:pt modelId="{389E5AF6-113D-48F2-B028-9F2379CF491C}" type="parTrans" cxnId="{EE7FE75B-0A66-409C-BA7E-BD43E4FE1E3D}">
      <dgm:prSet/>
      <dgm:spPr/>
      <dgm:t>
        <a:bodyPr/>
        <a:lstStyle/>
        <a:p>
          <a:endParaRPr lang="en-US"/>
        </a:p>
      </dgm:t>
    </dgm:pt>
    <dgm:pt modelId="{BE1A61A9-4EAB-4330-85D1-E3E6B521E082}" type="sibTrans" cxnId="{EE7FE75B-0A66-409C-BA7E-BD43E4FE1E3D}">
      <dgm:prSet/>
      <dgm:spPr/>
      <dgm:t>
        <a:bodyPr/>
        <a:lstStyle/>
        <a:p>
          <a:endParaRPr lang="en-US"/>
        </a:p>
      </dgm:t>
    </dgm:pt>
    <dgm:pt modelId="{5E533BBD-76FF-4E51-ABF4-FB9C703E0849}">
      <dgm:prSet phldrT="[Text]"/>
      <dgm:spPr/>
      <dgm:t>
        <a:bodyPr/>
        <a:lstStyle/>
        <a:p>
          <a:r>
            <a:rPr lang="en-US" dirty="0" err="1"/>
            <a:t>RFPro</a:t>
          </a:r>
          <a:r>
            <a:rPr lang="en-US" dirty="0"/>
            <a:t> EM</a:t>
          </a:r>
        </a:p>
      </dgm:t>
    </dgm:pt>
    <dgm:pt modelId="{73B06BC8-58F7-4904-A7E6-470438FDE204}" type="parTrans" cxnId="{39DDBC8F-8A46-4D8C-8475-9BCE065A5E88}">
      <dgm:prSet/>
      <dgm:spPr/>
      <dgm:t>
        <a:bodyPr/>
        <a:lstStyle/>
        <a:p>
          <a:endParaRPr lang="en-US"/>
        </a:p>
      </dgm:t>
    </dgm:pt>
    <dgm:pt modelId="{1FD0991B-34B7-4D05-AA18-0B7F324AC859}" type="sibTrans" cxnId="{39DDBC8F-8A46-4D8C-8475-9BCE065A5E88}">
      <dgm:prSet/>
      <dgm:spPr/>
      <dgm:t>
        <a:bodyPr/>
        <a:lstStyle/>
        <a:p>
          <a:endParaRPr lang="en-US"/>
        </a:p>
      </dgm:t>
    </dgm:pt>
    <dgm:pt modelId="{ADBA30DA-7278-47D8-AF24-FC01AC1C5C57}">
      <dgm:prSet phldrT="[Text]"/>
      <dgm:spPr/>
      <dgm:t>
        <a:bodyPr/>
        <a:lstStyle/>
        <a:p>
          <a:r>
            <a:rPr lang="en-US" dirty="0"/>
            <a:t>&gt; 50 paths in 1 board</a:t>
          </a:r>
        </a:p>
      </dgm:t>
    </dgm:pt>
    <dgm:pt modelId="{11B7AB65-074C-4487-9457-7ABDCF4531B9}" type="parTrans" cxnId="{6F32248B-014C-4BAC-B8B2-F94A71B9E122}">
      <dgm:prSet/>
      <dgm:spPr/>
      <dgm:t>
        <a:bodyPr/>
        <a:lstStyle/>
        <a:p>
          <a:endParaRPr lang="en-US"/>
        </a:p>
      </dgm:t>
    </dgm:pt>
    <dgm:pt modelId="{346C67E7-D380-40AD-BED2-AF71184A830C}" type="sibTrans" cxnId="{6F32248B-014C-4BAC-B8B2-F94A71B9E122}">
      <dgm:prSet/>
      <dgm:spPr/>
      <dgm:t>
        <a:bodyPr/>
        <a:lstStyle/>
        <a:p>
          <a:endParaRPr lang="en-US"/>
        </a:p>
      </dgm:t>
    </dgm:pt>
    <dgm:pt modelId="{EE314C60-80D9-4B8A-9B1E-30F28DE4624E}">
      <dgm:prSet phldrT="[Text]"/>
      <dgm:spPr/>
      <dgm:t>
        <a:bodyPr/>
        <a:lstStyle/>
        <a:p>
          <a:r>
            <a:rPr lang="en-US" dirty="0"/>
            <a:t>&gt; 20 components in 1 path</a:t>
          </a:r>
        </a:p>
      </dgm:t>
    </dgm:pt>
    <dgm:pt modelId="{B16ABD43-0FB0-4813-8D16-6106C212E84F}" type="parTrans" cxnId="{45927D93-978B-4445-9DB0-1AB93F3CD975}">
      <dgm:prSet/>
      <dgm:spPr/>
      <dgm:t>
        <a:bodyPr/>
        <a:lstStyle/>
        <a:p>
          <a:endParaRPr lang="en-US"/>
        </a:p>
      </dgm:t>
    </dgm:pt>
    <dgm:pt modelId="{56C121DD-FB46-4A8A-8DEC-2B4E050CFE65}" type="sibTrans" cxnId="{45927D93-978B-4445-9DB0-1AB93F3CD975}">
      <dgm:prSet/>
      <dgm:spPr/>
      <dgm:t>
        <a:bodyPr/>
        <a:lstStyle/>
        <a:p>
          <a:endParaRPr lang="en-US"/>
        </a:p>
      </dgm:t>
    </dgm:pt>
    <dgm:pt modelId="{D06B65D8-3170-4027-A3B1-B4B0E9B24A7E}">
      <dgm:prSet phldrT="[Text]"/>
      <dgm:spPr/>
      <dgm:t>
        <a:bodyPr/>
        <a:lstStyle/>
        <a:p>
          <a:r>
            <a:rPr lang="en-US" dirty="0"/>
            <a:t>Matching</a:t>
          </a:r>
        </a:p>
      </dgm:t>
    </dgm:pt>
    <dgm:pt modelId="{1EC8ABB2-DB0B-4A56-825F-91770B91DF5F}" type="parTrans" cxnId="{AE7F175C-DBD3-491F-9769-4CFC2DD98B63}">
      <dgm:prSet/>
      <dgm:spPr/>
      <dgm:t>
        <a:bodyPr/>
        <a:lstStyle/>
        <a:p>
          <a:endParaRPr lang="en-US"/>
        </a:p>
      </dgm:t>
    </dgm:pt>
    <dgm:pt modelId="{1047100E-8A42-4867-8FDB-8A833FEE1CC9}" type="sibTrans" cxnId="{AE7F175C-DBD3-491F-9769-4CFC2DD98B63}">
      <dgm:prSet/>
      <dgm:spPr/>
      <dgm:t>
        <a:bodyPr/>
        <a:lstStyle/>
        <a:p>
          <a:endParaRPr lang="en-US"/>
        </a:p>
      </dgm:t>
    </dgm:pt>
    <dgm:pt modelId="{C949A430-3D3F-40DB-B735-A665BF2F8449}">
      <dgm:prSet phldrT="[Text]"/>
      <dgm:spPr/>
      <dgm:t>
        <a:bodyPr/>
        <a:lstStyle/>
        <a:p>
          <a:r>
            <a:rPr lang="en-US" dirty="0"/>
            <a:t>Lumped optimization</a:t>
          </a:r>
        </a:p>
      </dgm:t>
    </dgm:pt>
    <dgm:pt modelId="{543D923B-B9D7-4513-96AF-BC3F1CBCA5D2}" type="parTrans" cxnId="{2E48E65F-2FF6-4633-B746-1D97A2E5B5E5}">
      <dgm:prSet/>
      <dgm:spPr/>
      <dgm:t>
        <a:bodyPr/>
        <a:lstStyle/>
        <a:p>
          <a:endParaRPr lang="en-US"/>
        </a:p>
      </dgm:t>
    </dgm:pt>
    <dgm:pt modelId="{F5E14D7D-D869-4D52-8FA0-20D7B184FBD3}" type="sibTrans" cxnId="{2E48E65F-2FF6-4633-B746-1D97A2E5B5E5}">
      <dgm:prSet/>
      <dgm:spPr/>
      <dgm:t>
        <a:bodyPr/>
        <a:lstStyle/>
        <a:p>
          <a:endParaRPr lang="en-US"/>
        </a:p>
      </dgm:t>
    </dgm:pt>
    <dgm:pt modelId="{53873E2F-D553-4521-AAD3-C3CF2EC4C084}">
      <dgm:prSet phldrT="[Text]"/>
      <dgm:spPr/>
      <dgm:t>
        <a:bodyPr/>
        <a:lstStyle/>
        <a:p>
          <a:r>
            <a:rPr lang="en-US" dirty="0"/>
            <a:t>PDK discrete optimization</a:t>
          </a:r>
        </a:p>
      </dgm:t>
    </dgm:pt>
    <dgm:pt modelId="{723CA098-E151-4617-81D1-6CF549F320E0}" type="parTrans" cxnId="{F2898CDC-40D3-49C1-9A7A-4ABC05EA4391}">
      <dgm:prSet/>
      <dgm:spPr/>
      <dgm:t>
        <a:bodyPr/>
        <a:lstStyle/>
        <a:p>
          <a:endParaRPr lang="en-US"/>
        </a:p>
      </dgm:t>
    </dgm:pt>
    <dgm:pt modelId="{0AE44301-6F1F-4D95-B402-3815ADE1D6DF}" type="sibTrans" cxnId="{F2898CDC-40D3-49C1-9A7A-4ABC05EA4391}">
      <dgm:prSet/>
      <dgm:spPr/>
      <dgm:t>
        <a:bodyPr/>
        <a:lstStyle/>
        <a:p>
          <a:endParaRPr lang="en-US"/>
        </a:p>
      </dgm:t>
    </dgm:pt>
    <dgm:pt modelId="{A244D3CE-760C-4222-9A15-3D492046A8ED}">
      <dgm:prSet phldrT="[Text]"/>
      <dgm:spPr/>
      <dgm:t>
        <a:bodyPr/>
        <a:lstStyle/>
        <a:p>
          <a:pPr algn="l"/>
          <a:r>
            <a:rPr lang="en-US" dirty="0"/>
            <a:t>Generate BOM</a:t>
          </a:r>
        </a:p>
        <a:p>
          <a:pPr algn="l"/>
          <a:endParaRPr lang="en-US" dirty="0"/>
        </a:p>
        <a:p>
          <a:pPr algn="l"/>
          <a:endParaRPr lang="en-US" dirty="0"/>
        </a:p>
      </dgm:t>
    </dgm:pt>
    <dgm:pt modelId="{EA88208F-3488-480E-AC06-27C11C70AAED}" type="parTrans" cxnId="{C3B8940B-BC55-4DEB-A730-74EB499453D4}">
      <dgm:prSet/>
      <dgm:spPr/>
      <dgm:t>
        <a:bodyPr/>
        <a:lstStyle/>
        <a:p>
          <a:endParaRPr lang="en-US"/>
        </a:p>
      </dgm:t>
    </dgm:pt>
    <dgm:pt modelId="{4790411F-8DB6-42C6-A752-219A6F7A6751}" type="sibTrans" cxnId="{C3B8940B-BC55-4DEB-A730-74EB499453D4}">
      <dgm:prSet/>
      <dgm:spPr/>
      <dgm:t>
        <a:bodyPr/>
        <a:lstStyle/>
        <a:p>
          <a:endParaRPr lang="en-US"/>
        </a:p>
      </dgm:t>
    </dgm:pt>
    <dgm:pt modelId="{DB880983-EE29-403B-A570-E1741C927896}">
      <dgm:prSet phldrT="[Text]"/>
      <dgm:spPr/>
      <dgm:t>
        <a:bodyPr/>
        <a:lstStyle/>
        <a:p>
          <a:r>
            <a:rPr lang="en-US" dirty="0"/>
            <a:t>Lumped to PDK</a:t>
          </a:r>
        </a:p>
      </dgm:t>
    </dgm:pt>
    <dgm:pt modelId="{99B6ECF8-3D81-4097-9D1F-966C6E66FADB}" type="parTrans" cxnId="{0A4AEC52-E8F8-4CB4-8A5B-D94EC5883287}">
      <dgm:prSet/>
      <dgm:spPr/>
      <dgm:t>
        <a:bodyPr/>
        <a:lstStyle/>
        <a:p>
          <a:endParaRPr lang="en-US"/>
        </a:p>
      </dgm:t>
    </dgm:pt>
    <dgm:pt modelId="{4523E616-F47E-4658-AD11-CF085A1C78E2}" type="sibTrans" cxnId="{0A4AEC52-E8F8-4CB4-8A5B-D94EC5883287}">
      <dgm:prSet/>
      <dgm:spPr/>
      <dgm:t>
        <a:bodyPr/>
        <a:lstStyle/>
        <a:p>
          <a:endParaRPr lang="en-US"/>
        </a:p>
      </dgm:t>
    </dgm:pt>
    <dgm:pt modelId="{6168D24E-887B-437C-97E9-481B77A44D75}" type="pres">
      <dgm:prSet presAssocID="{E0400C5A-C246-4F6C-94B0-4371A7D95BBF}" presName="Name0" presStyleCnt="0">
        <dgm:presLayoutVars>
          <dgm:dir/>
          <dgm:resizeHandles val="exact"/>
        </dgm:presLayoutVars>
      </dgm:prSet>
      <dgm:spPr/>
    </dgm:pt>
    <dgm:pt modelId="{0F49763E-01FE-4781-BB26-A19919172F35}" type="pres">
      <dgm:prSet presAssocID="{758164E9-D3C7-4E5B-BAB5-C5FE9EEF9771}" presName="composite" presStyleCnt="0"/>
      <dgm:spPr/>
    </dgm:pt>
    <dgm:pt modelId="{8E1B8A36-FDD5-4D29-A0BE-7CCA8237BC1E}" type="pres">
      <dgm:prSet presAssocID="{758164E9-D3C7-4E5B-BAB5-C5FE9EEF9771}" presName="imagSh" presStyleLbl="bgImgPlace1" presStyleIdx="0" presStyleCnt="4"/>
      <dgm:spPr>
        <a:solidFill>
          <a:schemeClr val="bg1">
            <a:lumMod val="85000"/>
          </a:schemeClr>
        </a:solidFill>
      </dgm:spPr>
    </dgm:pt>
    <dgm:pt modelId="{13456568-AB9F-4EFD-98AC-464751CE0B41}" type="pres">
      <dgm:prSet presAssocID="{758164E9-D3C7-4E5B-BAB5-C5FE9EEF9771}" presName="txNode" presStyleLbl="node1" presStyleIdx="0" presStyleCnt="4">
        <dgm:presLayoutVars>
          <dgm:bulletEnabled val="1"/>
        </dgm:presLayoutVars>
      </dgm:prSet>
      <dgm:spPr/>
    </dgm:pt>
    <dgm:pt modelId="{FB371147-653D-421A-9279-4A30B7287860}" type="pres">
      <dgm:prSet presAssocID="{12DF2374-D89B-4C29-8979-506BBC1D7F54}" presName="sibTrans" presStyleLbl="sibTrans2D1" presStyleIdx="0" presStyleCnt="3"/>
      <dgm:spPr/>
    </dgm:pt>
    <dgm:pt modelId="{A35ED5AA-4633-4F01-9C9A-923A598F44BD}" type="pres">
      <dgm:prSet presAssocID="{12DF2374-D89B-4C29-8979-506BBC1D7F54}" presName="connTx" presStyleLbl="sibTrans2D1" presStyleIdx="0" presStyleCnt="3"/>
      <dgm:spPr/>
    </dgm:pt>
    <dgm:pt modelId="{697DC34C-8C31-48C4-9848-9CC7409ADC54}" type="pres">
      <dgm:prSet presAssocID="{5E533BBD-76FF-4E51-ABF4-FB9C703E0849}" presName="composite" presStyleCnt="0"/>
      <dgm:spPr/>
    </dgm:pt>
    <dgm:pt modelId="{A892C2E2-9B34-4A42-A578-8F7BE23ABA2B}" type="pres">
      <dgm:prSet presAssocID="{5E533BBD-76FF-4E51-ABF4-FB9C703E0849}" presName="imagSh" presStyleLbl="bgImgPlace1" presStyleIdx="1" presStyleCnt="4"/>
      <dgm:spPr/>
    </dgm:pt>
    <dgm:pt modelId="{867364EC-0C08-4ED3-8C56-719198CA178C}" type="pres">
      <dgm:prSet presAssocID="{5E533BBD-76FF-4E51-ABF4-FB9C703E0849}" presName="txNode" presStyleLbl="node1" presStyleIdx="1" presStyleCnt="4" custScaleX="115583">
        <dgm:presLayoutVars>
          <dgm:bulletEnabled val="1"/>
        </dgm:presLayoutVars>
      </dgm:prSet>
      <dgm:spPr/>
    </dgm:pt>
    <dgm:pt modelId="{A5B0AEFD-57FE-487D-BB60-68E51FB96E4E}" type="pres">
      <dgm:prSet presAssocID="{1FD0991B-34B7-4D05-AA18-0B7F324AC859}" presName="sibTrans" presStyleLbl="sibTrans2D1" presStyleIdx="1" presStyleCnt="3"/>
      <dgm:spPr/>
    </dgm:pt>
    <dgm:pt modelId="{86E749CD-6117-46A7-BD2E-20E794017646}" type="pres">
      <dgm:prSet presAssocID="{1FD0991B-34B7-4D05-AA18-0B7F324AC859}" presName="connTx" presStyleLbl="sibTrans2D1" presStyleIdx="1" presStyleCnt="3"/>
      <dgm:spPr/>
    </dgm:pt>
    <dgm:pt modelId="{1A2BF2D6-7AE4-4CEC-B9E5-DA0571B38F71}" type="pres">
      <dgm:prSet presAssocID="{D06B65D8-3170-4027-A3B1-B4B0E9B24A7E}" presName="composite" presStyleCnt="0"/>
      <dgm:spPr/>
    </dgm:pt>
    <dgm:pt modelId="{D8B33FA0-976F-46AE-A66B-1A80B1D53A78}" type="pres">
      <dgm:prSet presAssocID="{D06B65D8-3170-4027-A3B1-B4B0E9B24A7E}" presName="imagSh" presStyleLbl="bgImgPlace1" presStyleIdx="2" presStyleCnt="4"/>
      <dgm:spPr/>
    </dgm:pt>
    <dgm:pt modelId="{A2567441-120E-46BE-86F3-B3F9ECAE303E}" type="pres">
      <dgm:prSet presAssocID="{D06B65D8-3170-4027-A3B1-B4B0E9B24A7E}" presName="txNode" presStyleLbl="node1" presStyleIdx="2" presStyleCnt="4" custScaleX="105272">
        <dgm:presLayoutVars>
          <dgm:bulletEnabled val="1"/>
        </dgm:presLayoutVars>
      </dgm:prSet>
      <dgm:spPr/>
    </dgm:pt>
    <dgm:pt modelId="{10C111F4-7FA7-40C8-BBFD-7ADDD85BBF73}" type="pres">
      <dgm:prSet presAssocID="{1047100E-8A42-4867-8FDB-8A833FEE1CC9}" presName="sibTrans" presStyleLbl="sibTrans2D1" presStyleIdx="2" presStyleCnt="3"/>
      <dgm:spPr/>
    </dgm:pt>
    <dgm:pt modelId="{CB55AD10-4A6A-4EA4-9B64-D700FA8CC03D}" type="pres">
      <dgm:prSet presAssocID="{1047100E-8A42-4867-8FDB-8A833FEE1CC9}" presName="connTx" presStyleLbl="sibTrans2D1" presStyleIdx="2" presStyleCnt="3"/>
      <dgm:spPr/>
    </dgm:pt>
    <dgm:pt modelId="{F54D0142-9661-427E-8C3C-5F69B82CA2EF}" type="pres">
      <dgm:prSet presAssocID="{A244D3CE-760C-4222-9A15-3D492046A8ED}" presName="composite" presStyleCnt="0"/>
      <dgm:spPr/>
    </dgm:pt>
    <dgm:pt modelId="{A6560F4A-DFC4-4CD6-B6E8-1255EF365500}" type="pres">
      <dgm:prSet presAssocID="{A244D3CE-760C-4222-9A15-3D492046A8ED}" presName="imagSh" presStyleLbl="bgImgPlace1" presStyleIdx="3" presStyleCnt="4"/>
      <dgm:spPr/>
    </dgm:pt>
    <dgm:pt modelId="{824A6660-0513-48FA-869D-207B8DE8608C}" type="pres">
      <dgm:prSet presAssocID="{A244D3CE-760C-4222-9A15-3D492046A8ED}" presName="txNode" presStyleLbl="node1" presStyleIdx="3" presStyleCnt="4">
        <dgm:presLayoutVars>
          <dgm:bulletEnabled val="1"/>
        </dgm:presLayoutVars>
      </dgm:prSet>
      <dgm:spPr/>
    </dgm:pt>
  </dgm:ptLst>
  <dgm:cxnLst>
    <dgm:cxn modelId="{044FED08-6038-4688-B610-4A129280D23F}" type="presOf" srcId="{1047100E-8A42-4867-8FDB-8A833FEE1CC9}" destId="{10C111F4-7FA7-40C8-BBFD-7ADDD85BBF73}" srcOrd="0" destOrd="0" presId="urn:microsoft.com/office/officeart/2005/8/layout/hProcess10"/>
    <dgm:cxn modelId="{C3B8940B-BC55-4DEB-A730-74EB499453D4}" srcId="{E0400C5A-C246-4F6C-94B0-4371A7D95BBF}" destId="{A244D3CE-760C-4222-9A15-3D492046A8ED}" srcOrd="3" destOrd="0" parTransId="{EA88208F-3488-480E-AC06-27C11C70AAED}" sibTransId="{4790411F-8DB6-42C6-A752-219A6F7A6751}"/>
    <dgm:cxn modelId="{2A65AA0B-CDA1-4CAB-AC45-A4B6DBF99BFC}" type="presOf" srcId="{C949A430-3D3F-40DB-B735-A665BF2F8449}" destId="{A2567441-120E-46BE-86F3-B3F9ECAE303E}" srcOrd="0" destOrd="1" presId="urn:microsoft.com/office/officeart/2005/8/layout/hProcess10"/>
    <dgm:cxn modelId="{85148D0C-6285-4A17-876B-4C1F64030FF1}" type="presOf" srcId="{EE314C60-80D9-4B8A-9B1E-30F28DE4624E}" destId="{867364EC-0C08-4ED3-8C56-719198CA178C}" srcOrd="0" destOrd="2" presId="urn:microsoft.com/office/officeart/2005/8/layout/hProcess10"/>
    <dgm:cxn modelId="{5BCC2724-DF2F-48E8-8351-324E55EF5494}" type="presOf" srcId="{1FD0991B-34B7-4D05-AA18-0B7F324AC859}" destId="{86E749CD-6117-46A7-BD2E-20E794017646}" srcOrd="1" destOrd="0" presId="urn:microsoft.com/office/officeart/2005/8/layout/hProcess10"/>
    <dgm:cxn modelId="{44FD2B35-E155-4176-92A9-66686C0CDED1}" type="presOf" srcId="{5E533BBD-76FF-4E51-ABF4-FB9C703E0849}" destId="{867364EC-0C08-4ED3-8C56-719198CA178C}" srcOrd="0" destOrd="0" presId="urn:microsoft.com/office/officeart/2005/8/layout/hProcess10"/>
    <dgm:cxn modelId="{EE7FE75B-0A66-409C-BA7E-BD43E4FE1E3D}" srcId="{758164E9-D3C7-4E5B-BAB5-C5FE9EEF9771}" destId="{8DD6DE17-37D8-4B7E-841D-569B51D9C187}" srcOrd="0" destOrd="0" parTransId="{389E5AF6-113D-48F2-B028-9F2379CF491C}" sibTransId="{BE1A61A9-4EAB-4330-85D1-E3E6B521E082}"/>
    <dgm:cxn modelId="{AE7F175C-DBD3-491F-9769-4CFC2DD98B63}" srcId="{E0400C5A-C246-4F6C-94B0-4371A7D95BBF}" destId="{D06B65D8-3170-4027-A3B1-B4B0E9B24A7E}" srcOrd="2" destOrd="0" parTransId="{1EC8ABB2-DB0B-4A56-825F-91770B91DF5F}" sibTransId="{1047100E-8A42-4867-8FDB-8A833FEE1CC9}"/>
    <dgm:cxn modelId="{2E48E65F-2FF6-4633-B746-1D97A2E5B5E5}" srcId="{D06B65D8-3170-4027-A3B1-B4B0E9B24A7E}" destId="{C949A430-3D3F-40DB-B735-A665BF2F8449}" srcOrd="0" destOrd="0" parTransId="{543D923B-B9D7-4513-96AF-BC3F1CBCA5D2}" sibTransId="{F5E14D7D-D869-4D52-8FA0-20D7B184FBD3}"/>
    <dgm:cxn modelId="{0A4AEC52-E8F8-4CB4-8A5B-D94EC5883287}" srcId="{D06B65D8-3170-4027-A3B1-B4B0E9B24A7E}" destId="{DB880983-EE29-403B-A570-E1741C927896}" srcOrd="1" destOrd="0" parTransId="{99B6ECF8-3D81-4097-9D1F-966C6E66FADB}" sibTransId="{4523E616-F47E-4658-AD11-CF085A1C78E2}"/>
    <dgm:cxn modelId="{2AB7D773-943A-44B8-A6CD-2F8DC707AB0A}" type="presOf" srcId="{1047100E-8A42-4867-8FDB-8A833FEE1CC9}" destId="{CB55AD10-4A6A-4EA4-9B64-D700FA8CC03D}" srcOrd="1" destOrd="0" presId="urn:microsoft.com/office/officeart/2005/8/layout/hProcess10"/>
    <dgm:cxn modelId="{8E4ECC83-7D47-4766-8365-0C12AA1339B8}" type="presOf" srcId="{12DF2374-D89B-4C29-8979-506BBC1D7F54}" destId="{A35ED5AA-4633-4F01-9C9A-923A598F44BD}" srcOrd="1" destOrd="0" presId="urn:microsoft.com/office/officeart/2005/8/layout/hProcess10"/>
    <dgm:cxn modelId="{3B898888-1D73-431D-9F69-12F92C3DB1BA}" srcId="{E0400C5A-C246-4F6C-94B0-4371A7D95BBF}" destId="{758164E9-D3C7-4E5B-BAB5-C5FE9EEF9771}" srcOrd="0" destOrd="0" parTransId="{568F66DF-EC2F-437F-89A3-B561CB8F500E}" sibTransId="{12DF2374-D89B-4C29-8979-506BBC1D7F54}"/>
    <dgm:cxn modelId="{0B0B2289-7CE1-4BEE-A20D-169086E4FD7B}" type="presOf" srcId="{ADBA30DA-7278-47D8-AF24-FC01AC1C5C57}" destId="{867364EC-0C08-4ED3-8C56-719198CA178C}" srcOrd="0" destOrd="1" presId="urn:microsoft.com/office/officeart/2005/8/layout/hProcess10"/>
    <dgm:cxn modelId="{FC55DC89-929D-4FCF-8D80-CC6BB2D99283}" type="presOf" srcId="{A244D3CE-760C-4222-9A15-3D492046A8ED}" destId="{824A6660-0513-48FA-869D-207B8DE8608C}" srcOrd="0" destOrd="0" presId="urn:microsoft.com/office/officeart/2005/8/layout/hProcess10"/>
    <dgm:cxn modelId="{6F32248B-014C-4BAC-B8B2-F94A71B9E122}" srcId="{5E533BBD-76FF-4E51-ABF4-FB9C703E0849}" destId="{ADBA30DA-7278-47D8-AF24-FC01AC1C5C57}" srcOrd="0" destOrd="0" parTransId="{11B7AB65-074C-4487-9457-7ABDCF4531B9}" sibTransId="{346C67E7-D380-40AD-BED2-AF71184A830C}"/>
    <dgm:cxn modelId="{39DDBC8F-8A46-4D8C-8475-9BCE065A5E88}" srcId="{E0400C5A-C246-4F6C-94B0-4371A7D95BBF}" destId="{5E533BBD-76FF-4E51-ABF4-FB9C703E0849}" srcOrd="1" destOrd="0" parTransId="{73B06BC8-58F7-4904-A7E6-470438FDE204}" sibTransId="{1FD0991B-34B7-4D05-AA18-0B7F324AC859}"/>
    <dgm:cxn modelId="{45927D93-978B-4445-9DB0-1AB93F3CD975}" srcId="{5E533BBD-76FF-4E51-ABF4-FB9C703E0849}" destId="{EE314C60-80D9-4B8A-9B1E-30F28DE4624E}" srcOrd="1" destOrd="0" parTransId="{B16ABD43-0FB0-4813-8D16-6106C212E84F}" sibTransId="{56C121DD-FB46-4A8A-8DEC-2B4E050CFE65}"/>
    <dgm:cxn modelId="{6348E2A6-466F-485D-89BC-36B4E6202910}" type="presOf" srcId="{758164E9-D3C7-4E5B-BAB5-C5FE9EEF9771}" destId="{13456568-AB9F-4EFD-98AC-464751CE0B41}" srcOrd="0" destOrd="0" presId="urn:microsoft.com/office/officeart/2005/8/layout/hProcess10"/>
    <dgm:cxn modelId="{EFF3E3AE-26AB-4834-B9C1-E18BBBFFF2B6}" type="presOf" srcId="{DB880983-EE29-403B-A570-E1741C927896}" destId="{A2567441-120E-46BE-86F3-B3F9ECAE303E}" srcOrd="0" destOrd="2" presId="urn:microsoft.com/office/officeart/2005/8/layout/hProcess10"/>
    <dgm:cxn modelId="{C2CBDBBA-6CAB-4205-A0DE-892FD35A95A0}" type="presOf" srcId="{E0400C5A-C246-4F6C-94B0-4371A7D95BBF}" destId="{6168D24E-887B-437C-97E9-481B77A44D75}" srcOrd="0" destOrd="0" presId="urn:microsoft.com/office/officeart/2005/8/layout/hProcess10"/>
    <dgm:cxn modelId="{5F5192C4-52F8-497E-B6B8-64CF15D99F58}" type="presOf" srcId="{12DF2374-D89B-4C29-8979-506BBC1D7F54}" destId="{FB371147-653D-421A-9279-4A30B7287860}" srcOrd="0" destOrd="0" presId="urn:microsoft.com/office/officeart/2005/8/layout/hProcess10"/>
    <dgm:cxn modelId="{019F4CC7-3CC2-4260-B539-260E9BB2D009}" type="presOf" srcId="{8DD6DE17-37D8-4B7E-841D-569B51D9C187}" destId="{13456568-AB9F-4EFD-98AC-464751CE0B41}" srcOrd="0" destOrd="1" presId="urn:microsoft.com/office/officeart/2005/8/layout/hProcess10"/>
    <dgm:cxn modelId="{F2898CDC-40D3-49C1-9A7A-4ABC05EA4391}" srcId="{D06B65D8-3170-4027-A3B1-B4B0E9B24A7E}" destId="{53873E2F-D553-4521-AAD3-C3CF2EC4C084}" srcOrd="2" destOrd="0" parTransId="{723CA098-E151-4617-81D1-6CF549F320E0}" sibTransId="{0AE44301-6F1F-4D95-B402-3815ADE1D6DF}"/>
    <dgm:cxn modelId="{8B4EB8E0-AC96-43C3-A26A-1C045CC0893C}" type="presOf" srcId="{1FD0991B-34B7-4D05-AA18-0B7F324AC859}" destId="{A5B0AEFD-57FE-487D-BB60-68E51FB96E4E}" srcOrd="0" destOrd="0" presId="urn:microsoft.com/office/officeart/2005/8/layout/hProcess10"/>
    <dgm:cxn modelId="{3AA16CF1-6D06-440C-8BEA-4D5035FDF2BA}" type="presOf" srcId="{D06B65D8-3170-4027-A3B1-B4B0E9B24A7E}" destId="{A2567441-120E-46BE-86F3-B3F9ECAE303E}" srcOrd="0" destOrd="0" presId="urn:microsoft.com/office/officeart/2005/8/layout/hProcess10"/>
    <dgm:cxn modelId="{84EC35FA-6A00-4D79-89E0-B8A81098DE3F}" type="presOf" srcId="{53873E2F-D553-4521-AAD3-C3CF2EC4C084}" destId="{A2567441-120E-46BE-86F3-B3F9ECAE303E}" srcOrd="0" destOrd="3" presId="urn:microsoft.com/office/officeart/2005/8/layout/hProcess10"/>
    <dgm:cxn modelId="{650C536F-DA16-4E89-8EB3-EC1949819356}" type="presParOf" srcId="{6168D24E-887B-437C-97E9-481B77A44D75}" destId="{0F49763E-01FE-4781-BB26-A19919172F35}" srcOrd="0" destOrd="0" presId="urn:microsoft.com/office/officeart/2005/8/layout/hProcess10"/>
    <dgm:cxn modelId="{C23B3491-4E7D-4560-85D7-AC26EB7186D2}" type="presParOf" srcId="{0F49763E-01FE-4781-BB26-A19919172F35}" destId="{8E1B8A36-FDD5-4D29-A0BE-7CCA8237BC1E}" srcOrd="0" destOrd="0" presId="urn:microsoft.com/office/officeart/2005/8/layout/hProcess10"/>
    <dgm:cxn modelId="{D5EAA1E8-C6E1-43B4-90EB-7A74BC52FCEA}" type="presParOf" srcId="{0F49763E-01FE-4781-BB26-A19919172F35}" destId="{13456568-AB9F-4EFD-98AC-464751CE0B41}" srcOrd="1" destOrd="0" presId="urn:microsoft.com/office/officeart/2005/8/layout/hProcess10"/>
    <dgm:cxn modelId="{A3F40B02-F6ED-4A77-9462-0582FC8A846F}" type="presParOf" srcId="{6168D24E-887B-437C-97E9-481B77A44D75}" destId="{FB371147-653D-421A-9279-4A30B7287860}" srcOrd="1" destOrd="0" presId="urn:microsoft.com/office/officeart/2005/8/layout/hProcess10"/>
    <dgm:cxn modelId="{AB689E81-EB33-4338-A599-153C09928973}" type="presParOf" srcId="{FB371147-653D-421A-9279-4A30B7287860}" destId="{A35ED5AA-4633-4F01-9C9A-923A598F44BD}" srcOrd="0" destOrd="0" presId="urn:microsoft.com/office/officeart/2005/8/layout/hProcess10"/>
    <dgm:cxn modelId="{A4B95BA8-A8D7-48EB-AC0C-FC6CE65A1BE0}" type="presParOf" srcId="{6168D24E-887B-437C-97E9-481B77A44D75}" destId="{697DC34C-8C31-48C4-9848-9CC7409ADC54}" srcOrd="2" destOrd="0" presId="urn:microsoft.com/office/officeart/2005/8/layout/hProcess10"/>
    <dgm:cxn modelId="{8711A7C0-F4EC-4D34-AACC-F465FE50E984}" type="presParOf" srcId="{697DC34C-8C31-48C4-9848-9CC7409ADC54}" destId="{A892C2E2-9B34-4A42-A578-8F7BE23ABA2B}" srcOrd="0" destOrd="0" presId="urn:microsoft.com/office/officeart/2005/8/layout/hProcess10"/>
    <dgm:cxn modelId="{ECEAE155-815B-41C8-B167-8F0BFE5C2465}" type="presParOf" srcId="{697DC34C-8C31-48C4-9848-9CC7409ADC54}" destId="{867364EC-0C08-4ED3-8C56-719198CA178C}" srcOrd="1" destOrd="0" presId="urn:microsoft.com/office/officeart/2005/8/layout/hProcess10"/>
    <dgm:cxn modelId="{9F8E48FA-4757-4F78-B4DA-D33AF54A5F0C}" type="presParOf" srcId="{6168D24E-887B-437C-97E9-481B77A44D75}" destId="{A5B0AEFD-57FE-487D-BB60-68E51FB96E4E}" srcOrd="3" destOrd="0" presId="urn:microsoft.com/office/officeart/2005/8/layout/hProcess10"/>
    <dgm:cxn modelId="{D4FE99BA-9CE7-47D6-A77A-E3B10A74607F}" type="presParOf" srcId="{A5B0AEFD-57FE-487D-BB60-68E51FB96E4E}" destId="{86E749CD-6117-46A7-BD2E-20E794017646}" srcOrd="0" destOrd="0" presId="urn:microsoft.com/office/officeart/2005/8/layout/hProcess10"/>
    <dgm:cxn modelId="{927E4240-B1BA-4F65-9386-8583AD62B5D3}" type="presParOf" srcId="{6168D24E-887B-437C-97E9-481B77A44D75}" destId="{1A2BF2D6-7AE4-4CEC-B9E5-DA0571B38F71}" srcOrd="4" destOrd="0" presId="urn:microsoft.com/office/officeart/2005/8/layout/hProcess10"/>
    <dgm:cxn modelId="{FD28C4E6-5A04-4C06-8DD4-41BF7AB8BC36}" type="presParOf" srcId="{1A2BF2D6-7AE4-4CEC-B9E5-DA0571B38F71}" destId="{D8B33FA0-976F-46AE-A66B-1A80B1D53A78}" srcOrd="0" destOrd="0" presId="urn:microsoft.com/office/officeart/2005/8/layout/hProcess10"/>
    <dgm:cxn modelId="{987A4415-1E7D-4FB9-8FA2-91170633EC1F}" type="presParOf" srcId="{1A2BF2D6-7AE4-4CEC-B9E5-DA0571B38F71}" destId="{A2567441-120E-46BE-86F3-B3F9ECAE303E}" srcOrd="1" destOrd="0" presId="urn:microsoft.com/office/officeart/2005/8/layout/hProcess10"/>
    <dgm:cxn modelId="{412C830C-B18F-43BC-A4B7-69BA2521ADEB}" type="presParOf" srcId="{6168D24E-887B-437C-97E9-481B77A44D75}" destId="{10C111F4-7FA7-40C8-BBFD-7ADDD85BBF73}" srcOrd="5" destOrd="0" presId="urn:microsoft.com/office/officeart/2005/8/layout/hProcess10"/>
    <dgm:cxn modelId="{701BADB6-76AA-4E6E-96B8-B59C02C093D4}" type="presParOf" srcId="{10C111F4-7FA7-40C8-BBFD-7ADDD85BBF73}" destId="{CB55AD10-4A6A-4EA4-9B64-D700FA8CC03D}" srcOrd="0" destOrd="0" presId="urn:microsoft.com/office/officeart/2005/8/layout/hProcess10"/>
    <dgm:cxn modelId="{A0849C56-AD5D-4EF5-AECF-49B68E250BCC}" type="presParOf" srcId="{6168D24E-887B-437C-97E9-481B77A44D75}" destId="{F54D0142-9661-427E-8C3C-5F69B82CA2EF}" srcOrd="6" destOrd="0" presId="urn:microsoft.com/office/officeart/2005/8/layout/hProcess10"/>
    <dgm:cxn modelId="{1878213F-D201-46A7-AD7A-7AC31C2DC8C3}" type="presParOf" srcId="{F54D0142-9661-427E-8C3C-5F69B82CA2EF}" destId="{A6560F4A-DFC4-4CD6-B6E8-1255EF365500}" srcOrd="0" destOrd="0" presId="urn:microsoft.com/office/officeart/2005/8/layout/hProcess10"/>
    <dgm:cxn modelId="{F41EC841-BA35-41AD-92C6-F83AB2DAE056}" type="presParOf" srcId="{F54D0142-9661-427E-8C3C-5F69B82CA2EF}" destId="{824A6660-0513-48FA-869D-207B8DE8608C}" srcOrd="1" destOrd="0" presId="urn:microsoft.com/office/officeart/2005/8/layout/hProcess10"/>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8C9F1B-33ED-4FEC-932D-82C4476121DA}" type="doc">
      <dgm:prSet loTypeId="urn:microsoft.com/office/officeart/2005/8/layout/hChevron3" loCatId="process" qsTypeId="urn:microsoft.com/office/officeart/2005/8/quickstyle/simple5" qsCatId="simple" csTypeId="urn:microsoft.com/office/officeart/2005/8/colors/colorful2" csCatId="colorful" phldr="1"/>
      <dgm:spPr/>
    </dgm:pt>
    <dgm:pt modelId="{26D4D535-8322-4DA4-820B-14DC642609BF}">
      <dgm:prSet phldrT="[Text]" custT="1"/>
      <dgm:spPr/>
      <dgm:t>
        <a:bodyPr lIns="0" tIns="0" rIns="0" bIns="0"/>
        <a:lstStyle/>
        <a:p>
          <a:r>
            <a:rPr lang="en-US" sz="1200"/>
            <a:t>Data/Metadata</a:t>
          </a:r>
          <a:br>
            <a:rPr lang="en-US" sz="1200"/>
          </a:br>
          <a:r>
            <a:rPr lang="en-US" sz="1200"/>
            <a:t>Generation</a:t>
          </a:r>
        </a:p>
      </dgm:t>
    </dgm:pt>
    <dgm:pt modelId="{178E5D78-D587-4B92-96DB-3E810910248F}" type="parTrans" cxnId="{84C18B0E-2BB6-46F7-A1CE-DECDD654E3CA}">
      <dgm:prSet/>
      <dgm:spPr/>
      <dgm:t>
        <a:bodyPr/>
        <a:lstStyle/>
        <a:p>
          <a:endParaRPr lang="en-US" sz="1200"/>
        </a:p>
      </dgm:t>
    </dgm:pt>
    <dgm:pt modelId="{F265B5FA-CB90-49BC-88C7-C848FEC17D4F}" type="sibTrans" cxnId="{84C18B0E-2BB6-46F7-A1CE-DECDD654E3CA}">
      <dgm:prSet/>
      <dgm:spPr/>
      <dgm:t>
        <a:bodyPr/>
        <a:lstStyle/>
        <a:p>
          <a:endParaRPr lang="en-US" sz="1200"/>
        </a:p>
      </dgm:t>
    </dgm:pt>
    <dgm:pt modelId="{705B2208-F7A5-45CB-AD9C-D722E98E2844}">
      <dgm:prSet phldrT="[Text]" custT="1"/>
      <dgm:spPr/>
      <dgm:t>
        <a:bodyPr lIns="0" tIns="0" rIns="0" bIns="0"/>
        <a:lstStyle/>
        <a:p>
          <a:r>
            <a:rPr lang="en-US" sz="1200"/>
            <a:t>Data / IP Storage</a:t>
          </a:r>
        </a:p>
      </dgm:t>
    </dgm:pt>
    <dgm:pt modelId="{3A04600E-4497-4DF8-8260-8D4E7A9E798A}" type="parTrans" cxnId="{85E4BCDE-C2F2-4B26-A786-6C7B374FC0DA}">
      <dgm:prSet/>
      <dgm:spPr/>
      <dgm:t>
        <a:bodyPr/>
        <a:lstStyle/>
        <a:p>
          <a:endParaRPr lang="en-US" sz="1200"/>
        </a:p>
      </dgm:t>
    </dgm:pt>
    <dgm:pt modelId="{FAFF0704-F594-4021-9195-5B7DCA073C42}" type="sibTrans" cxnId="{85E4BCDE-C2F2-4B26-A786-6C7B374FC0DA}">
      <dgm:prSet/>
      <dgm:spPr/>
      <dgm:t>
        <a:bodyPr/>
        <a:lstStyle/>
        <a:p>
          <a:endParaRPr lang="en-US" sz="1200"/>
        </a:p>
      </dgm:t>
    </dgm:pt>
    <dgm:pt modelId="{23A05709-0B0B-4497-A50B-902DB2584CB1}">
      <dgm:prSet phldrT="[Text]" custT="1"/>
      <dgm:spPr/>
      <dgm:t>
        <a:bodyPr lIns="0" tIns="0" rIns="0" bIns="0"/>
        <a:lstStyle/>
        <a:p>
          <a:r>
            <a:rPr lang="en-US" sz="1200" dirty="0"/>
            <a:t>Filter/Clean Data</a:t>
          </a:r>
        </a:p>
      </dgm:t>
    </dgm:pt>
    <dgm:pt modelId="{5EF8EF1B-951A-4B9E-9B78-220ADF462192}" type="parTrans" cxnId="{CEDFD366-96C4-4B42-AA02-31DEE4474FE9}">
      <dgm:prSet/>
      <dgm:spPr/>
      <dgm:t>
        <a:bodyPr/>
        <a:lstStyle/>
        <a:p>
          <a:endParaRPr lang="en-US" sz="1200"/>
        </a:p>
      </dgm:t>
    </dgm:pt>
    <dgm:pt modelId="{44ED3215-FD0C-4648-B7AF-30BCD04B18E4}" type="sibTrans" cxnId="{CEDFD366-96C4-4B42-AA02-31DEE4474FE9}">
      <dgm:prSet/>
      <dgm:spPr/>
      <dgm:t>
        <a:bodyPr/>
        <a:lstStyle/>
        <a:p>
          <a:endParaRPr lang="en-US" sz="1200"/>
        </a:p>
      </dgm:t>
    </dgm:pt>
    <dgm:pt modelId="{2A80FA06-322C-4D0D-BDE6-DB8FB6E7AA34}">
      <dgm:prSet phldrT="[Text]" custT="1"/>
      <dgm:spPr/>
      <dgm:t>
        <a:bodyPr lIns="0" tIns="0" rIns="0" bIns="0"/>
        <a:lstStyle/>
        <a:p>
          <a:r>
            <a:rPr lang="en-US" sz="1200"/>
            <a:t>Algorithm &amp; Training</a:t>
          </a:r>
        </a:p>
      </dgm:t>
    </dgm:pt>
    <dgm:pt modelId="{AE5D84FF-C0A6-42C6-B987-7573516FD6D4}" type="parTrans" cxnId="{726C510F-0570-4381-B785-422BA2A910F2}">
      <dgm:prSet/>
      <dgm:spPr/>
      <dgm:t>
        <a:bodyPr/>
        <a:lstStyle/>
        <a:p>
          <a:endParaRPr lang="en-US" sz="1200"/>
        </a:p>
      </dgm:t>
    </dgm:pt>
    <dgm:pt modelId="{A533EAF4-8385-472D-8E4A-08535873416A}" type="sibTrans" cxnId="{726C510F-0570-4381-B785-422BA2A910F2}">
      <dgm:prSet/>
      <dgm:spPr/>
      <dgm:t>
        <a:bodyPr/>
        <a:lstStyle/>
        <a:p>
          <a:endParaRPr lang="en-US" sz="1200"/>
        </a:p>
      </dgm:t>
    </dgm:pt>
    <dgm:pt modelId="{9052EEEB-79F3-424B-B00A-27E6E8D47533}">
      <dgm:prSet phldrT="[Text]" custT="1"/>
      <dgm:spPr/>
      <dgm:t>
        <a:bodyPr lIns="0" tIns="0" rIns="0" bIns="0"/>
        <a:lstStyle/>
        <a:p>
          <a:r>
            <a:rPr lang="en-US" sz="1200" dirty="0"/>
            <a:t>AI/ML</a:t>
          </a:r>
          <a:br>
            <a:rPr lang="en-US" sz="1200" dirty="0"/>
          </a:br>
          <a:r>
            <a:rPr lang="en-US" sz="1200" dirty="0"/>
            <a:t>Verification</a:t>
          </a:r>
        </a:p>
      </dgm:t>
    </dgm:pt>
    <dgm:pt modelId="{D3763CC5-590E-4677-8C8D-E53F6247BA2D}" type="parTrans" cxnId="{C8B235FE-A411-4567-A50A-287BA10A3D8F}">
      <dgm:prSet/>
      <dgm:spPr/>
      <dgm:t>
        <a:bodyPr/>
        <a:lstStyle/>
        <a:p>
          <a:endParaRPr lang="en-US" sz="1200"/>
        </a:p>
      </dgm:t>
    </dgm:pt>
    <dgm:pt modelId="{A1CF14E1-AFF2-44FF-AD67-3D4250B49837}" type="sibTrans" cxnId="{C8B235FE-A411-4567-A50A-287BA10A3D8F}">
      <dgm:prSet/>
      <dgm:spPr/>
      <dgm:t>
        <a:bodyPr/>
        <a:lstStyle/>
        <a:p>
          <a:endParaRPr lang="en-US" sz="1200"/>
        </a:p>
      </dgm:t>
    </dgm:pt>
    <dgm:pt modelId="{247B0E5B-2B38-4541-BBE2-C848DC12B45B}" type="pres">
      <dgm:prSet presAssocID="{6D8C9F1B-33ED-4FEC-932D-82C4476121DA}" presName="Name0" presStyleCnt="0">
        <dgm:presLayoutVars>
          <dgm:dir/>
          <dgm:resizeHandles val="exact"/>
        </dgm:presLayoutVars>
      </dgm:prSet>
      <dgm:spPr/>
    </dgm:pt>
    <dgm:pt modelId="{87B45605-ED90-4BF2-A37C-D492F3B282D3}" type="pres">
      <dgm:prSet presAssocID="{26D4D535-8322-4DA4-820B-14DC642609BF}" presName="parTxOnly" presStyleLbl="node1" presStyleIdx="0" presStyleCnt="5">
        <dgm:presLayoutVars>
          <dgm:bulletEnabled val="1"/>
        </dgm:presLayoutVars>
      </dgm:prSet>
      <dgm:spPr/>
    </dgm:pt>
    <dgm:pt modelId="{BE6BFE16-6248-4344-ABC8-93C1B9C11815}" type="pres">
      <dgm:prSet presAssocID="{F265B5FA-CB90-49BC-88C7-C848FEC17D4F}" presName="parSpace" presStyleCnt="0"/>
      <dgm:spPr/>
    </dgm:pt>
    <dgm:pt modelId="{3BB61D41-0B5B-40E2-BC4A-02E3DF48C99D}" type="pres">
      <dgm:prSet presAssocID="{705B2208-F7A5-45CB-AD9C-D722E98E2844}" presName="parTxOnly" presStyleLbl="node1" presStyleIdx="1" presStyleCnt="5">
        <dgm:presLayoutVars>
          <dgm:bulletEnabled val="1"/>
        </dgm:presLayoutVars>
      </dgm:prSet>
      <dgm:spPr/>
    </dgm:pt>
    <dgm:pt modelId="{32171339-6A55-4004-BD62-451ADAC7F3DF}" type="pres">
      <dgm:prSet presAssocID="{FAFF0704-F594-4021-9195-5B7DCA073C42}" presName="parSpace" presStyleCnt="0"/>
      <dgm:spPr/>
    </dgm:pt>
    <dgm:pt modelId="{7F9EA198-35DB-4533-84C5-2CB63E3584DA}" type="pres">
      <dgm:prSet presAssocID="{23A05709-0B0B-4497-A50B-902DB2584CB1}" presName="parTxOnly" presStyleLbl="node1" presStyleIdx="2" presStyleCnt="5">
        <dgm:presLayoutVars>
          <dgm:bulletEnabled val="1"/>
        </dgm:presLayoutVars>
      </dgm:prSet>
      <dgm:spPr/>
    </dgm:pt>
    <dgm:pt modelId="{CD7D182A-B6D1-4946-B5BB-4AD9DFD2E719}" type="pres">
      <dgm:prSet presAssocID="{44ED3215-FD0C-4648-B7AF-30BCD04B18E4}" presName="parSpace" presStyleCnt="0"/>
      <dgm:spPr/>
    </dgm:pt>
    <dgm:pt modelId="{1D47D6EF-BBF2-418E-AFDE-1489F9EFD493}" type="pres">
      <dgm:prSet presAssocID="{2A80FA06-322C-4D0D-BDE6-DB8FB6E7AA34}" presName="parTxOnly" presStyleLbl="node1" presStyleIdx="3" presStyleCnt="5">
        <dgm:presLayoutVars>
          <dgm:bulletEnabled val="1"/>
        </dgm:presLayoutVars>
      </dgm:prSet>
      <dgm:spPr/>
    </dgm:pt>
    <dgm:pt modelId="{3A9BA6AB-A46E-49F2-8090-FDB66D457F8A}" type="pres">
      <dgm:prSet presAssocID="{A533EAF4-8385-472D-8E4A-08535873416A}" presName="parSpace" presStyleCnt="0"/>
      <dgm:spPr/>
    </dgm:pt>
    <dgm:pt modelId="{D15BBCF0-D8C1-4A36-BBD2-287C423FE7FB}" type="pres">
      <dgm:prSet presAssocID="{9052EEEB-79F3-424B-B00A-27E6E8D47533}" presName="parTxOnly" presStyleLbl="node1" presStyleIdx="4" presStyleCnt="5">
        <dgm:presLayoutVars>
          <dgm:bulletEnabled val="1"/>
        </dgm:presLayoutVars>
      </dgm:prSet>
      <dgm:spPr/>
    </dgm:pt>
  </dgm:ptLst>
  <dgm:cxnLst>
    <dgm:cxn modelId="{76FC4E08-8A28-425F-BF18-C32922C335E6}" type="presOf" srcId="{6D8C9F1B-33ED-4FEC-932D-82C4476121DA}" destId="{247B0E5B-2B38-4541-BBE2-C848DC12B45B}" srcOrd="0" destOrd="0" presId="urn:microsoft.com/office/officeart/2005/8/layout/hChevron3"/>
    <dgm:cxn modelId="{84C18B0E-2BB6-46F7-A1CE-DECDD654E3CA}" srcId="{6D8C9F1B-33ED-4FEC-932D-82C4476121DA}" destId="{26D4D535-8322-4DA4-820B-14DC642609BF}" srcOrd="0" destOrd="0" parTransId="{178E5D78-D587-4B92-96DB-3E810910248F}" sibTransId="{F265B5FA-CB90-49BC-88C7-C848FEC17D4F}"/>
    <dgm:cxn modelId="{726C510F-0570-4381-B785-422BA2A910F2}" srcId="{6D8C9F1B-33ED-4FEC-932D-82C4476121DA}" destId="{2A80FA06-322C-4D0D-BDE6-DB8FB6E7AA34}" srcOrd="3" destOrd="0" parTransId="{AE5D84FF-C0A6-42C6-B987-7573516FD6D4}" sibTransId="{A533EAF4-8385-472D-8E4A-08535873416A}"/>
    <dgm:cxn modelId="{543B4A2F-6D97-4D14-AC79-E4DE9D06D770}" type="presOf" srcId="{26D4D535-8322-4DA4-820B-14DC642609BF}" destId="{87B45605-ED90-4BF2-A37C-D492F3B282D3}" srcOrd="0" destOrd="0" presId="urn:microsoft.com/office/officeart/2005/8/layout/hChevron3"/>
    <dgm:cxn modelId="{4DEC8B32-B635-4022-B44E-63C53155AA64}" type="presOf" srcId="{2A80FA06-322C-4D0D-BDE6-DB8FB6E7AA34}" destId="{1D47D6EF-BBF2-418E-AFDE-1489F9EFD493}" srcOrd="0" destOrd="0" presId="urn:microsoft.com/office/officeart/2005/8/layout/hChevron3"/>
    <dgm:cxn modelId="{CEDFD366-96C4-4B42-AA02-31DEE4474FE9}" srcId="{6D8C9F1B-33ED-4FEC-932D-82C4476121DA}" destId="{23A05709-0B0B-4497-A50B-902DB2584CB1}" srcOrd="2" destOrd="0" parTransId="{5EF8EF1B-951A-4B9E-9B78-220ADF462192}" sibTransId="{44ED3215-FD0C-4648-B7AF-30BCD04B18E4}"/>
    <dgm:cxn modelId="{6F3ACB71-F4F0-4E13-AE4F-FFC1B70A109B}" type="presOf" srcId="{9052EEEB-79F3-424B-B00A-27E6E8D47533}" destId="{D15BBCF0-D8C1-4A36-BBD2-287C423FE7FB}" srcOrd="0" destOrd="0" presId="urn:microsoft.com/office/officeart/2005/8/layout/hChevron3"/>
    <dgm:cxn modelId="{EA806581-D165-44B0-B913-894BF9FD9932}" type="presOf" srcId="{23A05709-0B0B-4497-A50B-902DB2584CB1}" destId="{7F9EA198-35DB-4533-84C5-2CB63E3584DA}" srcOrd="0" destOrd="0" presId="urn:microsoft.com/office/officeart/2005/8/layout/hChevron3"/>
    <dgm:cxn modelId="{EE285282-45DE-4224-B0EC-EC19DA5D6CA1}" type="presOf" srcId="{705B2208-F7A5-45CB-AD9C-D722E98E2844}" destId="{3BB61D41-0B5B-40E2-BC4A-02E3DF48C99D}" srcOrd="0" destOrd="0" presId="urn:microsoft.com/office/officeart/2005/8/layout/hChevron3"/>
    <dgm:cxn modelId="{85E4BCDE-C2F2-4B26-A786-6C7B374FC0DA}" srcId="{6D8C9F1B-33ED-4FEC-932D-82C4476121DA}" destId="{705B2208-F7A5-45CB-AD9C-D722E98E2844}" srcOrd="1" destOrd="0" parTransId="{3A04600E-4497-4DF8-8260-8D4E7A9E798A}" sibTransId="{FAFF0704-F594-4021-9195-5B7DCA073C42}"/>
    <dgm:cxn modelId="{C8B235FE-A411-4567-A50A-287BA10A3D8F}" srcId="{6D8C9F1B-33ED-4FEC-932D-82C4476121DA}" destId="{9052EEEB-79F3-424B-B00A-27E6E8D47533}" srcOrd="4" destOrd="0" parTransId="{D3763CC5-590E-4677-8C8D-E53F6247BA2D}" sibTransId="{A1CF14E1-AFF2-44FF-AD67-3D4250B49837}"/>
    <dgm:cxn modelId="{C5F10ABC-48BB-4409-BD23-F2BE689C3103}" type="presParOf" srcId="{247B0E5B-2B38-4541-BBE2-C848DC12B45B}" destId="{87B45605-ED90-4BF2-A37C-D492F3B282D3}" srcOrd="0" destOrd="0" presId="urn:microsoft.com/office/officeart/2005/8/layout/hChevron3"/>
    <dgm:cxn modelId="{4CD11C78-9F87-4A17-8EA6-EF81908C9570}" type="presParOf" srcId="{247B0E5B-2B38-4541-BBE2-C848DC12B45B}" destId="{BE6BFE16-6248-4344-ABC8-93C1B9C11815}" srcOrd="1" destOrd="0" presId="urn:microsoft.com/office/officeart/2005/8/layout/hChevron3"/>
    <dgm:cxn modelId="{19211A3A-B995-4A2E-ACBE-5709D126DFA7}" type="presParOf" srcId="{247B0E5B-2B38-4541-BBE2-C848DC12B45B}" destId="{3BB61D41-0B5B-40E2-BC4A-02E3DF48C99D}" srcOrd="2" destOrd="0" presId="urn:microsoft.com/office/officeart/2005/8/layout/hChevron3"/>
    <dgm:cxn modelId="{5C55FBEE-E19C-4FA7-8904-1D6CA68C407E}" type="presParOf" srcId="{247B0E5B-2B38-4541-BBE2-C848DC12B45B}" destId="{32171339-6A55-4004-BD62-451ADAC7F3DF}" srcOrd="3" destOrd="0" presId="urn:microsoft.com/office/officeart/2005/8/layout/hChevron3"/>
    <dgm:cxn modelId="{208844F1-D120-4AE2-9848-36C9C622268D}" type="presParOf" srcId="{247B0E5B-2B38-4541-BBE2-C848DC12B45B}" destId="{7F9EA198-35DB-4533-84C5-2CB63E3584DA}" srcOrd="4" destOrd="0" presId="urn:microsoft.com/office/officeart/2005/8/layout/hChevron3"/>
    <dgm:cxn modelId="{19016378-E04A-472A-AA30-AA3BF35651C4}" type="presParOf" srcId="{247B0E5B-2B38-4541-BBE2-C848DC12B45B}" destId="{CD7D182A-B6D1-4946-B5BB-4AD9DFD2E719}" srcOrd="5" destOrd="0" presId="urn:microsoft.com/office/officeart/2005/8/layout/hChevron3"/>
    <dgm:cxn modelId="{9AEDE2EA-3912-473B-B8AC-63B3F080E2E9}" type="presParOf" srcId="{247B0E5B-2B38-4541-BBE2-C848DC12B45B}" destId="{1D47D6EF-BBF2-418E-AFDE-1489F9EFD493}" srcOrd="6" destOrd="0" presId="urn:microsoft.com/office/officeart/2005/8/layout/hChevron3"/>
    <dgm:cxn modelId="{1C72E7FF-5322-4196-A46D-2A45C61CD63F}" type="presParOf" srcId="{247B0E5B-2B38-4541-BBE2-C848DC12B45B}" destId="{3A9BA6AB-A46E-49F2-8090-FDB66D457F8A}" srcOrd="7" destOrd="0" presId="urn:microsoft.com/office/officeart/2005/8/layout/hChevron3"/>
    <dgm:cxn modelId="{59C6AD67-E603-4DE0-8A86-16ACBEED30A9}" type="presParOf" srcId="{247B0E5B-2B38-4541-BBE2-C848DC12B45B}" destId="{D15BBCF0-D8C1-4A36-BBD2-287C423FE7FB}" srcOrd="8" destOrd="0" presId="urn:microsoft.com/office/officeart/2005/8/layout/hChevron3"/>
  </dgm:cxnLst>
  <dgm:bg/>
  <dgm:whole>
    <a:ln>
      <a:noFill/>
    </a:ln>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B8A36-FDD5-4D29-A0BE-7CCA8237BC1E}">
      <dsp:nvSpPr>
        <dsp:cNvPr id="0" name=""/>
        <dsp:cNvSpPr/>
      </dsp:nvSpPr>
      <dsp:spPr>
        <a:xfrm>
          <a:off x="2673" y="311942"/>
          <a:ext cx="928711" cy="928711"/>
        </a:xfrm>
        <a:prstGeom prst="roundRect">
          <a:avLst>
            <a:gd name="adj" fmla="val 10000"/>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456568-AB9F-4EFD-98AC-464751CE0B41}">
      <dsp:nvSpPr>
        <dsp:cNvPr id="0" name=""/>
        <dsp:cNvSpPr/>
      </dsp:nvSpPr>
      <dsp:spPr>
        <a:xfrm>
          <a:off x="153858" y="869169"/>
          <a:ext cx="928711" cy="928711"/>
        </a:xfrm>
        <a:prstGeom prst="roundRect">
          <a:avLst>
            <a:gd name="adj" fmla="val 10000"/>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solidFill>
                <a:schemeClr val="bg1"/>
              </a:solidFill>
            </a:rPr>
            <a:t>PCB Design</a:t>
          </a:r>
        </a:p>
        <a:p>
          <a:pPr marL="57150" lvl="1" indent="-57150" algn="l" defTabSz="355600">
            <a:lnSpc>
              <a:spcPct val="90000"/>
            </a:lnSpc>
            <a:spcBef>
              <a:spcPct val="0"/>
            </a:spcBef>
            <a:spcAft>
              <a:spcPct val="15000"/>
            </a:spcAft>
            <a:buChar char="•"/>
          </a:pPr>
          <a:r>
            <a:rPr lang="en-US" sz="800" kern="1200" dirty="0">
              <a:solidFill>
                <a:schemeClr val="bg1"/>
              </a:solidFill>
            </a:rPr>
            <a:t>Other EDA </a:t>
          </a:r>
        </a:p>
      </dsp:txBody>
      <dsp:txXfrm>
        <a:off x="181059" y="896370"/>
        <a:ext cx="874309" cy="874309"/>
      </dsp:txXfrm>
    </dsp:sp>
    <dsp:sp modelId="{FB371147-653D-421A-9279-4A30B7287860}">
      <dsp:nvSpPr>
        <dsp:cNvPr id="0" name=""/>
        <dsp:cNvSpPr/>
      </dsp:nvSpPr>
      <dsp:spPr>
        <a:xfrm>
          <a:off x="1110275" y="664720"/>
          <a:ext cx="178890" cy="2231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110275" y="709351"/>
        <a:ext cx="125223" cy="133894"/>
      </dsp:txXfrm>
    </dsp:sp>
    <dsp:sp modelId="{A892C2E2-9B34-4A42-A578-8F7BE23ABA2B}">
      <dsp:nvSpPr>
        <dsp:cNvPr id="0" name=""/>
        <dsp:cNvSpPr/>
      </dsp:nvSpPr>
      <dsp:spPr>
        <a:xfrm>
          <a:off x="1442499" y="311942"/>
          <a:ext cx="928711" cy="92871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7364EC-0C08-4ED3-8C56-719198CA178C}">
      <dsp:nvSpPr>
        <dsp:cNvPr id="0" name=""/>
        <dsp:cNvSpPr/>
      </dsp:nvSpPr>
      <dsp:spPr>
        <a:xfrm>
          <a:off x="1521324" y="869169"/>
          <a:ext cx="1073432" cy="9287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err="1"/>
            <a:t>RFPro</a:t>
          </a:r>
          <a:r>
            <a:rPr lang="en-US" sz="1000" kern="1200" dirty="0"/>
            <a:t> EM</a:t>
          </a:r>
        </a:p>
        <a:p>
          <a:pPr marL="57150" lvl="1" indent="-57150" algn="l" defTabSz="355600">
            <a:lnSpc>
              <a:spcPct val="90000"/>
            </a:lnSpc>
            <a:spcBef>
              <a:spcPct val="0"/>
            </a:spcBef>
            <a:spcAft>
              <a:spcPct val="15000"/>
            </a:spcAft>
            <a:buChar char="•"/>
          </a:pPr>
          <a:r>
            <a:rPr lang="en-US" sz="800" kern="1200" dirty="0"/>
            <a:t>&gt; 50 paths in 1 board</a:t>
          </a:r>
        </a:p>
        <a:p>
          <a:pPr marL="57150" lvl="1" indent="-57150" algn="l" defTabSz="355600">
            <a:lnSpc>
              <a:spcPct val="90000"/>
            </a:lnSpc>
            <a:spcBef>
              <a:spcPct val="0"/>
            </a:spcBef>
            <a:spcAft>
              <a:spcPct val="15000"/>
            </a:spcAft>
            <a:buChar char="•"/>
          </a:pPr>
          <a:r>
            <a:rPr lang="en-US" sz="800" kern="1200" dirty="0"/>
            <a:t>&gt; 20 components in 1 path</a:t>
          </a:r>
        </a:p>
      </dsp:txBody>
      <dsp:txXfrm>
        <a:off x="1548525" y="896370"/>
        <a:ext cx="1019030" cy="874309"/>
      </dsp:txXfrm>
    </dsp:sp>
    <dsp:sp modelId="{A5B0AEFD-57FE-487D-BB60-68E51FB96E4E}">
      <dsp:nvSpPr>
        <dsp:cNvPr id="0" name=""/>
        <dsp:cNvSpPr/>
      </dsp:nvSpPr>
      <dsp:spPr>
        <a:xfrm>
          <a:off x="2575427" y="664720"/>
          <a:ext cx="204216" cy="2231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575427" y="709351"/>
        <a:ext cx="142951" cy="133894"/>
      </dsp:txXfrm>
    </dsp:sp>
    <dsp:sp modelId="{D8B33FA0-976F-46AE-A66B-1A80B1D53A78}">
      <dsp:nvSpPr>
        <dsp:cNvPr id="0" name=""/>
        <dsp:cNvSpPr/>
      </dsp:nvSpPr>
      <dsp:spPr>
        <a:xfrm>
          <a:off x="2954687" y="311942"/>
          <a:ext cx="928711" cy="92871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567441-120E-46BE-86F3-B3F9ECAE303E}">
      <dsp:nvSpPr>
        <dsp:cNvPr id="0" name=""/>
        <dsp:cNvSpPr/>
      </dsp:nvSpPr>
      <dsp:spPr>
        <a:xfrm>
          <a:off x="3081391" y="869169"/>
          <a:ext cx="977673" cy="9287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Matching</a:t>
          </a:r>
        </a:p>
        <a:p>
          <a:pPr marL="57150" lvl="1" indent="-57150" algn="l" defTabSz="355600">
            <a:lnSpc>
              <a:spcPct val="90000"/>
            </a:lnSpc>
            <a:spcBef>
              <a:spcPct val="0"/>
            </a:spcBef>
            <a:spcAft>
              <a:spcPct val="15000"/>
            </a:spcAft>
            <a:buChar char="•"/>
          </a:pPr>
          <a:r>
            <a:rPr lang="en-US" sz="800" kern="1200" dirty="0"/>
            <a:t>Lumped optimization</a:t>
          </a:r>
        </a:p>
        <a:p>
          <a:pPr marL="57150" lvl="1" indent="-57150" algn="l" defTabSz="355600">
            <a:lnSpc>
              <a:spcPct val="90000"/>
            </a:lnSpc>
            <a:spcBef>
              <a:spcPct val="0"/>
            </a:spcBef>
            <a:spcAft>
              <a:spcPct val="15000"/>
            </a:spcAft>
            <a:buChar char="•"/>
          </a:pPr>
          <a:r>
            <a:rPr lang="en-US" sz="800" kern="1200" dirty="0"/>
            <a:t>Lumped to PDK</a:t>
          </a:r>
        </a:p>
        <a:p>
          <a:pPr marL="57150" lvl="1" indent="-57150" algn="l" defTabSz="355600">
            <a:lnSpc>
              <a:spcPct val="90000"/>
            </a:lnSpc>
            <a:spcBef>
              <a:spcPct val="0"/>
            </a:spcBef>
            <a:spcAft>
              <a:spcPct val="15000"/>
            </a:spcAft>
            <a:buChar char="•"/>
          </a:pPr>
          <a:r>
            <a:rPr lang="en-US" sz="800" kern="1200" dirty="0"/>
            <a:t>PDK discrete optimization</a:t>
          </a:r>
        </a:p>
      </dsp:txBody>
      <dsp:txXfrm>
        <a:off x="3108592" y="896370"/>
        <a:ext cx="923271" cy="874309"/>
      </dsp:txXfrm>
    </dsp:sp>
    <dsp:sp modelId="{10C111F4-7FA7-40C8-BBFD-7ADDD85BBF73}">
      <dsp:nvSpPr>
        <dsp:cNvPr id="0" name=""/>
        <dsp:cNvSpPr/>
      </dsp:nvSpPr>
      <dsp:spPr>
        <a:xfrm>
          <a:off x="4070857" y="664720"/>
          <a:ext cx="187458" cy="2231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070857" y="709351"/>
        <a:ext cx="131221" cy="133894"/>
      </dsp:txXfrm>
    </dsp:sp>
    <dsp:sp modelId="{A6560F4A-DFC4-4CD6-B6E8-1255EF365500}">
      <dsp:nvSpPr>
        <dsp:cNvPr id="0" name=""/>
        <dsp:cNvSpPr/>
      </dsp:nvSpPr>
      <dsp:spPr>
        <a:xfrm>
          <a:off x="4418994" y="311942"/>
          <a:ext cx="928711" cy="92871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4A6660-0513-48FA-869D-207B8DE8608C}">
      <dsp:nvSpPr>
        <dsp:cNvPr id="0" name=""/>
        <dsp:cNvSpPr/>
      </dsp:nvSpPr>
      <dsp:spPr>
        <a:xfrm>
          <a:off x="4570180" y="869169"/>
          <a:ext cx="928711" cy="9287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a:t>Generate BOM</a:t>
          </a:r>
        </a:p>
        <a:p>
          <a:pPr marL="0" lvl="0" indent="0" algn="l" defTabSz="444500">
            <a:lnSpc>
              <a:spcPct val="90000"/>
            </a:lnSpc>
            <a:spcBef>
              <a:spcPct val="0"/>
            </a:spcBef>
            <a:spcAft>
              <a:spcPct val="35000"/>
            </a:spcAft>
            <a:buNone/>
          </a:pPr>
          <a:endParaRPr lang="en-US" sz="1000" kern="1200" dirty="0"/>
        </a:p>
        <a:p>
          <a:pPr marL="0" lvl="0" indent="0" algn="l" defTabSz="444500">
            <a:lnSpc>
              <a:spcPct val="90000"/>
            </a:lnSpc>
            <a:spcBef>
              <a:spcPct val="0"/>
            </a:spcBef>
            <a:spcAft>
              <a:spcPct val="35000"/>
            </a:spcAft>
            <a:buNone/>
          </a:pPr>
          <a:endParaRPr lang="en-US" sz="1000" kern="1200" dirty="0"/>
        </a:p>
      </dsp:txBody>
      <dsp:txXfrm>
        <a:off x="4597381" y="896370"/>
        <a:ext cx="874309" cy="8743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45605-ED90-4BF2-A37C-D492F3B282D3}">
      <dsp:nvSpPr>
        <dsp:cNvPr id="0" name=""/>
        <dsp:cNvSpPr/>
      </dsp:nvSpPr>
      <dsp:spPr>
        <a:xfrm>
          <a:off x="863" y="0"/>
          <a:ext cx="1684771" cy="484343"/>
        </a:xfrm>
        <a:prstGeom prst="homePlat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a:t>Data/Metadata</a:t>
          </a:r>
          <a:br>
            <a:rPr lang="en-US" sz="1200" kern="1200"/>
          </a:br>
          <a:r>
            <a:rPr lang="en-US" sz="1200" kern="1200"/>
            <a:t>Generation</a:t>
          </a:r>
        </a:p>
      </dsp:txBody>
      <dsp:txXfrm>
        <a:off x="863" y="0"/>
        <a:ext cx="1563685" cy="484343"/>
      </dsp:txXfrm>
    </dsp:sp>
    <dsp:sp modelId="{3BB61D41-0B5B-40E2-BC4A-02E3DF48C99D}">
      <dsp:nvSpPr>
        <dsp:cNvPr id="0" name=""/>
        <dsp:cNvSpPr/>
      </dsp:nvSpPr>
      <dsp:spPr>
        <a:xfrm>
          <a:off x="1348681" y="0"/>
          <a:ext cx="1684771" cy="484343"/>
        </a:xfrm>
        <a:prstGeom prst="chevron">
          <a:avLst/>
        </a:prstGeom>
        <a:gradFill rotWithShape="0">
          <a:gsLst>
            <a:gs pos="0">
              <a:schemeClr val="accent2">
                <a:hueOff val="2105920"/>
                <a:satOff val="-8636"/>
                <a:lumOff val="3627"/>
                <a:alphaOff val="0"/>
                <a:satMod val="103000"/>
                <a:lumMod val="102000"/>
                <a:tint val="94000"/>
              </a:schemeClr>
            </a:gs>
            <a:gs pos="50000">
              <a:schemeClr val="accent2">
                <a:hueOff val="2105920"/>
                <a:satOff val="-8636"/>
                <a:lumOff val="3627"/>
                <a:alphaOff val="0"/>
                <a:satMod val="110000"/>
                <a:lumMod val="100000"/>
                <a:shade val="100000"/>
              </a:schemeClr>
            </a:gs>
            <a:gs pos="100000">
              <a:schemeClr val="accent2">
                <a:hueOff val="2105920"/>
                <a:satOff val="-8636"/>
                <a:lumOff val="362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a:t>Data / IP Storage</a:t>
          </a:r>
        </a:p>
      </dsp:txBody>
      <dsp:txXfrm>
        <a:off x="1590853" y="0"/>
        <a:ext cx="1200428" cy="484343"/>
      </dsp:txXfrm>
    </dsp:sp>
    <dsp:sp modelId="{7F9EA198-35DB-4533-84C5-2CB63E3584DA}">
      <dsp:nvSpPr>
        <dsp:cNvPr id="0" name=""/>
        <dsp:cNvSpPr/>
      </dsp:nvSpPr>
      <dsp:spPr>
        <a:xfrm>
          <a:off x="2696498" y="0"/>
          <a:ext cx="1684771" cy="484343"/>
        </a:xfrm>
        <a:prstGeom prst="chevron">
          <a:avLst/>
        </a:prstGeom>
        <a:gradFill rotWithShape="0">
          <a:gsLst>
            <a:gs pos="0">
              <a:schemeClr val="accent2">
                <a:hueOff val="4211841"/>
                <a:satOff val="-17272"/>
                <a:lumOff val="7255"/>
                <a:alphaOff val="0"/>
                <a:satMod val="103000"/>
                <a:lumMod val="102000"/>
                <a:tint val="94000"/>
              </a:schemeClr>
            </a:gs>
            <a:gs pos="50000">
              <a:schemeClr val="accent2">
                <a:hueOff val="4211841"/>
                <a:satOff val="-17272"/>
                <a:lumOff val="7255"/>
                <a:alphaOff val="0"/>
                <a:satMod val="110000"/>
                <a:lumMod val="100000"/>
                <a:shade val="100000"/>
              </a:schemeClr>
            </a:gs>
            <a:gs pos="100000">
              <a:schemeClr val="accent2">
                <a:hueOff val="4211841"/>
                <a:satOff val="-17272"/>
                <a:lumOff val="725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dirty="0"/>
            <a:t>Filter/Clean Data</a:t>
          </a:r>
        </a:p>
      </dsp:txBody>
      <dsp:txXfrm>
        <a:off x="2938670" y="0"/>
        <a:ext cx="1200428" cy="484343"/>
      </dsp:txXfrm>
    </dsp:sp>
    <dsp:sp modelId="{1D47D6EF-BBF2-418E-AFDE-1489F9EFD493}">
      <dsp:nvSpPr>
        <dsp:cNvPr id="0" name=""/>
        <dsp:cNvSpPr/>
      </dsp:nvSpPr>
      <dsp:spPr>
        <a:xfrm>
          <a:off x="4044315" y="0"/>
          <a:ext cx="1684771" cy="484343"/>
        </a:xfrm>
        <a:prstGeom prst="chevron">
          <a:avLst/>
        </a:prstGeom>
        <a:gradFill rotWithShape="0">
          <a:gsLst>
            <a:gs pos="0">
              <a:schemeClr val="accent2">
                <a:hueOff val="6317761"/>
                <a:satOff val="-25908"/>
                <a:lumOff val="10882"/>
                <a:alphaOff val="0"/>
                <a:satMod val="103000"/>
                <a:lumMod val="102000"/>
                <a:tint val="94000"/>
              </a:schemeClr>
            </a:gs>
            <a:gs pos="50000">
              <a:schemeClr val="accent2">
                <a:hueOff val="6317761"/>
                <a:satOff val="-25908"/>
                <a:lumOff val="10882"/>
                <a:alphaOff val="0"/>
                <a:satMod val="110000"/>
                <a:lumMod val="100000"/>
                <a:shade val="100000"/>
              </a:schemeClr>
            </a:gs>
            <a:gs pos="100000">
              <a:schemeClr val="accent2">
                <a:hueOff val="6317761"/>
                <a:satOff val="-25908"/>
                <a:lumOff val="1088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a:t>Algorithm &amp; Training</a:t>
          </a:r>
        </a:p>
      </dsp:txBody>
      <dsp:txXfrm>
        <a:off x="4286487" y="0"/>
        <a:ext cx="1200428" cy="484343"/>
      </dsp:txXfrm>
    </dsp:sp>
    <dsp:sp modelId="{D15BBCF0-D8C1-4A36-BBD2-287C423FE7FB}">
      <dsp:nvSpPr>
        <dsp:cNvPr id="0" name=""/>
        <dsp:cNvSpPr/>
      </dsp:nvSpPr>
      <dsp:spPr>
        <a:xfrm>
          <a:off x="5392132" y="0"/>
          <a:ext cx="1684771" cy="484343"/>
        </a:xfrm>
        <a:prstGeom prst="chevron">
          <a:avLst/>
        </a:prstGeom>
        <a:gradFill rotWithShape="0">
          <a:gsLst>
            <a:gs pos="0">
              <a:schemeClr val="accent2">
                <a:hueOff val="8423682"/>
                <a:satOff val="-34544"/>
                <a:lumOff val="14510"/>
                <a:alphaOff val="0"/>
                <a:satMod val="103000"/>
                <a:lumMod val="102000"/>
                <a:tint val="94000"/>
              </a:schemeClr>
            </a:gs>
            <a:gs pos="50000">
              <a:schemeClr val="accent2">
                <a:hueOff val="8423682"/>
                <a:satOff val="-34544"/>
                <a:lumOff val="14510"/>
                <a:alphaOff val="0"/>
                <a:satMod val="110000"/>
                <a:lumMod val="100000"/>
                <a:shade val="100000"/>
              </a:schemeClr>
            </a:gs>
            <a:gs pos="100000">
              <a:schemeClr val="accent2">
                <a:hueOff val="8423682"/>
                <a:satOff val="-34544"/>
                <a:lumOff val="1451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dirty="0"/>
            <a:t>AI/ML</a:t>
          </a:r>
          <a:br>
            <a:rPr lang="en-US" sz="1200" kern="1200" dirty="0"/>
          </a:br>
          <a:r>
            <a:rPr lang="en-US" sz="1200" kern="1200" dirty="0"/>
            <a:t>Verification</a:t>
          </a:r>
        </a:p>
      </dsp:txBody>
      <dsp:txXfrm>
        <a:off x="5634304" y="0"/>
        <a:ext cx="1200428" cy="48434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ACA588D-A381-60AE-D853-D5691D4F5E27}"/>
              </a:ext>
            </a:extLst>
          </p:cNvPr>
          <p:cNvSpPr>
            <a:spLocks noGrp="1"/>
          </p:cNvSpPr>
          <p:nvPr>
            <p:ph type="ftr" sz="quarter" idx="2"/>
          </p:nvPr>
        </p:nvSpPr>
        <p:spPr>
          <a:xfrm>
            <a:off x="0" y="8685213"/>
            <a:ext cx="3657600" cy="458787"/>
          </a:xfrm>
          <a:prstGeom prst="rect">
            <a:avLst/>
          </a:prstGeom>
        </p:spPr>
        <p:txBody>
          <a:bodyPr vert="horz" lIns="182880" tIns="182880" rIns="182880" bIns="182880" rtlCol="0" anchor="b"/>
          <a:lstStyle>
            <a:lvl1pPr algn="l" eaLnBrk="1" fontAlgn="auto" hangingPunct="1">
              <a:spcBef>
                <a:spcPts val="0"/>
              </a:spcBef>
              <a:spcAft>
                <a:spcPts val="0"/>
              </a:spcAft>
              <a:defRPr sz="800" dirty="0">
                <a:solidFill>
                  <a:schemeClr val="tx1">
                    <a:lumMod val="50000"/>
                    <a:lumOff val="50000"/>
                  </a:schemeClr>
                </a:solidFill>
                <a:latin typeface="+mn-lt"/>
              </a:defRPr>
            </a:lvl1pPr>
          </a:lstStyle>
          <a:p>
            <a:pPr>
              <a:defRPr/>
            </a:pPr>
            <a:r>
              <a:rPr lang="en-US"/>
              <a:t>© 2022 Keysight Technologies and/or its affiliates. All rights reserved.</a:t>
            </a:r>
          </a:p>
        </p:txBody>
      </p:sp>
      <p:sp>
        <p:nvSpPr>
          <p:cNvPr id="5" name="Slide Number Placeholder 4">
            <a:extLst>
              <a:ext uri="{FF2B5EF4-FFF2-40B4-BE49-F238E27FC236}">
                <a16:creationId xmlns:a16="http://schemas.microsoft.com/office/drawing/2014/main" id="{76E908DB-7677-1857-DEA6-9F302FC937CF}"/>
              </a:ext>
            </a:extLst>
          </p:cNvPr>
          <p:cNvSpPr>
            <a:spLocks noGrp="1"/>
          </p:cNvSpPr>
          <p:nvPr>
            <p:ph type="sldNum" sz="quarter" idx="3"/>
          </p:nvPr>
        </p:nvSpPr>
        <p:spPr>
          <a:xfrm>
            <a:off x="5943600" y="8685213"/>
            <a:ext cx="914400" cy="458787"/>
          </a:xfrm>
          <a:prstGeom prst="rect">
            <a:avLst/>
          </a:prstGeom>
        </p:spPr>
        <p:txBody>
          <a:bodyPr vert="horz" lIns="182880" tIns="182880" rIns="182880" bIns="182880" rtlCol="0" anchor="b"/>
          <a:lstStyle>
            <a:lvl1pPr algn="r" eaLnBrk="1" fontAlgn="auto" hangingPunct="1">
              <a:spcBef>
                <a:spcPts val="0"/>
              </a:spcBef>
              <a:spcAft>
                <a:spcPts val="0"/>
              </a:spcAft>
              <a:defRPr sz="800" smtClean="0">
                <a:solidFill>
                  <a:schemeClr val="tx1">
                    <a:lumMod val="50000"/>
                    <a:lumOff val="50000"/>
                  </a:schemeClr>
                </a:solidFill>
                <a:latin typeface="+mn-lt"/>
              </a:defRPr>
            </a:lvl1pPr>
          </a:lstStyle>
          <a:p>
            <a:pPr>
              <a:defRPr/>
            </a:pPr>
            <a:fld id="{B574CB32-5FB6-604A-B382-7DB50076CDE8}"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Image Placeholder 3">
            <a:extLst>
              <a:ext uri="{FF2B5EF4-FFF2-40B4-BE49-F238E27FC236}">
                <a16:creationId xmlns:a16="http://schemas.microsoft.com/office/drawing/2014/main" id="{EFC20E8A-4323-57FD-8184-63AB60B97451}"/>
              </a:ext>
            </a:extLst>
          </p:cNvPr>
          <p:cNvSpPr>
            <a:spLocks noGrp="1" noRot="1" noChangeAspect="1"/>
          </p:cNvSpPr>
          <p:nvPr>
            <p:ph type="sldImg" idx="2"/>
          </p:nvPr>
        </p:nvSpPr>
        <p:spPr>
          <a:xfrm>
            <a:off x="501650" y="914400"/>
            <a:ext cx="5854700" cy="3294063"/>
          </a:xfrm>
          <a:prstGeom prst="rect">
            <a:avLst/>
          </a:prstGeom>
          <a:noFill/>
          <a:ln w="12700">
            <a:solidFill>
              <a:schemeClr val="tx2"/>
            </a:solidFill>
            <a:miter lim="800000"/>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2127DB83-2B75-9330-70CC-12CFD26D5B1D}"/>
              </a:ext>
            </a:extLst>
          </p:cNvPr>
          <p:cNvSpPr>
            <a:spLocks noGrp="1"/>
          </p:cNvSpPr>
          <p:nvPr>
            <p:ph type="body" sz="quarter" idx="3"/>
          </p:nvPr>
        </p:nvSpPr>
        <p:spPr>
          <a:xfrm>
            <a:off x="514350" y="4400550"/>
            <a:ext cx="5829300" cy="3600450"/>
          </a:xfrm>
          <a:prstGeom prst="rect">
            <a:avLst/>
          </a:prstGeom>
        </p:spPr>
        <p:txBody>
          <a:bodyPr vert="horz" lIns="0" tIns="0" rIns="0" bIns="0" rtlCol="0"/>
          <a:lstStyle/>
          <a:p>
            <a:pPr lvl="0"/>
            <a:r>
              <a:rPr lang="en-US" noProof="0" dirty="0"/>
              <a:t>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a:extLst>
              <a:ext uri="{FF2B5EF4-FFF2-40B4-BE49-F238E27FC236}">
                <a16:creationId xmlns:a16="http://schemas.microsoft.com/office/drawing/2014/main" id="{C36EA29C-8876-8D7D-F044-FDA3D88F9B80}"/>
              </a:ext>
            </a:extLst>
          </p:cNvPr>
          <p:cNvSpPr>
            <a:spLocks noGrp="1"/>
          </p:cNvSpPr>
          <p:nvPr>
            <p:ph type="ftr" sz="quarter" idx="4"/>
          </p:nvPr>
        </p:nvSpPr>
        <p:spPr>
          <a:xfrm>
            <a:off x="0" y="8685213"/>
            <a:ext cx="3657600" cy="458787"/>
          </a:xfrm>
          <a:prstGeom prst="rect">
            <a:avLst/>
          </a:prstGeom>
        </p:spPr>
        <p:txBody>
          <a:bodyPr vert="horz" wrap="square" lIns="182880" tIns="182880" rIns="182880" bIns="182880" rtlCol="0" anchor="b">
            <a:noAutofit/>
          </a:bodyPr>
          <a:lstStyle>
            <a:lvl1pPr eaLnBrk="1" fontAlgn="auto" hangingPunct="1">
              <a:spcBef>
                <a:spcPts val="0"/>
              </a:spcBef>
              <a:spcAft>
                <a:spcPts val="0"/>
              </a:spcAft>
              <a:defRPr lang="en-US" sz="800" dirty="0">
                <a:solidFill>
                  <a:schemeClr val="tx1">
                    <a:lumMod val="50000"/>
                    <a:lumOff val="50000"/>
                  </a:schemeClr>
                </a:solidFill>
                <a:latin typeface="Arial" panose="020B0604020202020204" pitchFamily="34" charset="0"/>
                <a:cs typeface="Arial" panose="020B0604020202020204" pitchFamily="34" charset="0"/>
              </a:defRPr>
            </a:lvl1pPr>
          </a:lstStyle>
          <a:p>
            <a:pPr>
              <a:defRPr/>
            </a:pPr>
            <a:r>
              <a:t>© 2022 Keysight Technologies and/or its affiliates. All rights reserved.</a:t>
            </a:r>
          </a:p>
        </p:txBody>
      </p:sp>
      <p:sp>
        <p:nvSpPr>
          <p:cNvPr id="7" name="Slide Number Placeholder 6">
            <a:extLst>
              <a:ext uri="{FF2B5EF4-FFF2-40B4-BE49-F238E27FC236}">
                <a16:creationId xmlns:a16="http://schemas.microsoft.com/office/drawing/2014/main" id="{8A496329-4CF8-843D-6667-5407F1AF3591}"/>
              </a:ext>
            </a:extLst>
          </p:cNvPr>
          <p:cNvSpPr>
            <a:spLocks noGrp="1"/>
          </p:cNvSpPr>
          <p:nvPr>
            <p:ph type="sldNum" sz="quarter" idx="5"/>
          </p:nvPr>
        </p:nvSpPr>
        <p:spPr>
          <a:xfrm>
            <a:off x="5943600" y="8685213"/>
            <a:ext cx="914400" cy="458787"/>
          </a:xfrm>
          <a:prstGeom prst="rect">
            <a:avLst/>
          </a:prstGeom>
        </p:spPr>
        <p:txBody>
          <a:bodyPr vert="horz" lIns="182880" tIns="182880" rIns="182880" bIns="182880" rtlCol="0" anchor="b"/>
          <a:lstStyle>
            <a:lvl1pPr algn="r" eaLnBrk="1" fontAlgn="auto" hangingPunct="1">
              <a:spcBef>
                <a:spcPts val="0"/>
              </a:spcBef>
              <a:spcAft>
                <a:spcPts val="0"/>
              </a:spcAft>
              <a:defRPr sz="800" smtClean="0">
                <a:solidFill>
                  <a:schemeClr val="tx1">
                    <a:lumMod val="50000"/>
                    <a:lumOff val="50000"/>
                  </a:schemeClr>
                </a:solidFill>
                <a:latin typeface="Arial" panose="020B0604020202020204" pitchFamily="34" charset="0"/>
                <a:cs typeface="Arial" panose="020B0604020202020204" pitchFamily="34" charset="0"/>
              </a:defRPr>
            </a:lvl1pPr>
          </a:lstStyle>
          <a:p>
            <a:pPr>
              <a:defRPr/>
            </a:pPr>
            <a:fld id="{4158C261-0144-294D-993A-A2B9FCF6D212}"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ts val="400"/>
      </a:spcBef>
      <a:spcAft>
        <a:spcPct val="0"/>
      </a:spcAft>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1pPr>
    <a:lvl2pPr indent="-136525" algn="l" rtl="0" fontAlgn="base">
      <a:spcBef>
        <a:spcPct val="30000"/>
      </a:spcBef>
      <a:spcAft>
        <a:spcPct val="0"/>
      </a:spcAft>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2pPr>
    <a:lvl3pPr marL="273050" indent="-136525" algn="l" rtl="0" fontAlgn="base">
      <a:spcBef>
        <a:spcPct val="30000"/>
      </a:spcBef>
      <a:spcAft>
        <a:spcPct val="0"/>
      </a:spcAft>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3pPr>
    <a:lvl4pPr marL="411163" indent="-136525" algn="l" rtl="0" fontAlgn="base">
      <a:spcBef>
        <a:spcPct val="30000"/>
      </a:spcBef>
      <a:spcAft>
        <a:spcPct val="0"/>
      </a:spcAft>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4pPr>
    <a:lvl5pPr marL="547688" indent="-136525" algn="l" rtl="0" fontAlgn="base">
      <a:spcBef>
        <a:spcPct val="30000"/>
      </a:spcBef>
      <a:spcAft>
        <a:spcPct val="0"/>
      </a:spcAft>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62434" indent="-362434">
              <a:buFont typeface="+mj-lt"/>
              <a:buAutoNum type="arabicPeriod"/>
            </a:pPr>
            <a:endParaRPr lang="en-US" sz="1700" dirty="0">
              <a:solidFill>
                <a:schemeClr val="tx1">
                  <a:lumMod val="85000"/>
                  <a:lumOff val="15000"/>
                </a:schemeClr>
              </a:solidFill>
            </a:endParaRPr>
          </a:p>
          <a:p>
            <a:r>
              <a:rPr lang="en-US" dirty="0"/>
              <a:t>-----</a:t>
            </a:r>
          </a:p>
          <a:p>
            <a:r>
              <a:rPr lang="en-US" b="1" dirty="0">
                <a:solidFill>
                  <a:schemeClr val="tx1"/>
                </a:solidFill>
                <a:latin typeface="Arial"/>
                <a:cs typeface="Arial"/>
              </a:rPr>
              <a:t>EDA Industry &amp; Customer Challenges</a:t>
            </a:r>
          </a:p>
          <a:p>
            <a:r>
              <a:rPr lang="en-US" b="0" dirty="0">
                <a:solidFill>
                  <a:schemeClr val="tx1"/>
                </a:solidFill>
                <a:latin typeface="Arial"/>
                <a:cs typeface="Arial"/>
              </a:rPr>
              <a:t>Shorter market windows, greater complexity</a:t>
            </a:r>
            <a:endParaRPr lang="en-US" sz="1400" b="0" noProof="0" dirty="0">
              <a:solidFill>
                <a:schemeClr val="tx1"/>
              </a:solidFill>
              <a:latin typeface="Arial"/>
              <a:cs typeface="Arial"/>
            </a:endParaRPr>
          </a:p>
          <a:p>
            <a:r>
              <a:rPr lang="en-US" b="0" dirty="0">
                <a:solidFill>
                  <a:schemeClr val="tx1"/>
                </a:solidFill>
                <a:latin typeface="Arial"/>
                <a:cs typeface="Arial"/>
              </a:rPr>
              <a:t>Complex tool flows </a:t>
            </a:r>
            <a:endParaRPr lang="en-US" b="0" dirty="0">
              <a:solidFill>
                <a:schemeClr val="tx1"/>
              </a:solidFill>
            </a:endParaRPr>
          </a:p>
          <a:p>
            <a:pPr marL="650875" lvl="1" indent="-285750"/>
            <a:r>
              <a:rPr lang="en-US" sz="1400" dirty="0">
                <a:solidFill>
                  <a:schemeClr val="tx1"/>
                </a:solidFill>
              </a:rPr>
              <a:t>Across multiple vendors, formats, workflows.</a:t>
            </a:r>
          </a:p>
          <a:p>
            <a:pPr marL="650875" lvl="1" indent="-285750"/>
            <a:r>
              <a:rPr lang="en-US" sz="1400" dirty="0">
                <a:solidFill>
                  <a:schemeClr val="tx1"/>
                </a:solidFill>
              </a:rPr>
              <a:t>increase design costs, skill requirements</a:t>
            </a:r>
            <a:endParaRPr lang="en-US" sz="1400" dirty="0">
              <a:solidFill>
                <a:schemeClr val="tx1"/>
              </a:solidFill>
              <a:cs typeface="Arial"/>
            </a:endParaRPr>
          </a:p>
          <a:p>
            <a:pPr marL="650875" lvl="1" indent="-285750"/>
            <a:r>
              <a:rPr lang="en-US" sz="1400" dirty="0">
                <a:solidFill>
                  <a:schemeClr val="tx1"/>
                </a:solidFill>
              </a:rPr>
              <a:t>create islands that slow down workflows, cross-validation</a:t>
            </a:r>
            <a:endParaRPr lang="en-US" sz="1400" dirty="0">
              <a:solidFill>
                <a:schemeClr val="tx1"/>
              </a:solidFill>
              <a:cs typeface="Arial"/>
            </a:endParaRPr>
          </a:p>
          <a:p>
            <a:pPr marL="650875" lvl="1" indent="-285750"/>
            <a:r>
              <a:rPr lang="en-US" sz="1400" dirty="0">
                <a:solidFill>
                  <a:schemeClr val="tx1"/>
                </a:solidFill>
              </a:rPr>
              <a:t>create single-vendor risks</a:t>
            </a:r>
            <a:endParaRPr lang="en-US" sz="1400" dirty="0">
              <a:solidFill>
                <a:schemeClr val="tx1"/>
              </a:solidFill>
              <a:cs typeface="Arial"/>
            </a:endParaRPr>
          </a:p>
          <a:p>
            <a:r>
              <a:rPr lang="en-US" b="0" dirty="0">
                <a:solidFill>
                  <a:schemeClr val="tx1"/>
                </a:solidFill>
                <a:latin typeface="Arial"/>
                <a:cs typeface="Arial"/>
              </a:rPr>
              <a:t>Skilled Engineers are at a premium</a:t>
            </a:r>
            <a:endParaRPr lang="en-US" sz="1600" b="0" dirty="0">
              <a:solidFill>
                <a:schemeClr val="tx1"/>
              </a:solidFill>
              <a:latin typeface="Arial"/>
              <a:cs typeface="Arial"/>
            </a:endParaRPr>
          </a:p>
          <a:p>
            <a:pPr marL="650875" lvl="1" indent="-285750"/>
            <a:r>
              <a:rPr lang="en-US" sz="1400" dirty="0">
                <a:solidFill>
                  <a:schemeClr val="tx1"/>
                </a:solidFill>
                <a:latin typeface="Arial"/>
                <a:cs typeface="Arial"/>
              </a:rPr>
              <a:t>talent shortage</a:t>
            </a:r>
          </a:p>
          <a:p>
            <a:r>
              <a:rPr lang="en-US" b="0" noProof="0" dirty="0">
                <a:solidFill>
                  <a:schemeClr val="tx1"/>
                </a:solidFill>
                <a:latin typeface="Arial"/>
                <a:cs typeface="Arial"/>
              </a:rPr>
              <a:t>Scalable, but…</a:t>
            </a:r>
          </a:p>
          <a:p>
            <a:pPr marL="650875" lvl="1" indent="-285750"/>
            <a:r>
              <a:rPr lang="en-US" sz="1400" dirty="0">
                <a:solidFill>
                  <a:schemeClr val="tx1"/>
                </a:solidFill>
              </a:rPr>
              <a:t>….needs to be </a:t>
            </a:r>
            <a:r>
              <a:rPr lang="en-US" sz="1400" noProof="0" dirty="0">
                <a:solidFill>
                  <a:schemeClr val="tx1"/>
                </a:solidFill>
              </a:rPr>
              <a:t>secure, traceable, sustainable</a:t>
            </a:r>
            <a:endParaRPr lang="en-US" sz="1400" noProof="0" dirty="0">
              <a:solidFill>
                <a:schemeClr val="tx1"/>
              </a:solidFill>
              <a:cs typeface="Arial"/>
            </a:endParaRPr>
          </a:p>
          <a:p>
            <a:r>
              <a:rPr lang="en-US" dirty="0"/>
              <a:t>------</a:t>
            </a:r>
          </a:p>
          <a:p>
            <a:pPr defTabSz="914400"/>
            <a:r>
              <a:rPr lang="en-US" b="1" dirty="0">
                <a:solidFill>
                  <a:schemeClr val="tx1"/>
                </a:solidFill>
                <a:latin typeface="Arial"/>
                <a:cs typeface="Arial"/>
              </a:rPr>
              <a:t>Keysight EDA Challenges</a:t>
            </a:r>
          </a:p>
          <a:p>
            <a:pPr defTabSz="914400"/>
            <a:r>
              <a:rPr lang="en-US" dirty="0">
                <a:solidFill>
                  <a:schemeClr val="tx1"/>
                </a:solidFill>
                <a:latin typeface="Arial"/>
                <a:cs typeface="Arial"/>
              </a:rPr>
              <a:t>Accelerating Change</a:t>
            </a:r>
          </a:p>
          <a:p>
            <a:pPr marL="650875" lvl="1" indent="-285750" defTabSz="914400"/>
            <a:r>
              <a:rPr lang="en-US" sz="1400" dirty="0">
                <a:solidFill>
                  <a:schemeClr val="tx1"/>
                </a:solidFill>
              </a:rPr>
              <a:t>EDA industry, Technology, Design Methods, AI</a:t>
            </a:r>
          </a:p>
          <a:p>
            <a:pPr defTabSz="914400"/>
            <a:r>
              <a:rPr lang="en-US" dirty="0">
                <a:solidFill>
                  <a:schemeClr val="tx1"/>
                </a:solidFill>
                <a:latin typeface="Arial"/>
                <a:cs typeface="Arial"/>
              </a:rPr>
              <a:t>Complex Platforms, Workflows, Tools</a:t>
            </a:r>
            <a:endParaRPr lang="en-US" dirty="0">
              <a:solidFill>
                <a:schemeClr val="tx1"/>
              </a:solidFill>
            </a:endParaRPr>
          </a:p>
          <a:p>
            <a:pPr marL="650875" lvl="1" indent="-285750" defTabSz="914400"/>
            <a:r>
              <a:rPr lang="en-US" sz="1400" dirty="0">
                <a:solidFill>
                  <a:schemeClr val="tx1"/>
                </a:solidFill>
              </a:rPr>
              <a:t>Large, “mature”, monolithic platform</a:t>
            </a:r>
          </a:p>
          <a:p>
            <a:pPr marL="650875" lvl="1" indent="-285750" defTabSz="914400"/>
            <a:r>
              <a:rPr lang="en-US" sz="1400" dirty="0">
                <a:solidFill>
                  <a:schemeClr val="tx1"/>
                </a:solidFill>
              </a:rPr>
              <a:t>Rigid integration, specialized skills</a:t>
            </a:r>
          </a:p>
          <a:p>
            <a:pPr marL="650875" lvl="1" indent="-285750" defTabSz="914400"/>
            <a:r>
              <a:rPr lang="en-US" sz="1400" dirty="0">
                <a:solidFill>
                  <a:schemeClr val="tx1"/>
                </a:solidFill>
              </a:rPr>
              <a:t>Long learning curve</a:t>
            </a:r>
          </a:p>
          <a:p>
            <a:pPr marL="650875" lvl="1" indent="-285750" defTabSz="914400"/>
            <a:r>
              <a:rPr lang="en-US" sz="1400" dirty="0" err="1">
                <a:solidFill>
                  <a:schemeClr val="tx1"/>
                </a:solidFill>
                <a:cs typeface="Arial"/>
              </a:rPr>
              <a:t>DevSecOps</a:t>
            </a:r>
            <a:r>
              <a:rPr lang="en-US" sz="1400" dirty="0">
                <a:solidFill>
                  <a:schemeClr val="tx1"/>
                </a:solidFill>
                <a:cs typeface="Arial"/>
              </a:rPr>
              <a:t>, Export complexity</a:t>
            </a:r>
          </a:p>
          <a:p>
            <a:pPr defTabSz="914400"/>
            <a:r>
              <a:rPr lang="en-US" dirty="0">
                <a:solidFill>
                  <a:schemeClr val="tx1"/>
                </a:solidFill>
                <a:latin typeface="Arial"/>
                <a:cs typeface="Arial"/>
              </a:rPr>
              <a:t>Disjointed product islands </a:t>
            </a:r>
          </a:p>
          <a:p>
            <a:pPr marL="650875" lvl="1" indent="-285750" defTabSz="914400"/>
            <a:r>
              <a:rPr lang="en-US" sz="1400" dirty="0">
                <a:solidFill>
                  <a:schemeClr val="tx1"/>
                </a:solidFill>
              </a:rPr>
              <a:t>IP, Data, Formats, APIs</a:t>
            </a:r>
          </a:p>
          <a:p>
            <a:pPr defTabSz="914400"/>
            <a:r>
              <a:rPr lang="en-US" dirty="0">
                <a:solidFill>
                  <a:schemeClr val="tx1"/>
                </a:solidFill>
                <a:latin typeface="Arial"/>
                <a:cs typeface="Arial"/>
              </a:rPr>
              <a:t>Enterprise Scalability</a:t>
            </a:r>
          </a:p>
          <a:p>
            <a:pPr marL="650875" lvl="1" indent="-285750" defTabSz="914400"/>
            <a:r>
              <a:rPr lang="en-US" sz="1400" dirty="0">
                <a:solidFill>
                  <a:schemeClr val="tx1"/>
                </a:solidFill>
              </a:rPr>
              <a:t>Licensing, Security, Business models</a:t>
            </a:r>
          </a:p>
          <a:p>
            <a:pPr marL="650875" lvl="1" indent="-285750" defTabSz="914400"/>
            <a:r>
              <a:rPr lang="en-US" sz="1400" dirty="0">
                <a:solidFill>
                  <a:schemeClr val="tx1"/>
                </a:solidFill>
              </a:rPr>
              <a:t>Cloud and HPC deployment models</a:t>
            </a:r>
          </a:p>
          <a:p>
            <a:pPr marL="650875" lvl="1" indent="-285750" defTabSz="914400"/>
            <a:r>
              <a:rPr lang="en-US" sz="1400" dirty="0">
                <a:solidFill>
                  <a:schemeClr val="tx1"/>
                </a:solidFill>
              </a:rPr>
              <a:t>Operational and Workflow integration</a:t>
            </a:r>
            <a:endParaRPr lang="en-US" sz="1400" dirty="0">
              <a:solidFill>
                <a:schemeClr val="tx1"/>
              </a:solidFill>
              <a:cs typeface="Arial"/>
            </a:endParaRPr>
          </a:p>
          <a:p>
            <a:endParaRPr lang="en-US" dirty="0"/>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3</a:t>
            </a:fld>
            <a:endParaRPr lang="en-US"/>
          </a:p>
        </p:txBody>
      </p:sp>
    </p:spTree>
    <p:extLst>
      <p:ext uri="{BB962C8B-B14F-4D97-AF65-F5344CB8AC3E}">
        <p14:creationId xmlns:p14="http://schemas.microsoft.com/office/powerpoint/2010/main" val="2969220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5</a:t>
            </a:fld>
            <a:endParaRPr lang="en-US"/>
          </a:p>
        </p:txBody>
      </p:sp>
    </p:spTree>
    <p:extLst>
      <p:ext uri="{BB962C8B-B14F-4D97-AF65-F5344CB8AC3E}">
        <p14:creationId xmlns:p14="http://schemas.microsoft.com/office/powerpoint/2010/main" val="3840476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8</a:t>
            </a:fld>
            <a:endParaRPr lang="en-US"/>
          </a:p>
        </p:txBody>
      </p:sp>
    </p:spTree>
    <p:extLst>
      <p:ext uri="{BB962C8B-B14F-4D97-AF65-F5344CB8AC3E}">
        <p14:creationId xmlns:p14="http://schemas.microsoft.com/office/powerpoint/2010/main" val="1468550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5D328-59EA-C8A4-21B4-D5265DCE41BD}"/>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CD93C7FE-957F-45FC-F165-AFFD74A053A3}"/>
              </a:ext>
            </a:extLst>
          </p:cNvPr>
          <p:cNvSpPr>
            <a:spLocks noGrp="1" noChangeArrowheads="1"/>
          </p:cNvSpPr>
          <p:nvPr>
            <p:ph type="sldNum" sz="quarter" idx="5"/>
          </p:nvPr>
        </p:nvSpPr>
        <p:spPr>
          <a:noFill/>
        </p:spPr>
        <p:txBody>
          <a:bodyPr/>
          <a:lstStyle/>
          <a:p>
            <a:fld id="{72CA75B6-3DC0-4097-A45C-1416DC5D292D}" type="slidenum">
              <a:rPr lang="en-US" smtClean="0"/>
              <a:pPr/>
              <a:t>17</a:t>
            </a:fld>
            <a:endParaRPr lang="en-US"/>
          </a:p>
        </p:txBody>
      </p:sp>
      <p:sp>
        <p:nvSpPr>
          <p:cNvPr id="52227" name="Rectangle 2">
            <a:extLst>
              <a:ext uri="{FF2B5EF4-FFF2-40B4-BE49-F238E27FC236}">
                <a16:creationId xmlns:a16="http://schemas.microsoft.com/office/drawing/2014/main" id="{D4B87063-620D-8676-551C-4A051E1BA7A9}"/>
              </a:ext>
            </a:extLst>
          </p:cNvPr>
          <p:cNvSpPr>
            <a:spLocks noGrp="1" noRot="1" noChangeAspect="1" noChangeArrowheads="1" noTextEdit="1"/>
          </p:cNvSpPr>
          <p:nvPr>
            <p:ph type="sldImg"/>
          </p:nvPr>
        </p:nvSpPr>
        <p:spPr>
          <a:xfrm>
            <a:off x="406400" y="696913"/>
            <a:ext cx="6197600" cy="3486150"/>
          </a:xfrm>
          <a:ln/>
        </p:spPr>
      </p:sp>
      <p:sp>
        <p:nvSpPr>
          <p:cNvPr id="52228" name="Rectangle 3">
            <a:extLst>
              <a:ext uri="{FF2B5EF4-FFF2-40B4-BE49-F238E27FC236}">
                <a16:creationId xmlns:a16="http://schemas.microsoft.com/office/drawing/2014/main" id="{1D087D6F-F02F-F657-BF47-2AECD29B315A}"/>
              </a:ext>
            </a:extLst>
          </p:cNvPr>
          <p:cNvSpPr>
            <a:spLocks noGrp="1" noChangeArrowheads="1"/>
          </p:cNvSpPr>
          <p:nvPr>
            <p:ph type="body" idx="1"/>
          </p:nvPr>
        </p:nvSpPr>
        <p:spPr>
          <a:noFill/>
          <a:ln/>
        </p:spPr>
        <p:txBody>
          <a:bodyPr/>
          <a:lstStyle/>
          <a:p>
            <a:pPr eaLnBrk="1" hangingPunct="1"/>
            <a:endParaRPr lang="en-US"/>
          </a:p>
        </p:txBody>
      </p:sp>
      <p:sp>
        <p:nvSpPr>
          <p:cNvPr id="52229" name="Header Placeholder 4">
            <a:extLst>
              <a:ext uri="{FF2B5EF4-FFF2-40B4-BE49-F238E27FC236}">
                <a16:creationId xmlns:a16="http://schemas.microsoft.com/office/drawing/2014/main" id="{96DAD502-0D08-36F0-9BBD-058501566FE1}"/>
              </a:ext>
            </a:extLst>
          </p:cNvPr>
          <p:cNvSpPr>
            <a:spLocks noGrp="1"/>
          </p:cNvSpPr>
          <p:nvPr>
            <p:ph type="hdr" sz="quarter"/>
          </p:nvPr>
        </p:nvSpPr>
        <p:spPr>
          <a:noFill/>
        </p:spPr>
        <p:txBody>
          <a:bodyPr/>
          <a:lstStyle/>
          <a:p>
            <a:r>
              <a:rPr lang="en-US"/>
              <a:t>Approved for public release; distribution is unlimited.</a:t>
            </a:r>
          </a:p>
        </p:txBody>
      </p:sp>
    </p:spTree>
    <p:extLst>
      <p:ext uri="{BB962C8B-B14F-4D97-AF65-F5344CB8AC3E}">
        <p14:creationId xmlns:p14="http://schemas.microsoft.com/office/powerpoint/2010/main" val="3790996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D2669-8793-A590-E9DA-8F202BEA84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837A11-6C58-AB37-B2B1-2345B25B8C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B73610-32D3-FC3C-30DB-1BEA6F660EF9}"/>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5CF5D4A2-671F-85C9-6FC5-D7D7E1319777}"/>
              </a:ext>
            </a:extLst>
          </p:cNvPr>
          <p:cNvSpPr>
            <a:spLocks noGrp="1"/>
          </p:cNvSpPr>
          <p:nvPr>
            <p:ph type="hdr" sz="quarter"/>
          </p:nvPr>
        </p:nvSpPr>
        <p:spPr/>
        <p:txBody>
          <a:bodyPr/>
          <a:lstStyle/>
          <a:p>
            <a:pPr>
              <a:defRPr/>
            </a:pPr>
            <a:r>
              <a:rPr lang="en-US"/>
              <a:t>Approved for public release; distribution is unlimited.</a:t>
            </a:r>
          </a:p>
        </p:txBody>
      </p:sp>
      <p:sp>
        <p:nvSpPr>
          <p:cNvPr id="5" name="Slide Number Placeholder 4">
            <a:extLst>
              <a:ext uri="{FF2B5EF4-FFF2-40B4-BE49-F238E27FC236}">
                <a16:creationId xmlns:a16="http://schemas.microsoft.com/office/drawing/2014/main" id="{6EB79D15-F132-96FB-A4A6-83053396A0B8}"/>
              </a:ext>
            </a:extLst>
          </p:cNvPr>
          <p:cNvSpPr>
            <a:spLocks noGrp="1"/>
          </p:cNvSpPr>
          <p:nvPr>
            <p:ph type="sldNum" sz="quarter" idx="5"/>
          </p:nvPr>
        </p:nvSpPr>
        <p:spPr/>
        <p:txBody>
          <a:bodyPr/>
          <a:lstStyle/>
          <a:p>
            <a:pPr>
              <a:defRPr/>
            </a:pPr>
            <a:fld id="{76DDC751-6510-42BA-9DA5-B16E31B6CF28}" type="slidenum">
              <a:rPr lang="en-US" smtClean="0"/>
              <a:pPr>
                <a:defRPr/>
              </a:pPr>
              <a:t>19</a:t>
            </a:fld>
            <a:endParaRPr lang="en-US"/>
          </a:p>
        </p:txBody>
      </p:sp>
    </p:spTree>
    <p:extLst>
      <p:ext uri="{BB962C8B-B14F-4D97-AF65-F5344CB8AC3E}">
        <p14:creationId xmlns:p14="http://schemas.microsoft.com/office/powerpoint/2010/main" val="2474088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FEF26-3042-7706-5E30-19A82FA4B6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04776A-5AA0-617D-50E8-5972447939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FAA623-2BD6-D035-CA05-7E438B3876C4}"/>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A117650E-5522-9944-39B9-6EBCBCEF5EAE}"/>
              </a:ext>
            </a:extLst>
          </p:cNvPr>
          <p:cNvSpPr>
            <a:spLocks noGrp="1"/>
          </p:cNvSpPr>
          <p:nvPr>
            <p:ph type="hdr" sz="quarter"/>
          </p:nvPr>
        </p:nvSpPr>
        <p:spPr/>
        <p:txBody>
          <a:bodyPr/>
          <a:lstStyle/>
          <a:p>
            <a:pPr>
              <a:defRPr/>
            </a:pPr>
            <a:r>
              <a:rPr lang="en-US"/>
              <a:t>Approved for public release; distribution is unlimited.</a:t>
            </a:r>
          </a:p>
        </p:txBody>
      </p:sp>
      <p:sp>
        <p:nvSpPr>
          <p:cNvPr id="5" name="Slide Number Placeholder 4">
            <a:extLst>
              <a:ext uri="{FF2B5EF4-FFF2-40B4-BE49-F238E27FC236}">
                <a16:creationId xmlns:a16="http://schemas.microsoft.com/office/drawing/2014/main" id="{F6311D9F-2A79-CC92-DB35-542370D1BC03}"/>
              </a:ext>
            </a:extLst>
          </p:cNvPr>
          <p:cNvSpPr>
            <a:spLocks noGrp="1"/>
          </p:cNvSpPr>
          <p:nvPr>
            <p:ph type="sldNum" sz="quarter" idx="5"/>
          </p:nvPr>
        </p:nvSpPr>
        <p:spPr/>
        <p:txBody>
          <a:bodyPr/>
          <a:lstStyle/>
          <a:p>
            <a:pPr>
              <a:defRPr/>
            </a:pPr>
            <a:fld id="{76DDC751-6510-42BA-9DA5-B16E31B6CF28}" type="slidenum">
              <a:rPr lang="en-US" smtClean="0"/>
              <a:pPr>
                <a:defRPr/>
              </a:pPr>
              <a:t>23</a:t>
            </a:fld>
            <a:endParaRPr lang="en-US"/>
          </a:p>
        </p:txBody>
      </p:sp>
    </p:spTree>
    <p:extLst>
      <p:ext uri="{BB962C8B-B14F-4D97-AF65-F5344CB8AC3E}">
        <p14:creationId xmlns:p14="http://schemas.microsoft.com/office/powerpoint/2010/main" val="2926290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25</a:t>
            </a:fld>
            <a:endParaRPr lang="en-US"/>
          </a:p>
        </p:txBody>
      </p:sp>
    </p:spTree>
    <p:extLst>
      <p:ext uri="{BB962C8B-B14F-4D97-AF65-F5344CB8AC3E}">
        <p14:creationId xmlns:p14="http://schemas.microsoft.com/office/powerpoint/2010/main" val="4049032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27</a:t>
            </a:fld>
            <a:endParaRPr lang="en-US"/>
          </a:p>
        </p:txBody>
      </p:sp>
    </p:spTree>
    <p:extLst>
      <p:ext uri="{BB962C8B-B14F-4D97-AF65-F5344CB8AC3E}">
        <p14:creationId xmlns:p14="http://schemas.microsoft.com/office/powerpoint/2010/main" val="553478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7941E-8C24-8764-BBC3-D4102902B7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6719E7-EC7D-FE46-D6E7-FED5236042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1EE579-49A4-FF6C-0B76-AE1AB01297D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3BA4FC-2F9B-9987-66F8-0DE429FBB499}"/>
              </a:ext>
            </a:extLst>
          </p:cNvPr>
          <p:cNvSpPr>
            <a:spLocks noGrp="1"/>
          </p:cNvSpPr>
          <p:nvPr>
            <p:ph type="sldNum" sz="quarter" idx="5"/>
          </p:nvPr>
        </p:nvSpPr>
        <p:spPr/>
        <p:txBody>
          <a:bodyPr/>
          <a:lstStyle/>
          <a:p>
            <a:pPr>
              <a:defRPr/>
            </a:pPr>
            <a:fld id="{4158C261-0144-294D-993A-A2B9FCF6D212}" type="slidenum">
              <a:rPr lang="en-US" smtClean="0"/>
              <a:pPr>
                <a:defRPr/>
              </a:pPr>
              <a:t>28</a:t>
            </a:fld>
            <a:endParaRPr lang="en-US"/>
          </a:p>
        </p:txBody>
      </p:sp>
    </p:spTree>
    <p:extLst>
      <p:ext uri="{BB962C8B-B14F-4D97-AF65-F5344CB8AC3E}">
        <p14:creationId xmlns:p14="http://schemas.microsoft.com/office/powerpoint/2010/main" val="1806203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07CAD7-B5E3-2C56-1963-3119FFAEBC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5547A7-FCC1-8A74-3A6A-9D41E27616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375367-1676-0F1C-EA1F-DB37F9A006E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FF139FD-C1F2-820D-D437-98DB657B7FAD}"/>
              </a:ext>
            </a:extLst>
          </p:cNvPr>
          <p:cNvSpPr>
            <a:spLocks noGrp="1"/>
          </p:cNvSpPr>
          <p:nvPr>
            <p:ph type="sldNum" sz="quarter" idx="5"/>
          </p:nvPr>
        </p:nvSpPr>
        <p:spPr/>
        <p:txBody>
          <a:bodyPr/>
          <a:lstStyle/>
          <a:p>
            <a:pPr>
              <a:defRPr/>
            </a:pPr>
            <a:fld id="{4158C261-0144-294D-993A-A2B9FCF6D212}" type="slidenum">
              <a:rPr lang="en-US" smtClean="0"/>
              <a:pPr>
                <a:defRPr/>
              </a:pPr>
              <a:t>29</a:t>
            </a:fld>
            <a:endParaRPr lang="en-US"/>
          </a:p>
        </p:txBody>
      </p:sp>
    </p:spTree>
    <p:extLst>
      <p:ext uri="{BB962C8B-B14F-4D97-AF65-F5344CB8AC3E}">
        <p14:creationId xmlns:p14="http://schemas.microsoft.com/office/powerpoint/2010/main" val="1195846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2880" indent="-274320">
              <a:buFont typeface="Arial" panose="020B0604020202020204" pitchFamily="34" charset="0"/>
              <a:buChar char="•"/>
            </a:pPr>
            <a:r>
              <a:rPr lang="en-US" sz="1200" dirty="0">
                <a:solidFill>
                  <a:schemeClr val="tx1"/>
                </a:solidFill>
              </a:rPr>
              <a:t>Optimization is at the core of many of our products, but traditional methods face significant limitations:</a:t>
            </a:r>
          </a:p>
          <a:p>
            <a:pPr marL="182880" indent="-274320">
              <a:buFont typeface="Arial" panose="020B0604020202020204" pitchFamily="34" charset="0"/>
              <a:buChar char="•"/>
            </a:pPr>
            <a:r>
              <a:rPr lang="en-US" sz="1200" dirty="0">
                <a:solidFill>
                  <a:schemeClr val="tx1"/>
                </a:solidFill>
              </a:rPr>
              <a:t>Most conventional optimizers struggle when handling more than 20 parameters, leading to inefficiencies.</a:t>
            </a:r>
          </a:p>
          <a:p>
            <a:pPr marL="182880" indent="-274320">
              <a:buFont typeface="Arial" panose="020B0604020202020204" pitchFamily="34" charset="0"/>
              <a:buChar char="•"/>
            </a:pPr>
            <a:r>
              <a:rPr lang="en-US" sz="1200" dirty="0">
                <a:solidFill>
                  <a:schemeClr val="tx1"/>
                </a:solidFill>
              </a:rPr>
              <a:t>As a result, customers need to manually break down large-scale problems into smaller, more manageable ones.</a:t>
            </a:r>
          </a:p>
          <a:p>
            <a:pPr marL="182880" indent="-274320">
              <a:buFont typeface="Arial" panose="020B0604020202020204" pitchFamily="34" charset="0"/>
              <a:buChar char="•"/>
            </a:pPr>
            <a:r>
              <a:rPr lang="en-US" sz="1200" dirty="0">
                <a:solidFill>
                  <a:schemeClr val="tx1"/>
                </a:solidFill>
              </a:rPr>
              <a:t>To overcome these challenges, our team leveraged AI/ML-driven optimization techniques:</a:t>
            </a:r>
          </a:p>
          <a:p>
            <a:pPr marL="182880" indent="-274320">
              <a:buFont typeface="Arial" panose="020B0604020202020204" pitchFamily="34" charset="0"/>
              <a:buChar char="•"/>
            </a:pPr>
            <a:r>
              <a:rPr lang="en-US" sz="1200" dirty="0">
                <a:solidFill>
                  <a:schemeClr val="tx1"/>
                </a:solidFill>
              </a:rPr>
              <a:t>Expanded the optimization capacity to handle 40+ parameters seamlessly.</a:t>
            </a:r>
          </a:p>
          <a:p>
            <a:pPr marL="182880" indent="-274320">
              <a:buFont typeface="Arial" panose="020B0604020202020204" pitchFamily="34" charset="0"/>
              <a:buChar char="•"/>
            </a:pPr>
            <a:r>
              <a:rPr lang="en-US" sz="1200" dirty="0">
                <a:solidFill>
                  <a:schemeClr val="tx1"/>
                </a:solidFill>
              </a:rPr>
              <a:t>Automated complex processes, significantly reducing the workload for customers</a:t>
            </a:r>
            <a:endParaRPr lang="en-US" dirty="0">
              <a:solidFill>
                <a:schemeClr val="tx1"/>
              </a:solidFill>
            </a:endParaRPr>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33</a:t>
            </a:fld>
            <a:endParaRPr lang="en-US"/>
          </a:p>
        </p:txBody>
      </p:sp>
    </p:spTree>
    <p:extLst>
      <p:ext uri="{BB962C8B-B14F-4D97-AF65-F5344CB8AC3E}">
        <p14:creationId xmlns:p14="http://schemas.microsoft.com/office/powerpoint/2010/main" val="682031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400"/>
              </a:spcBef>
              <a:spcAft>
                <a:spcPct val="0"/>
              </a:spcAft>
              <a:buClrTx/>
              <a:buSzTx/>
              <a:buFont typeface="Arial" panose="020B0604020202020204" pitchFamily="34" charset="0"/>
              <a:buChar char="​"/>
              <a:tabLst/>
              <a:defRPr/>
            </a:pPr>
            <a:r>
              <a:rPr lang="en-US" dirty="0"/>
              <a:t>Traditional optimization of multi-objective goals combines all goals into single error function with weights assigned to each objective based on human assumption of their relative importance. These assumptions are made before the optimization begins and does not produce the optimal combinations of multi-objective goals called the Pareto front which shows the trade offs amongst the competing goals. These new optimization techniques address these limitations to enable multi-objectives (e.g., EVM, Stability, Efficiency, Temperature and Size) goals with large number of input variables (i.e., high dimensional search space) to be optimized across simulation domains and design hierarchies.</a:t>
            </a:r>
          </a:p>
          <a:p>
            <a:endParaRPr lang="en-US" dirty="0"/>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34</a:t>
            </a:fld>
            <a:endParaRPr lang="en-US"/>
          </a:p>
        </p:txBody>
      </p:sp>
    </p:spTree>
    <p:extLst>
      <p:ext uri="{BB962C8B-B14F-4D97-AF65-F5344CB8AC3E}">
        <p14:creationId xmlns:p14="http://schemas.microsoft.com/office/powerpoint/2010/main" val="24078286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Bayesian optimization algorithm was used to seek the bit pattern that caused the worst-case Eye Closure</a:t>
            </a:r>
          </a:p>
          <a:p>
            <a:r>
              <a:rPr lang="en-US"/>
              <a:t>If you used a regular Transient simulation with a typical optimizer, it would take a great number of simulations to find a worst case, and each of those cases would take a long time to simulate</a:t>
            </a:r>
          </a:p>
          <a:p>
            <a:endParaRPr lang="en-US"/>
          </a:p>
          <a:p>
            <a:r>
              <a:rPr lang="en-US"/>
              <a:t>This produces a shorter sequence that exposes the same </a:t>
            </a:r>
            <a:r>
              <a:rPr lang="en-US" err="1"/>
              <a:t>freqeuency</a:t>
            </a:r>
            <a:r>
              <a:rPr lang="en-US"/>
              <a:t> dependence and waveform statistics, but all analyses based on this shorter sequence will now be much faster.</a:t>
            </a:r>
          </a:p>
          <a:p>
            <a:endParaRPr lang="en-US"/>
          </a:p>
          <a:p>
            <a:pPr defTabSz="904159">
              <a:spcBef>
                <a:spcPts val="396"/>
              </a:spcBef>
              <a:defRPr/>
            </a:pPr>
            <a:r>
              <a:rPr lang="en-US" sz="800" i="1"/>
              <a:t>Reference: M. </a:t>
            </a:r>
            <a:r>
              <a:rPr lang="en-US" sz="800" i="1" err="1"/>
              <a:t>Ahadi</a:t>
            </a:r>
            <a:r>
              <a:rPr lang="en-US" sz="800" i="1"/>
              <a:t>, et. al. “Worst-case eye analysis of high-speed channels based on Bayesian optimization”, IEEE TEMC, V. 63. N. 1, 2020. (Best TEMC Transaction Award)</a:t>
            </a:r>
          </a:p>
          <a:p>
            <a:endParaRPr lang="en-US"/>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36</a:t>
            </a:fld>
            <a:endParaRPr lang="en-US"/>
          </a:p>
        </p:txBody>
      </p:sp>
    </p:spTree>
    <p:extLst>
      <p:ext uri="{BB962C8B-B14F-4D97-AF65-F5344CB8AC3E}">
        <p14:creationId xmlns:p14="http://schemas.microsoft.com/office/powerpoint/2010/main" val="2508711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400" u="sng" dirty="0">
                <a:solidFill>
                  <a:schemeClr val="tx1">
                    <a:lumMod val="85000"/>
                    <a:lumOff val="15000"/>
                  </a:schemeClr>
                </a:solidFill>
              </a:rPr>
              <a:t>Keysight EDA proprietary enhancements to data</a:t>
            </a:r>
          </a:p>
          <a:p>
            <a:pPr marL="285750" indent="-285750" algn="l">
              <a:buFont typeface="Arial" panose="020B0604020202020204" pitchFamily="34" charset="0"/>
              <a:buChar char="•"/>
            </a:pPr>
            <a:r>
              <a:rPr lang="en-US" sz="1200" dirty="0">
                <a:solidFill>
                  <a:schemeClr val="tx1">
                    <a:lumMod val="85000"/>
                    <a:lumOff val="15000"/>
                  </a:schemeClr>
                </a:solidFill>
              </a:rPr>
              <a:t>ADS documentation</a:t>
            </a:r>
          </a:p>
          <a:p>
            <a:pPr marL="285750" indent="-285750">
              <a:buFont typeface="Arial" panose="020B0604020202020204" pitchFamily="34" charset="0"/>
              <a:buChar char="•"/>
            </a:pPr>
            <a:r>
              <a:rPr lang="en-US" sz="1200" dirty="0">
                <a:solidFill>
                  <a:schemeClr val="tx1">
                    <a:lumMod val="85000"/>
                    <a:lumOff val="15000"/>
                  </a:schemeClr>
                </a:solidFill>
                <a:sym typeface="Wingdings" panose="05000000000000000000" pitchFamily="2" charset="2"/>
              </a:rPr>
              <a:t>API docs </a:t>
            </a:r>
            <a:r>
              <a:rPr lang="en-US" sz="1200" dirty="0">
                <a:solidFill>
                  <a:schemeClr val="tx1">
                    <a:lumMod val="85000"/>
                    <a:lumOff val="15000"/>
                  </a:schemeClr>
                </a:solidFill>
              </a:rPr>
              <a:t>&amp; release notes</a:t>
            </a:r>
            <a:endParaRPr lang="en-US" sz="1200" dirty="0">
              <a:solidFill>
                <a:schemeClr val="tx1">
                  <a:lumMod val="85000"/>
                  <a:lumOff val="15000"/>
                </a:schemeClr>
              </a:solidFill>
              <a:sym typeface="Wingdings" panose="05000000000000000000" pitchFamily="2" charset="2"/>
            </a:endParaRPr>
          </a:p>
          <a:p>
            <a:pPr marL="285750" indent="-285750">
              <a:buFont typeface="Arial" panose="020B0604020202020204" pitchFamily="34" charset="0"/>
              <a:buChar char="•"/>
            </a:pPr>
            <a:r>
              <a:rPr lang="en-US" sz="1200" dirty="0">
                <a:solidFill>
                  <a:schemeClr val="tx1">
                    <a:lumMod val="85000"/>
                    <a:lumOff val="15000"/>
                  </a:schemeClr>
                </a:solidFill>
                <a:sym typeface="Wingdings" panose="05000000000000000000" pitchFamily="2" charset="2"/>
              </a:rPr>
              <a:t>ADS Error Messages and Warnings</a:t>
            </a:r>
            <a:endParaRPr lang="en-US" sz="1200" dirty="0">
              <a:solidFill>
                <a:schemeClr val="tx1">
                  <a:lumMod val="85000"/>
                  <a:lumOff val="15000"/>
                </a:schemeClr>
              </a:solidFill>
            </a:endParaRPr>
          </a:p>
          <a:p>
            <a:pPr marL="285750" indent="-285750" algn="l">
              <a:buFont typeface="Arial" panose="020B0604020202020204" pitchFamily="34" charset="0"/>
              <a:buChar char="•"/>
            </a:pPr>
            <a:r>
              <a:rPr lang="en-US" sz="1200" dirty="0">
                <a:solidFill>
                  <a:schemeClr val="tx1">
                    <a:lumMod val="85000"/>
                    <a:lumOff val="15000"/>
                  </a:schemeClr>
                </a:solidFill>
              </a:rPr>
              <a:t>KC Articles &gt; 80 hits</a:t>
            </a:r>
          </a:p>
          <a:p>
            <a:pPr marL="285750" indent="-285750" algn="l">
              <a:buFont typeface="Arial" panose="020B0604020202020204" pitchFamily="34" charset="0"/>
              <a:buChar char="•"/>
            </a:pPr>
            <a:r>
              <a:rPr lang="en-US" sz="1200" dirty="0">
                <a:solidFill>
                  <a:schemeClr val="tx1">
                    <a:lumMod val="85000"/>
                    <a:lumOff val="15000"/>
                  </a:schemeClr>
                </a:solidFill>
              </a:rPr>
              <a:t>YouTube tutorials since 2020</a:t>
            </a:r>
            <a:endParaRPr lang="en-US" sz="1200" dirty="0">
              <a:solidFill>
                <a:schemeClr val="tx1">
                  <a:lumMod val="85000"/>
                  <a:lumOff val="15000"/>
                </a:schemeClr>
              </a:solidFill>
              <a:sym typeface="Wingdings" panose="05000000000000000000" pitchFamily="2" charset="2"/>
            </a:endParaRPr>
          </a:p>
          <a:p>
            <a:pPr marL="285750" indent="-285750" algn="l">
              <a:buFont typeface="Arial" panose="020B0604020202020204" pitchFamily="34" charset="0"/>
              <a:buChar char="•"/>
            </a:pPr>
            <a:r>
              <a:rPr lang="en-US" sz="1200" dirty="0">
                <a:solidFill>
                  <a:schemeClr val="tx1">
                    <a:lumMod val="85000"/>
                    <a:lumOff val="15000"/>
                  </a:schemeClr>
                </a:solidFill>
                <a:sym typeface="Wingdings" panose="05000000000000000000" pitchFamily="2" charset="2"/>
              </a:rPr>
              <a:t>Experts hand-contributed data</a:t>
            </a:r>
          </a:p>
          <a:p>
            <a:pPr marL="285750" indent="-285750" algn="l">
              <a:buFont typeface="Arial" panose="020B0604020202020204" pitchFamily="34" charset="0"/>
              <a:buChar char="•"/>
            </a:pPr>
            <a:r>
              <a:rPr lang="en-US" sz="1200" dirty="0">
                <a:solidFill>
                  <a:schemeClr val="tx1">
                    <a:lumMod val="85000"/>
                    <a:lumOff val="15000"/>
                  </a:schemeClr>
                </a:solidFill>
                <a:sym typeface="Wingdings" panose="05000000000000000000" pitchFamily="2" charset="2"/>
              </a:rPr>
              <a:t>App notes and PPTs</a:t>
            </a:r>
          </a:p>
          <a:p>
            <a:pPr marL="285750" indent="-285750" algn="l">
              <a:buFont typeface="Arial" panose="020B0604020202020204" pitchFamily="34" charset="0"/>
              <a:buChar char="•"/>
            </a:pPr>
            <a:r>
              <a:rPr lang="en-US" sz="1200" dirty="0">
                <a:solidFill>
                  <a:schemeClr val="tx1">
                    <a:lumMod val="85000"/>
                    <a:lumOff val="15000"/>
                  </a:schemeClr>
                </a:solidFill>
                <a:sym typeface="Wingdings" panose="05000000000000000000" pitchFamily="2" charset="2"/>
              </a:rPr>
              <a:t>Keep track of Versioning </a:t>
            </a:r>
          </a:p>
          <a:p>
            <a:pPr marL="285750" indent="-285750" algn="l">
              <a:buFont typeface="Arial" panose="020B0604020202020204" pitchFamily="34" charset="0"/>
              <a:buChar char="•"/>
            </a:pPr>
            <a:r>
              <a:rPr lang="en-US" sz="1200" dirty="0">
                <a:solidFill>
                  <a:schemeClr val="tx1">
                    <a:lumMod val="85000"/>
                    <a:lumOff val="15000"/>
                  </a:schemeClr>
                </a:solidFill>
                <a:sym typeface="Wingdings" panose="05000000000000000000" pitchFamily="2" charset="2"/>
              </a:rPr>
              <a:t>Hyperlinks to original references </a:t>
            </a:r>
          </a:p>
          <a:p>
            <a:pPr marL="285750" indent="-285750" algn="l">
              <a:buFont typeface="Arial" panose="020B0604020202020204" pitchFamily="34" charset="0"/>
              <a:buChar char="•"/>
            </a:pPr>
            <a:r>
              <a:rPr lang="en-US" sz="1200" dirty="0">
                <a:solidFill>
                  <a:schemeClr val="tx1">
                    <a:lumMod val="85000"/>
                    <a:lumOff val="15000"/>
                  </a:schemeClr>
                </a:solidFill>
                <a:sym typeface="Wingdings" panose="05000000000000000000" pitchFamily="2" charset="2"/>
              </a:rPr>
              <a:t>Voluntary user-submitted feedback</a:t>
            </a:r>
            <a:endParaRPr lang="en-US" dirty="0"/>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38</a:t>
            </a:fld>
            <a:endParaRPr lang="en-US"/>
          </a:p>
        </p:txBody>
      </p:sp>
    </p:spTree>
    <p:extLst>
      <p:ext uri="{BB962C8B-B14F-4D97-AF65-F5344CB8AC3E}">
        <p14:creationId xmlns:p14="http://schemas.microsoft.com/office/powerpoint/2010/main" val="3398941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Keysight EDA Chat client – unreleased version Nov 2024 </a:t>
            </a:r>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39</a:t>
            </a:fld>
            <a:endParaRPr lang="en-US"/>
          </a:p>
        </p:txBody>
      </p:sp>
    </p:spTree>
    <p:extLst>
      <p:ext uri="{BB962C8B-B14F-4D97-AF65-F5344CB8AC3E}">
        <p14:creationId xmlns:p14="http://schemas.microsoft.com/office/powerpoint/2010/main" val="4929254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4158C261-0144-294D-993A-A2B9FCF6D212}" type="slidenum">
              <a:rPr lang="en-US" smtClean="0"/>
              <a:pPr>
                <a:defRPr/>
              </a:pPr>
              <a:t>42</a:t>
            </a:fld>
            <a:endParaRPr lang="en-US"/>
          </a:p>
        </p:txBody>
      </p:sp>
    </p:spTree>
    <p:extLst>
      <p:ext uri="{BB962C8B-B14F-4D97-AF65-F5344CB8AC3E}">
        <p14:creationId xmlns:p14="http://schemas.microsoft.com/office/powerpoint/2010/main" val="4169002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385F3-1955-92C0-3BC5-F7FD8C5965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11A42B-9F05-6B60-2006-8703F36BA8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A55385-5CE7-32F3-DAFA-90CA4B901543}"/>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9868A826-CE84-CDFD-BCF5-5B963A8B3F60}"/>
              </a:ext>
            </a:extLst>
          </p:cNvPr>
          <p:cNvSpPr>
            <a:spLocks noGrp="1"/>
          </p:cNvSpPr>
          <p:nvPr>
            <p:ph type="hdr" sz="quarter"/>
          </p:nvPr>
        </p:nvSpPr>
        <p:spPr/>
        <p:txBody>
          <a:bodyPr/>
          <a:lstStyle/>
          <a:p>
            <a:pPr>
              <a:defRPr/>
            </a:pPr>
            <a:r>
              <a:rPr lang="en-US"/>
              <a:t>Approved for public release; distribution is unlimited.</a:t>
            </a:r>
          </a:p>
        </p:txBody>
      </p:sp>
      <p:sp>
        <p:nvSpPr>
          <p:cNvPr id="5" name="Slide Number Placeholder 4">
            <a:extLst>
              <a:ext uri="{FF2B5EF4-FFF2-40B4-BE49-F238E27FC236}">
                <a16:creationId xmlns:a16="http://schemas.microsoft.com/office/drawing/2014/main" id="{1164A35E-D5AA-F27F-BF4A-98FDCA990054}"/>
              </a:ext>
            </a:extLst>
          </p:cNvPr>
          <p:cNvSpPr>
            <a:spLocks noGrp="1"/>
          </p:cNvSpPr>
          <p:nvPr>
            <p:ph type="sldNum" sz="quarter" idx="5"/>
          </p:nvPr>
        </p:nvSpPr>
        <p:spPr/>
        <p:txBody>
          <a:bodyPr/>
          <a:lstStyle/>
          <a:p>
            <a:pPr>
              <a:defRPr/>
            </a:pPr>
            <a:fld id="{76DDC751-6510-42BA-9DA5-B16E31B6CF28}" type="slidenum">
              <a:rPr lang="en-US" smtClean="0"/>
              <a:pPr>
                <a:defRPr/>
              </a:pPr>
              <a:t>44</a:t>
            </a:fld>
            <a:endParaRPr lang="en-US"/>
          </a:p>
        </p:txBody>
      </p:sp>
    </p:spTree>
    <p:extLst>
      <p:ext uri="{BB962C8B-B14F-4D97-AF65-F5344CB8AC3E}">
        <p14:creationId xmlns:p14="http://schemas.microsoft.com/office/powerpoint/2010/main" val="38904327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72CA75B6-3DC0-4097-A45C-1416DC5D292D}" type="slidenum">
              <a:rPr lang="en-US" smtClean="0"/>
              <a:pPr/>
              <a:t>47</a:t>
            </a:fld>
            <a:endParaRPr lang="en-US"/>
          </a:p>
        </p:txBody>
      </p:sp>
      <p:sp>
        <p:nvSpPr>
          <p:cNvPr id="52227" name="Rectangle 2"/>
          <p:cNvSpPr>
            <a:spLocks noGrp="1" noRot="1" noChangeAspect="1" noChangeArrowheads="1" noTextEdit="1"/>
          </p:cNvSpPr>
          <p:nvPr>
            <p:ph type="sldImg"/>
          </p:nvPr>
        </p:nvSpPr>
        <p:spPr>
          <a:xfrm>
            <a:off x="406400" y="696913"/>
            <a:ext cx="6197600" cy="3486150"/>
          </a:xfrm>
          <a:ln/>
        </p:spPr>
      </p:sp>
      <p:sp>
        <p:nvSpPr>
          <p:cNvPr id="52228" name="Rectangle 3"/>
          <p:cNvSpPr>
            <a:spLocks noGrp="1" noChangeArrowheads="1"/>
          </p:cNvSpPr>
          <p:nvPr>
            <p:ph type="body" idx="1"/>
          </p:nvPr>
        </p:nvSpPr>
        <p:spPr>
          <a:noFill/>
          <a:ln/>
        </p:spPr>
        <p:txBody>
          <a:bodyPr/>
          <a:lstStyle/>
          <a:p>
            <a:pPr eaLnBrk="1" hangingPunct="1"/>
            <a:endParaRPr lang="en-US"/>
          </a:p>
        </p:txBody>
      </p:sp>
      <p:sp>
        <p:nvSpPr>
          <p:cNvPr id="52229" name="Header Placeholder 4"/>
          <p:cNvSpPr>
            <a:spLocks noGrp="1"/>
          </p:cNvSpPr>
          <p:nvPr>
            <p:ph type="hdr" sz="quarter"/>
          </p:nvPr>
        </p:nvSpPr>
        <p:spPr>
          <a:noFill/>
        </p:spPr>
        <p:txBody>
          <a:bodyPr/>
          <a:lstStyle/>
          <a:p>
            <a:r>
              <a:rPr lang="en-US"/>
              <a:t>Approved for public release; distribution is unlimited.</a:t>
            </a:r>
          </a:p>
        </p:txBody>
      </p:sp>
    </p:spTree>
    <p:extLst>
      <p:ext uri="{BB962C8B-B14F-4D97-AF65-F5344CB8AC3E}">
        <p14:creationId xmlns:p14="http://schemas.microsoft.com/office/powerpoint/2010/main" val="5025745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48</a:t>
            </a:fld>
            <a:endParaRPr lang="en-US"/>
          </a:p>
        </p:txBody>
      </p:sp>
    </p:spTree>
    <p:extLst>
      <p:ext uri="{BB962C8B-B14F-4D97-AF65-F5344CB8AC3E}">
        <p14:creationId xmlns:p14="http://schemas.microsoft.com/office/powerpoint/2010/main" val="33572164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apply this as an image completion problem and apply AI, we need to represent load-pull contours as an image.</a:t>
            </a:r>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50</a:t>
            </a:fld>
            <a:endParaRPr lang="en-US"/>
          </a:p>
        </p:txBody>
      </p:sp>
    </p:spTree>
    <p:extLst>
      <p:ext uri="{BB962C8B-B14F-4D97-AF65-F5344CB8AC3E}">
        <p14:creationId xmlns:p14="http://schemas.microsoft.com/office/powerpoint/2010/main" val="29398001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52</a:t>
            </a:fld>
            <a:endParaRPr lang="en-US"/>
          </a:p>
        </p:txBody>
      </p:sp>
    </p:spTree>
    <p:extLst>
      <p:ext uri="{BB962C8B-B14F-4D97-AF65-F5344CB8AC3E}">
        <p14:creationId xmlns:p14="http://schemas.microsoft.com/office/powerpoint/2010/main" val="38813659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Transition MLAI methods require lots of training data.</a:t>
            </a:r>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53</a:t>
            </a:fld>
            <a:endParaRPr lang="en-US"/>
          </a:p>
        </p:txBody>
      </p:sp>
    </p:spTree>
    <p:extLst>
      <p:ext uri="{BB962C8B-B14F-4D97-AF65-F5344CB8AC3E}">
        <p14:creationId xmlns:p14="http://schemas.microsoft.com/office/powerpoint/2010/main" val="42542068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After collecting and processing the data we need to train the model. If you interested in the preprocessing steps check out our paper on this work. </a:t>
            </a:r>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54</a:t>
            </a:fld>
            <a:endParaRPr lang="en-US"/>
          </a:p>
        </p:txBody>
      </p:sp>
    </p:spTree>
    <p:extLst>
      <p:ext uri="{BB962C8B-B14F-4D97-AF65-F5344CB8AC3E}">
        <p14:creationId xmlns:p14="http://schemas.microsoft.com/office/powerpoint/2010/main" val="27981385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solidFill>
                  <a:srgbClr val="3F3F3F"/>
                </a:solidFill>
                <a:effectLst/>
                <a:latin typeface="Helvetica" pitchFamily="2" charset="0"/>
              </a:rPr>
              <a:t>Uses 30k images and 50 epochs for results here. Unclear if &gt;30k images may be required for better generality</a:t>
            </a:r>
          </a:p>
          <a:p>
            <a:endParaRPr lang="en-US" dirty="0"/>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55</a:t>
            </a:fld>
            <a:endParaRPr lang="en-US"/>
          </a:p>
        </p:txBody>
      </p:sp>
    </p:spTree>
    <p:extLst>
      <p:ext uri="{BB962C8B-B14F-4D97-AF65-F5344CB8AC3E}">
        <p14:creationId xmlns:p14="http://schemas.microsoft.com/office/powerpoint/2010/main" val="28758295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56</a:t>
            </a:fld>
            <a:endParaRPr lang="en-US"/>
          </a:p>
        </p:txBody>
      </p:sp>
    </p:spTree>
    <p:extLst>
      <p:ext uri="{BB962C8B-B14F-4D97-AF65-F5344CB8AC3E}">
        <p14:creationId xmlns:p14="http://schemas.microsoft.com/office/powerpoint/2010/main" val="33904988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57</a:t>
            </a:fld>
            <a:endParaRPr lang="en-US"/>
          </a:p>
        </p:txBody>
      </p:sp>
    </p:spTree>
    <p:extLst>
      <p:ext uri="{BB962C8B-B14F-4D97-AF65-F5344CB8AC3E}">
        <p14:creationId xmlns:p14="http://schemas.microsoft.com/office/powerpoint/2010/main" val="37889651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58</a:t>
            </a:fld>
            <a:endParaRPr lang="en-US"/>
          </a:p>
        </p:txBody>
      </p:sp>
    </p:spTree>
    <p:extLst>
      <p:ext uri="{BB962C8B-B14F-4D97-AF65-F5344CB8AC3E}">
        <p14:creationId xmlns:p14="http://schemas.microsoft.com/office/powerpoint/2010/main" val="42565666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 conversion!</a:t>
            </a:r>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59</a:t>
            </a:fld>
            <a:endParaRPr lang="en-US"/>
          </a:p>
        </p:txBody>
      </p:sp>
    </p:spTree>
    <p:extLst>
      <p:ext uri="{BB962C8B-B14F-4D97-AF65-F5344CB8AC3E}">
        <p14:creationId xmlns:p14="http://schemas.microsoft.com/office/powerpoint/2010/main" val="16042533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60</a:t>
            </a:fld>
            <a:endParaRPr lang="en-US"/>
          </a:p>
        </p:txBody>
      </p:sp>
    </p:spTree>
    <p:extLst>
      <p:ext uri="{BB962C8B-B14F-4D97-AF65-F5344CB8AC3E}">
        <p14:creationId xmlns:p14="http://schemas.microsoft.com/office/powerpoint/2010/main" val="24917652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62</a:t>
            </a:fld>
            <a:endParaRPr lang="en-US"/>
          </a:p>
        </p:txBody>
      </p:sp>
    </p:spTree>
    <p:extLst>
      <p:ext uri="{BB962C8B-B14F-4D97-AF65-F5344CB8AC3E}">
        <p14:creationId xmlns:p14="http://schemas.microsoft.com/office/powerpoint/2010/main" val="12513295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63</a:t>
            </a:fld>
            <a:endParaRPr lang="en-US"/>
          </a:p>
        </p:txBody>
      </p:sp>
    </p:spTree>
    <p:extLst>
      <p:ext uri="{BB962C8B-B14F-4D97-AF65-F5344CB8AC3E}">
        <p14:creationId xmlns:p14="http://schemas.microsoft.com/office/powerpoint/2010/main" val="26864371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64</a:t>
            </a:fld>
            <a:endParaRPr lang="en-US"/>
          </a:p>
        </p:txBody>
      </p:sp>
    </p:spTree>
    <p:extLst>
      <p:ext uri="{BB962C8B-B14F-4D97-AF65-F5344CB8AC3E}">
        <p14:creationId xmlns:p14="http://schemas.microsoft.com/office/powerpoint/2010/main" val="41674933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t>The active load pull device shown is the </a:t>
            </a:r>
            <a:r>
              <a:rPr lang="en-US" b="0" i="0" u="none" strike="noStrike">
                <a:solidFill>
                  <a:srgbClr val="262626"/>
                </a:solidFill>
                <a:effectLst/>
                <a:latin typeface="Graphik LC Web"/>
              </a:rPr>
              <a:t>S94573B Wideband Active Load Pull Export Control from Keysight.</a:t>
            </a:r>
          </a:p>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66</a:t>
            </a:fld>
            <a:endParaRPr lang="en-US"/>
          </a:p>
        </p:txBody>
      </p:sp>
    </p:spTree>
    <p:extLst>
      <p:ext uri="{BB962C8B-B14F-4D97-AF65-F5344CB8AC3E}">
        <p14:creationId xmlns:p14="http://schemas.microsoft.com/office/powerpoint/2010/main" val="19672288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67</a:t>
            </a:fld>
            <a:endParaRPr lang="en-US"/>
          </a:p>
        </p:txBody>
      </p:sp>
    </p:spTree>
    <p:extLst>
      <p:ext uri="{BB962C8B-B14F-4D97-AF65-F5344CB8AC3E}">
        <p14:creationId xmlns:p14="http://schemas.microsoft.com/office/powerpoint/2010/main" val="25818209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a:defRPr/>
            </a:pPr>
            <a:r>
              <a:rPr lang="en-US"/>
              <a:t>Approved for public release; distribution is unlimited.</a:t>
            </a:r>
          </a:p>
        </p:txBody>
      </p:sp>
      <p:sp>
        <p:nvSpPr>
          <p:cNvPr id="5" name="Slide Number Placeholder 4"/>
          <p:cNvSpPr>
            <a:spLocks noGrp="1"/>
          </p:cNvSpPr>
          <p:nvPr>
            <p:ph type="sldNum" sz="quarter" idx="5"/>
          </p:nvPr>
        </p:nvSpPr>
        <p:spPr/>
        <p:txBody>
          <a:bodyPr/>
          <a:lstStyle/>
          <a:p>
            <a:pPr>
              <a:defRPr/>
            </a:pPr>
            <a:fld id="{76DDC751-6510-42BA-9DA5-B16E31B6CF28}" type="slidenum">
              <a:rPr lang="en-US" smtClean="0"/>
              <a:pPr>
                <a:defRPr/>
              </a:pPr>
              <a:t>68</a:t>
            </a:fld>
            <a:endParaRPr lang="en-US"/>
          </a:p>
        </p:txBody>
      </p:sp>
    </p:spTree>
    <p:extLst>
      <p:ext uri="{BB962C8B-B14F-4D97-AF65-F5344CB8AC3E}">
        <p14:creationId xmlns:p14="http://schemas.microsoft.com/office/powerpoint/2010/main" val="19672288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en-US">
                <a:ea typeface="Calibri"/>
                <a:cs typeface="Calibri"/>
              </a:rPr>
              <a:t>Convert the generated </a:t>
            </a:r>
            <a:r>
              <a:rPr lang="en-US" err="1">
                <a:ea typeface="Calibri"/>
                <a:cs typeface="Calibri"/>
              </a:rPr>
              <a:t>matricies</a:t>
            </a:r>
            <a:r>
              <a:rPr lang="en-US">
                <a:ea typeface="Calibri"/>
                <a:cs typeface="Calibri"/>
              </a:rPr>
              <a:t> to circuits in ads. All that is needed is setting up the substrate and simulation setting in ADS and then the rest can be done without opening ADS.</a:t>
            </a:r>
          </a:p>
          <a:p>
            <a:r>
              <a:rPr lang="en-US">
                <a:ea typeface="Calibri"/>
                <a:cs typeface="Calibri"/>
              </a:rPr>
              <a:t>We simulated the circuit between 1 and 10 GHz </a:t>
            </a:r>
          </a:p>
          <a:p>
            <a:r>
              <a:rPr lang="en-US"/>
              <a:t>We simulate 100 000 circuits which takes us about 4s</a:t>
            </a:r>
          </a:p>
        </p:txBody>
      </p:sp>
      <p:sp>
        <p:nvSpPr>
          <p:cNvPr id="4" name="Platshållare för bildnummer 3"/>
          <p:cNvSpPr>
            <a:spLocks noGrp="1"/>
          </p:cNvSpPr>
          <p:nvPr>
            <p:ph type="sldNum" sz="quarter" idx="5"/>
          </p:nvPr>
        </p:nvSpPr>
        <p:spPr/>
        <p:txBody>
          <a:bodyPr/>
          <a:lstStyle/>
          <a:p>
            <a:fld id="{4E7251A8-442B-406E-80F5-E83E48568ABD}" type="slidenum">
              <a:t>76</a:t>
            </a:fld>
            <a:endParaRPr lang="sv-SE"/>
          </a:p>
        </p:txBody>
      </p:sp>
    </p:spTree>
    <p:extLst>
      <p:ext uri="{BB962C8B-B14F-4D97-AF65-F5344CB8AC3E}">
        <p14:creationId xmlns:p14="http://schemas.microsoft.com/office/powerpoint/2010/main" val="23231573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en-US">
                <a:ea typeface="Calibri"/>
                <a:cs typeface="Calibri"/>
              </a:rPr>
              <a:t>We can then automatically extract the data from ADS back to python for post processing. </a:t>
            </a:r>
          </a:p>
        </p:txBody>
      </p:sp>
      <p:sp>
        <p:nvSpPr>
          <p:cNvPr id="4" name="Platshållare för bildnummer 3"/>
          <p:cNvSpPr>
            <a:spLocks noGrp="1"/>
          </p:cNvSpPr>
          <p:nvPr>
            <p:ph type="sldNum" sz="quarter" idx="5"/>
          </p:nvPr>
        </p:nvSpPr>
        <p:spPr/>
        <p:txBody>
          <a:bodyPr/>
          <a:lstStyle/>
          <a:p>
            <a:fld id="{4E7251A8-442B-406E-80F5-E83E48568ABD}" type="slidenum">
              <a:t>77</a:t>
            </a:fld>
            <a:endParaRPr lang="sv-SE"/>
          </a:p>
        </p:txBody>
      </p:sp>
    </p:spTree>
    <p:extLst>
      <p:ext uri="{BB962C8B-B14F-4D97-AF65-F5344CB8AC3E}">
        <p14:creationId xmlns:p14="http://schemas.microsoft.com/office/powerpoint/2010/main" val="21407533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age with headline">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2C5B2393-3FF9-88AD-37CD-FBA6BB21CFD0}"/>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4"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15"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 name="Footer Placeholder 3">
            <a:extLst>
              <a:ext uri="{FF2B5EF4-FFF2-40B4-BE49-F238E27FC236}">
                <a16:creationId xmlns:a16="http://schemas.microsoft.com/office/drawing/2014/main" id="{5261C7FF-8BC3-25DC-F421-F8C1B0AE6F32}"/>
              </a:ext>
            </a:extLst>
          </p:cNvPr>
          <p:cNvSpPr>
            <a:spLocks noGrp="1"/>
          </p:cNvSpPr>
          <p:nvPr>
            <p:ph type="ftr" sz="quarter" idx="33"/>
          </p:nvPr>
        </p:nvSpPr>
        <p:spPr/>
        <p:txBody>
          <a:bodyPr/>
          <a:lstStyle>
            <a:lvl1pPr>
              <a:defRPr/>
            </a:lvl1pPr>
          </a:lstStyle>
          <a:p>
            <a:pPr>
              <a:defRPr/>
            </a:pPr>
            <a:endParaRPr lang="en-US"/>
          </a:p>
        </p:txBody>
      </p:sp>
    </p:spTree>
    <p:extLst>
      <p:ext uri="{BB962C8B-B14F-4D97-AF65-F5344CB8AC3E}">
        <p14:creationId xmlns:p14="http://schemas.microsoft.com/office/powerpoint/2010/main" val="2228449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 column bullet list">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AB186722-836E-69D5-BB9A-820DD2941A77}"/>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4"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 name="Text Placeholder 2"/>
          <p:cNvSpPr>
            <a:spLocks noGrp="1"/>
          </p:cNvSpPr>
          <p:nvPr>
            <p:ph type="body" sz="quarter" idx="33"/>
          </p:nvPr>
        </p:nvSpPr>
        <p:spPr>
          <a:xfrm>
            <a:off x="694944" y="1956816"/>
            <a:ext cx="10640085" cy="3784600"/>
          </a:xfrm>
          <a:prstGeom prst="rect">
            <a:avLst/>
          </a:prstGeom>
        </p:spPr>
        <p:txBody>
          <a:bodyPr lIns="0"/>
          <a:lstStyle>
            <a:lvl1pPr>
              <a:buClr>
                <a:schemeClr val="tx1">
                  <a:lumMod val="85000"/>
                  <a:lumOff val="15000"/>
                </a:schemeClr>
              </a:buClr>
              <a:defRPr/>
            </a:lvl1pPr>
            <a:lvl2pPr>
              <a:buClr>
                <a:schemeClr val="tx1">
                  <a:lumMod val="85000"/>
                  <a:lumOff val="15000"/>
                </a:schemeClr>
              </a:buClr>
              <a:defRPr/>
            </a:lvl2pPr>
            <a:lvl3pPr>
              <a:buClr>
                <a:schemeClr val="tx1">
                  <a:lumMod val="85000"/>
                  <a:lumOff val="15000"/>
                </a:schemeClr>
              </a:buClr>
              <a:defRPr/>
            </a:lvl3pPr>
            <a:lvl4pPr>
              <a:buClr>
                <a:schemeClr val="tx1">
                  <a:lumMod val="85000"/>
                  <a:lumOff val="15000"/>
                </a:schemeClr>
              </a:buClr>
              <a:defRPr/>
            </a:lvl4pPr>
            <a:lvl5pPr>
              <a:buClr>
                <a:schemeClr val="tx1">
                  <a:lumMod val="85000"/>
                  <a:lumOff val="1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FCBECE28-30E7-2ABD-7C2B-84D807B84F6C}"/>
              </a:ext>
            </a:extLst>
          </p:cNvPr>
          <p:cNvSpPr>
            <a:spLocks noGrp="1"/>
          </p:cNvSpPr>
          <p:nvPr>
            <p:ph type="ftr" sz="quarter" idx="34"/>
          </p:nvPr>
        </p:nvSpPr>
        <p:spPr/>
        <p:txBody>
          <a:bodyPr/>
          <a:lstStyle>
            <a:lvl1pPr>
              <a:defRPr/>
            </a:lvl1pPr>
          </a:lstStyle>
          <a:p>
            <a:pPr>
              <a:defRPr/>
            </a:pPr>
            <a:endParaRPr lang="en-US"/>
          </a:p>
        </p:txBody>
      </p:sp>
    </p:spTree>
    <p:extLst>
      <p:ext uri="{BB962C8B-B14F-4D97-AF65-F5344CB8AC3E}">
        <p14:creationId xmlns:p14="http://schemas.microsoft.com/office/powerpoint/2010/main" val="34472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lumn bullet list">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D84D63C0-085C-683A-C0A7-D9F299692FA2}"/>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5"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7"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20" name="Text Placeholder 2"/>
          <p:cNvSpPr>
            <a:spLocks noGrp="1"/>
          </p:cNvSpPr>
          <p:nvPr>
            <p:ph type="body" sz="quarter" idx="33"/>
          </p:nvPr>
        </p:nvSpPr>
        <p:spPr>
          <a:xfrm>
            <a:off x="695103" y="1956816"/>
            <a:ext cx="4638897" cy="3784600"/>
          </a:xfrm>
          <a:prstGeom prst="rect">
            <a:avLst/>
          </a:prstGeom>
        </p:spPr>
        <p:txBody>
          <a:bodyPr lIns="0"/>
          <a:lstStyle>
            <a:lvl1pPr>
              <a:buClr>
                <a:schemeClr val="tx1">
                  <a:lumMod val="85000"/>
                  <a:lumOff val="15000"/>
                </a:schemeClr>
              </a:buClr>
              <a:defRPr/>
            </a:lvl1pPr>
            <a:lvl2pPr>
              <a:buClr>
                <a:schemeClr val="tx1">
                  <a:lumMod val="85000"/>
                  <a:lumOff val="15000"/>
                </a:schemeClr>
              </a:buClr>
              <a:defRPr/>
            </a:lvl2pPr>
            <a:lvl3pPr>
              <a:buClr>
                <a:schemeClr val="tx1">
                  <a:lumMod val="85000"/>
                  <a:lumOff val="15000"/>
                </a:schemeClr>
              </a:buClr>
              <a:defRPr/>
            </a:lvl3pPr>
            <a:lvl4pPr>
              <a:buClr>
                <a:schemeClr val="tx1">
                  <a:lumMod val="85000"/>
                  <a:lumOff val="15000"/>
                </a:schemeClr>
              </a:buClr>
              <a:defRPr/>
            </a:lvl4pPr>
            <a:lvl5pPr>
              <a:buClr>
                <a:schemeClr val="tx1">
                  <a:lumMod val="85000"/>
                  <a:lumOff val="1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
          <p:cNvSpPr>
            <a:spLocks noGrp="1"/>
          </p:cNvSpPr>
          <p:nvPr>
            <p:ph type="body" sz="quarter" idx="34"/>
          </p:nvPr>
        </p:nvSpPr>
        <p:spPr>
          <a:xfrm>
            <a:off x="6096000" y="1956816"/>
            <a:ext cx="4638897" cy="3784600"/>
          </a:xfrm>
          <a:prstGeom prst="rect">
            <a:avLst/>
          </a:prstGeom>
        </p:spPr>
        <p:txBody>
          <a:bodyPr lIns="0"/>
          <a:lstStyle>
            <a:lvl1pPr>
              <a:buClr>
                <a:schemeClr val="tx1">
                  <a:lumMod val="85000"/>
                  <a:lumOff val="15000"/>
                </a:schemeClr>
              </a:buClr>
              <a:defRPr/>
            </a:lvl1pPr>
            <a:lvl2pPr>
              <a:buClr>
                <a:schemeClr val="tx1">
                  <a:lumMod val="85000"/>
                  <a:lumOff val="15000"/>
                </a:schemeClr>
              </a:buClr>
              <a:defRPr/>
            </a:lvl2pPr>
            <a:lvl3pPr>
              <a:buClr>
                <a:schemeClr val="tx1">
                  <a:lumMod val="85000"/>
                  <a:lumOff val="15000"/>
                </a:schemeClr>
              </a:buClr>
              <a:defRPr/>
            </a:lvl3pPr>
            <a:lvl4pPr>
              <a:buClr>
                <a:schemeClr val="tx1">
                  <a:lumMod val="85000"/>
                  <a:lumOff val="15000"/>
                </a:schemeClr>
              </a:buClr>
              <a:defRPr/>
            </a:lvl4pPr>
            <a:lvl5pPr>
              <a:buClr>
                <a:schemeClr val="tx1">
                  <a:lumMod val="85000"/>
                  <a:lumOff val="1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1">
            <a:extLst>
              <a:ext uri="{FF2B5EF4-FFF2-40B4-BE49-F238E27FC236}">
                <a16:creationId xmlns:a16="http://schemas.microsoft.com/office/drawing/2014/main" id="{A228C385-C0C9-BD03-2619-B796253A3CF9}"/>
              </a:ext>
            </a:extLst>
          </p:cNvPr>
          <p:cNvSpPr>
            <a:spLocks noGrp="1"/>
          </p:cNvSpPr>
          <p:nvPr>
            <p:ph type="ftr" sz="quarter" idx="35"/>
          </p:nvPr>
        </p:nvSpPr>
        <p:spPr/>
        <p:txBody>
          <a:bodyPr/>
          <a:lstStyle>
            <a:lvl1pPr>
              <a:defRPr/>
            </a:lvl1pPr>
          </a:lstStyle>
          <a:p>
            <a:pPr>
              <a:defRPr/>
            </a:pPr>
            <a:endParaRPr lang="en-US"/>
          </a:p>
        </p:txBody>
      </p:sp>
    </p:spTree>
    <p:extLst>
      <p:ext uri="{BB962C8B-B14F-4D97-AF65-F5344CB8AC3E}">
        <p14:creationId xmlns:p14="http://schemas.microsoft.com/office/powerpoint/2010/main" val="3646468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column bullet list">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B814329E-E7A4-C1F5-B842-7C8994A7C053}"/>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20"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21"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22" name="Text Placeholder 2"/>
          <p:cNvSpPr>
            <a:spLocks noGrp="1"/>
          </p:cNvSpPr>
          <p:nvPr>
            <p:ph type="body" sz="quarter" idx="33"/>
          </p:nvPr>
        </p:nvSpPr>
        <p:spPr>
          <a:xfrm>
            <a:off x="695103" y="1956816"/>
            <a:ext cx="3152997" cy="3784600"/>
          </a:xfrm>
          <a:prstGeom prst="rect">
            <a:avLst/>
          </a:prstGeom>
        </p:spPr>
        <p:txBody>
          <a:bodyPr lIns="0"/>
          <a:lstStyle>
            <a:lvl1pPr>
              <a:buClr>
                <a:schemeClr val="tx1">
                  <a:lumMod val="85000"/>
                  <a:lumOff val="15000"/>
                </a:schemeClr>
              </a:buClr>
              <a:defRPr/>
            </a:lvl1pPr>
            <a:lvl2pPr>
              <a:buClr>
                <a:schemeClr val="tx1">
                  <a:lumMod val="85000"/>
                  <a:lumOff val="15000"/>
                </a:schemeClr>
              </a:buClr>
              <a:defRPr/>
            </a:lvl2pPr>
            <a:lvl3pPr>
              <a:buClr>
                <a:schemeClr val="tx1">
                  <a:lumMod val="85000"/>
                  <a:lumOff val="15000"/>
                </a:schemeClr>
              </a:buClr>
              <a:defRPr/>
            </a:lvl3pPr>
            <a:lvl4pPr>
              <a:buClr>
                <a:schemeClr val="tx1">
                  <a:lumMod val="85000"/>
                  <a:lumOff val="15000"/>
                </a:schemeClr>
              </a:buClr>
              <a:defRPr/>
            </a:lvl4pPr>
            <a:lvl5pPr>
              <a:buClr>
                <a:schemeClr val="tx1">
                  <a:lumMod val="85000"/>
                  <a:lumOff val="1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3" name="Text Placeholder 2"/>
          <p:cNvSpPr>
            <a:spLocks noGrp="1"/>
          </p:cNvSpPr>
          <p:nvPr>
            <p:ph type="body" sz="quarter" idx="34"/>
          </p:nvPr>
        </p:nvSpPr>
        <p:spPr>
          <a:xfrm>
            <a:off x="4267200" y="1956816"/>
            <a:ext cx="3152997" cy="3784600"/>
          </a:xfrm>
          <a:prstGeom prst="rect">
            <a:avLst/>
          </a:prstGeom>
        </p:spPr>
        <p:txBody>
          <a:bodyPr lIns="0"/>
          <a:lstStyle>
            <a:lvl1pPr>
              <a:buClr>
                <a:schemeClr val="tx1">
                  <a:lumMod val="85000"/>
                  <a:lumOff val="15000"/>
                </a:schemeClr>
              </a:buClr>
              <a:defRPr/>
            </a:lvl1pPr>
            <a:lvl2pPr>
              <a:buClr>
                <a:schemeClr val="tx1">
                  <a:lumMod val="85000"/>
                  <a:lumOff val="15000"/>
                </a:schemeClr>
              </a:buClr>
              <a:defRPr/>
            </a:lvl2pPr>
            <a:lvl3pPr>
              <a:buClr>
                <a:schemeClr val="tx1">
                  <a:lumMod val="85000"/>
                  <a:lumOff val="15000"/>
                </a:schemeClr>
              </a:buClr>
              <a:defRPr/>
            </a:lvl3pPr>
            <a:lvl4pPr>
              <a:buClr>
                <a:schemeClr val="tx1">
                  <a:lumMod val="85000"/>
                  <a:lumOff val="15000"/>
                </a:schemeClr>
              </a:buClr>
              <a:defRPr/>
            </a:lvl4pPr>
            <a:lvl5pPr>
              <a:buClr>
                <a:schemeClr val="tx1">
                  <a:lumMod val="85000"/>
                  <a:lumOff val="1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4" name="Text Placeholder 2"/>
          <p:cNvSpPr>
            <a:spLocks noGrp="1"/>
          </p:cNvSpPr>
          <p:nvPr>
            <p:ph type="body" sz="quarter" idx="35"/>
          </p:nvPr>
        </p:nvSpPr>
        <p:spPr>
          <a:xfrm>
            <a:off x="7848600" y="1956816"/>
            <a:ext cx="3152997" cy="3784600"/>
          </a:xfrm>
          <a:prstGeom prst="rect">
            <a:avLst/>
          </a:prstGeom>
        </p:spPr>
        <p:txBody>
          <a:bodyPr lIns="0"/>
          <a:lstStyle>
            <a:lvl1pPr>
              <a:buClr>
                <a:schemeClr val="tx1">
                  <a:lumMod val="85000"/>
                  <a:lumOff val="15000"/>
                </a:schemeClr>
              </a:buClr>
              <a:defRPr/>
            </a:lvl1pPr>
            <a:lvl2pPr>
              <a:buClr>
                <a:schemeClr val="tx1">
                  <a:lumMod val="85000"/>
                  <a:lumOff val="15000"/>
                </a:schemeClr>
              </a:buClr>
              <a:defRPr/>
            </a:lvl2pPr>
            <a:lvl3pPr>
              <a:buClr>
                <a:schemeClr val="tx1">
                  <a:lumMod val="85000"/>
                  <a:lumOff val="15000"/>
                </a:schemeClr>
              </a:buClr>
              <a:defRPr/>
            </a:lvl3pPr>
            <a:lvl4pPr>
              <a:buClr>
                <a:schemeClr val="tx1">
                  <a:lumMod val="85000"/>
                  <a:lumOff val="15000"/>
                </a:schemeClr>
              </a:buClr>
              <a:defRPr/>
            </a:lvl4pPr>
            <a:lvl5pPr>
              <a:buClr>
                <a:schemeClr val="tx1">
                  <a:lumMod val="85000"/>
                  <a:lumOff val="1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1">
            <a:extLst>
              <a:ext uri="{FF2B5EF4-FFF2-40B4-BE49-F238E27FC236}">
                <a16:creationId xmlns:a16="http://schemas.microsoft.com/office/drawing/2014/main" id="{71A02DD8-6E03-AB17-FB62-9008C20F9F9A}"/>
              </a:ext>
            </a:extLst>
          </p:cNvPr>
          <p:cNvSpPr>
            <a:spLocks noGrp="1"/>
          </p:cNvSpPr>
          <p:nvPr>
            <p:ph type="ftr" sz="quarter" idx="36"/>
          </p:nvPr>
        </p:nvSpPr>
        <p:spPr/>
        <p:txBody>
          <a:bodyPr/>
          <a:lstStyle>
            <a:lvl1pPr>
              <a:defRPr/>
            </a:lvl1pPr>
          </a:lstStyle>
          <a:p>
            <a:pPr>
              <a:defRPr/>
            </a:pPr>
            <a:endParaRPr lang="en-US"/>
          </a:p>
        </p:txBody>
      </p:sp>
    </p:spTree>
    <p:extLst>
      <p:ext uri="{BB962C8B-B14F-4D97-AF65-F5344CB8AC3E}">
        <p14:creationId xmlns:p14="http://schemas.microsoft.com/office/powerpoint/2010/main" val="2564821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hoto Background">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C9B63804-905D-5F4B-C249-8950559E0954}"/>
              </a:ext>
            </a:extLst>
          </p:cNvPr>
          <p:cNvSpPr/>
          <p:nvPr/>
        </p:nvSpPr>
        <p:spPr>
          <a:xfrm>
            <a:off x="0" y="0"/>
            <a:ext cx="12188825"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1" fontAlgn="auto" hangingPunct="1">
              <a:spcBef>
                <a:spcPts val="0"/>
              </a:spcBef>
              <a:spcAft>
                <a:spcPts val="0"/>
              </a:spcAft>
              <a:defRPr/>
            </a:pPr>
            <a:endParaRPr lang="en-US" dirty="0">
              <a:solidFill>
                <a:prstClr val="white"/>
              </a:solidFill>
            </a:endParaRPr>
          </a:p>
        </p:txBody>
      </p:sp>
      <p:pic>
        <p:nvPicPr>
          <p:cNvPr id="3" name="Picture 9" descr="Frame">
            <a:extLst>
              <a:ext uri="{FF2B5EF4-FFF2-40B4-BE49-F238E27FC236}">
                <a16:creationId xmlns:a16="http://schemas.microsoft.com/office/drawing/2014/main" id="{D11B9FA2-E495-8079-9B07-2EB436898B9A}"/>
              </a:ext>
            </a:extLst>
          </p:cNvPr>
          <p:cNvPicPr>
            <a:picLocks noChangeAspect="1"/>
          </p:cNvPicPr>
          <p:nvPr/>
        </p:nvPicPr>
        <p:blipFill>
          <a:blip r:embed="rId2"/>
          <a:stretch>
            <a:fillRect/>
          </a:stretch>
        </p:blipFill>
        <p:spPr>
          <a:xfrm>
            <a:off x="830263" y="352425"/>
            <a:ext cx="1252537" cy="219075"/>
          </a:xfrm>
          <a:prstGeom prst="rect">
            <a:avLst/>
          </a:prstGeom>
        </p:spPr>
      </p:pic>
      <p:sp>
        <p:nvSpPr>
          <p:cNvPr id="58" name="Picture Placeholder 57"/>
          <p:cNvSpPr>
            <a:spLocks noGrp="1"/>
          </p:cNvSpPr>
          <p:nvPr>
            <p:ph type="pic" sz="quarter" idx="13"/>
          </p:nvPr>
        </p:nvSpPr>
        <p:spPr>
          <a:xfrm>
            <a:off x="0" y="-543"/>
            <a:ext cx="12192000" cy="6835775"/>
          </a:xfrm>
          <a:prstGeom prst="rect">
            <a:avLst/>
          </a:prstGeom>
        </p:spPr>
        <p:txBody>
          <a:bodyPr/>
          <a:lstStyle>
            <a:lvl1pPr marL="0" indent="0">
              <a:buNone/>
              <a:defRPr/>
            </a:lvl1pPr>
          </a:lstStyle>
          <a:p>
            <a:pPr lvl="0"/>
            <a:r>
              <a:rPr lang="en-US" noProof="0"/>
              <a:t>Click icon to add picture</a:t>
            </a:r>
            <a:endParaRPr lang="en-US" noProof="0" dirty="0"/>
          </a:p>
        </p:txBody>
      </p:sp>
      <p:sp>
        <p:nvSpPr>
          <p:cNvPr id="16" name="Title 1"/>
          <p:cNvSpPr>
            <a:spLocks noGrp="1"/>
          </p:cNvSpPr>
          <p:nvPr>
            <p:ph type="title"/>
          </p:nvPr>
        </p:nvSpPr>
        <p:spPr>
          <a:xfrm>
            <a:off x="853289" y="3191676"/>
            <a:ext cx="10515600" cy="1325563"/>
          </a:xfrm>
          <a:prstGeom prst="rect">
            <a:avLst/>
          </a:prstGeom>
        </p:spPr>
        <p:txBody>
          <a:bodyPr anchor="b"/>
          <a:lstStyle>
            <a:lvl1pPr marL="0" marR="0" indent="0" algn="l" defTabSz="914400" rtl="0" eaLnBrk="1" fontAlgn="auto" latinLnBrk="0" hangingPunct="1">
              <a:lnSpc>
                <a:spcPct val="90000"/>
              </a:lnSpc>
              <a:spcBef>
                <a:spcPts val="0"/>
              </a:spcBef>
              <a:spcAft>
                <a:spcPts val="0"/>
              </a:spcAft>
              <a:buClrTx/>
              <a:buSzTx/>
              <a:buFontTx/>
              <a:buNone/>
              <a:tabLst/>
              <a:defRPr kumimoji="0" lang="en-US" sz="4800" b="1" i="0" u="none" strike="noStrike" kern="1200" cap="none" spc="0" normalizeH="0" baseline="0" noProof="0">
                <a:ln>
                  <a:noFill/>
                </a:ln>
                <a:solidFill>
                  <a:schemeClr val="bg1"/>
                </a:solidFill>
                <a:effectLst/>
                <a:uLnTx/>
                <a:uFillTx/>
                <a:latin typeface="Arial Bold" panose="020B0704020202090204" charset="0"/>
                <a:cs typeface="Arial Bold" panose="020B0704020202090204" charset="0"/>
              </a:defRPr>
            </a:lvl1pPr>
          </a:lstStyle>
          <a:p>
            <a:pPr lvl="0"/>
            <a:r>
              <a:rPr lang="en-US"/>
              <a:t>Click to edit Master title style</a:t>
            </a:r>
            <a:endParaRPr lang="en-US" noProof="0" dirty="0"/>
          </a:p>
        </p:txBody>
      </p:sp>
      <p:sp>
        <p:nvSpPr>
          <p:cNvPr id="9" name="Text Placeholder 55"/>
          <p:cNvSpPr>
            <a:spLocks noGrp="1"/>
          </p:cNvSpPr>
          <p:nvPr>
            <p:ph type="body" sz="quarter" idx="12"/>
          </p:nvPr>
        </p:nvSpPr>
        <p:spPr>
          <a:xfrm>
            <a:off x="854433" y="5076567"/>
            <a:ext cx="6190488" cy="561491"/>
          </a:xfrm>
          <a:prstGeom prst="rect">
            <a:avLst/>
          </a:prstGeom>
        </p:spPr>
        <p:txBody>
          <a:bodyPr lIns="0" tIns="0" rIns="0" bIns="0">
            <a:noAutofit/>
          </a:bodyPr>
          <a:lstStyle>
            <a:lvl1pPr marL="0" marR="0" indent="0" algn="l" defTabSz="914400" rtl="0" eaLnBrk="1" fontAlgn="auto" latinLnBrk="0" hangingPunct="1">
              <a:lnSpc>
                <a:spcPct val="100000"/>
              </a:lnSpc>
              <a:spcBef>
                <a:spcPts val="0"/>
              </a:spcBef>
              <a:spcAft>
                <a:spcPts val="0"/>
              </a:spcAft>
              <a:buClrTx/>
              <a:buSzTx/>
              <a:buFontTx/>
              <a:buNone/>
              <a:tabLst/>
              <a:defRPr sz="1600" b="1">
                <a:solidFill>
                  <a:schemeClr val="accent1"/>
                </a:solidFill>
                <a:latin typeface="Arial" panose="020B0604020202020204" pitchFamily="34" charset="0"/>
                <a:cs typeface="Arial" panose="020B0604020202020204" pitchFamily="34" charset="0"/>
              </a:defRPr>
            </a:lvl1pPr>
            <a:lvl2pPr>
              <a:defRPr sz="1600" b="1">
                <a:solidFill>
                  <a:schemeClr val="bg1"/>
                </a:solidFill>
                <a:latin typeface="Arial" panose="020B0604020202020204" pitchFamily="34" charset="0"/>
                <a:cs typeface="Arial" panose="020B0604020202020204" pitchFamily="34" charset="0"/>
              </a:defRPr>
            </a:lvl2pPr>
            <a:lvl3pPr>
              <a:defRPr sz="1600" b="1">
                <a:solidFill>
                  <a:schemeClr val="bg1"/>
                </a:solidFill>
                <a:latin typeface="Arial" panose="020B0604020202020204" pitchFamily="34" charset="0"/>
                <a:cs typeface="Arial" panose="020B0604020202020204" pitchFamily="34" charset="0"/>
              </a:defRPr>
            </a:lvl3pPr>
            <a:lvl4pPr>
              <a:defRPr sz="1600" b="1">
                <a:solidFill>
                  <a:schemeClr val="bg1"/>
                </a:solidFill>
                <a:latin typeface="Arial" panose="020B0604020202020204" pitchFamily="34" charset="0"/>
                <a:cs typeface="Arial" panose="020B0604020202020204" pitchFamily="34" charset="0"/>
              </a:defRPr>
            </a:lvl4pPr>
            <a:lvl5pPr>
              <a:defRPr sz="1600" b="1">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p:txBody>
      </p:sp>
      <p:sp>
        <p:nvSpPr>
          <p:cNvPr id="4" name="Footer Placeholder 1">
            <a:extLst>
              <a:ext uri="{FF2B5EF4-FFF2-40B4-BE49-F238E27FC236}">
                <a16:creationId xmlns:a16="http://schemas.microsoft.com/office/drawing/2014/main" id="{AAE9733B-D051-CA0D-A097-EDC439F924DF}"/>
              </a:ext>
            </a:extLst>
          </p:cNvPr>
          <p:cNvSpPr>
            <a:spLocks noGrp="1"/>
          </p:cNvSpPr>
          <p:nvPr>
            <p:ph type="ftr" sz="quarter" idx="14"/>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2448307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Black">
    <p:bg>
      <p:bgPr>
        <a:solidFill>
          <a:schemeClr val="tx1"/>
        </a:solidFill>
        <a:effectLst/>
      </p:bgPr>
    </p:bg>
    <p:spTree>
      <p:nvGrpSpPr>
        <p:cNvPr id="1" name=""/>
        <p:cNvGrpSpPr/>
        <p:nvPr/>
      </p:nvGrpSpPr>
      <p:grpSpPr>
        <a:xfrm>
          <a:off x="0" y="0"/>
          <a:ext cx="0" cy="0"/>
          <a:chOff x="0" y="0"/>
          <a:chExt cx="0" cy="0"/>
        </a:xfrm>
      </p:grpSpPr>
      <p:pic>
        <p:nvPicPr>
          <p:cNvPr id="2" name="Picture 9" descr="Frame">
            <a:extLst>
              <a:ext uri="{FF2B5EF4-FFF2-40B4-BE49-F238E27FC236}">
                <a16:creationId xmlns:a16="http://schemas.microsoft.com/office/drawing/2014/main" id="{F262A2DC-368D-AA93-908A-5DC233269E0B}"/>
              </a:ext>
            </a:extLst>
          </p:cNvPr>
          <p:cNvPicPr>
            <a:picLocks noChangeAspect="1"/>
          </p:cNvPicPr>
          <p:nvPr/>
        </p:nvPicPr>
        <p:blipFill>
          <a:blip r:embed="rId2"/>
          <a:stretch>
            <a:fillRect/>
          </a:stretch>
        </p:blipFill>
        <p:spPr>
          <a:xfrm>
            <a:off x="830263" y="352425"/>
            <a:ext cx="1252537" cy="219075"/>
          </a:xfrm>
          <a:prstGeom prst="rect">
            <a:avLst/>
          </a:prstGeom>
        </p:spPr>
      </p:pic>
      <p:sp>
        <p:nvSpPr>
          <p:cNvPr id="3" name="Rectangle 2">
            <a:extLst>
              <a:ext uri="{FF2B5EF4-FFF2-40B4-BE49-F238E27FC236}">
                <a16:creationId xmlns:a16="http://schemas.microsoft.com/office/drawing/2014/main" id="{42D1A9CF-3A68-0E05-04D4-7B8E7F7D9E9B}"/>
              </a:ext>
            </a:extLst>
          </p:cNvPr>
          <p:cNvSpPr/>
          <p:nvPr/>
        </p:nvSpPr>
        <p:spPr>
          <a:xfrm>
            <a:off x="10947400" y="6054725"/>
            <a:ext cx="815975" cy="6048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eaLnBrk="1" fontAlgn="auto" hangingPunct="1">
              <a:spcBef>
                <a:spcPts val="0"/>
              </a:spcBef>
              <a:spcAft>
                <a:spcPts val="0"/>
              </a:spcAft>
              <a:defRPr/>
            </a:pPr>
            <a:endParaRPr lang="en-US" dirty="0" err="1"/>
          </a:p>
        </p:txBody>
      </p:sp>
      <p:sp>
        <p:nvSpPr>
          <p:cNvPr id="14" name="Text Placeholder 55"/>
          <p:cNvSpPr>
            <a:spLocks noGrp="1"/>
          </p:cNvSpPr>
          <p:nvPr>
            <p:ph type="body" sz="quarter" idx="12"/>
          </p:nvPr>
        </p:nvSpPr>
        <p:spPr>
          <a:xfrm>
            <a:off x="854433" y="5076567"/>
            <a:ext cx="6190488" cy="561491"/>
          </a:xfrm>
          <a:prstGeom prst="rect">
            <a:avLst/>
          </a:prstGeom>
        </p:spPr>
        <p:txBody>
          <a:bodyPr lIns="0" tIns="0" rIns="0" bIns="0">
            <a:noAutofit/>
          </a:bodyPr>
          <a:lstStyle>
            <a:lvl1pPr marL="0" marR="0" indent="0" algn="l" defTabSz="914400" rtl="0" eaLnBrk="1" fontAlgn="auto" latinLnBrk="0" hangingPunct="1">
              <a:lnSpc>
                <a:spcPct val="100000"/>
              </a:lnSpc>
              <a:spcBef>
                <a:spcPts val="0"/>
              </a:spcBef>
              <a:spcAft>
                <a:spcPts val="0"/>
              </a:spcAft>
              <a:buClrTx/>
              <a:buSzTx/>
              <a:buFontTx/>
              <a:buNone/>
              <a:tabLst/>
              <a:defRPr sz="1600" b="1">
                <a:solidFill>
                  <a:schemeClr val="accent1"/>
                </a:solidFill>
                <a:latin typeface="Arial" panose="020B0604020202020204" pitchFamily="34" charset="0"/>
                <a:cs typeface="Arial" panose="020B0604020202020204" pitchFamily="34" charset="0"/>
              </a:defRPr>
            </a:lvl1pPr>
            <a:lvl2pPr>
              <a:defRPr sz="1600" b="1">
                <a:solidFill>
                  <a:schemeClr val="bg1"/>
                </a:solidFill>
                <a:latin typeface="Arial" panose="020B0604020202020204" pitchFamily="34" charset="0"/>
                <a:cs typeface="Arial" panose="020B0604020202020204" pitchFamily="34" charset="0"/>
              </a:defRPr>
            </a:lvl2pPr>
            <a:lvl3pPr>
              <a:defRPr sz="1600" b="1">
                <a:solidFill>
                  <a:schemeClr val="bg1"/>
                </a:solidFill>
                <a:latin typeface="Arial" panose="020B0604020202020204" pitchFamily="34" charset="0"/>
                <a:cs typeface="Arial" panose="020B0604020202020204" pitchFamily="34" charset="0"/>
              </a:defRPr>
            </a:lvl3pPr>
            <a:lvl4pPr>
              <a:defRPr sz="1600" b="1">
                <a:solidFill>
                  <a:schemeClr val="bg1"/>
                </a:solidFill>
                <a:latin typeface="Arial" panose="020B0604020202020204" pitchFamily="34" charset="0"/>
                <a:cs typeface="Arial" panose="020B0604020202020204" pitchFamily="34" charset="0"/>
              </a:defRPr>
            </a:lvl4pPr>
            <a:lvl5pPr>
              <a:defRPr sz="1600" b="1">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p:txBody>
      </p:sp>
      <p:sp>
        <p:nvSpPr>
          <p:cNvPr id="8" name="Title 1"/>
          <p:cNvSpPr>
            <a:spLocks noGrp="1"/>
          </p:cNvSpPr>
          <p:nvPr>
            <p:ph type="title"/>
          </p:nvPr>
        </p:nvSpPr>
        <p:spPr>
          <a:xfrm>
            <a:off x="853289" y="3191676"/>
            <a:ext cx="10515600" cy="1325563"/>
          </a:xfrm>
          <a:prstGeom prst="rect">
            <a:avLst/>
          </a:prstGeom>
        </p:spPr>
        <p:txBody>
          <a:bodyPr anchor="b"/>
          <a:lstStyle>
            <a:lvl1pPr marL="0" marR="0" indent="0" algn="l" defTabSz="914400" rtl="0" eaLnBrk="1" fontAlgn="auto" latinLnBrk="0" hangingPunct="1">
              <a:lnSpc>
                <a:spcPct val="90000"/>
              </a:lnSpc>
              <a:spcBef>
                <a:spcPts val="0"/>
              </a:spcBef>
              <a:spcAft>
                <a:spcPts val="0"/>
              </a:spcAft>
              <a:buClrTx/>
              <a:buSzTx/>
              <a:buFontTx/>
              <a:buNone/>
              <a:tabLst/>
              <a:defRPr kumimoji="0" lang="en-US" sz="4800" b="1" i="0" u="none" strike="noStrike" kern="1200" cap="none" spc="0" normalizeH="0" baseline="0" noProof="0">
                <a:ln>
                  <a:noFill/>
                </a:ln>
                <a:solidFill>
                  <a:schemeClr val="bg1"/>
                </a:solidFill>
                <a:effectLst/>
                <a:uLnTx/>
                <a:uFillTx/>
                <a:latin typeface="Arial Bold" panose="020B0704020202090204" charset="0"/>
                <a:cs typeface="Arial Bold" panose="020B0704020202090204" charset="0"/>
              </a:defRPr>
            </a:lvl1pPr>
          </a:lstStyle>
          <a:p>
            <a:pPr lvl="0"/>
            <a:r>
              <a:rPr lang="en-US"/>
              <a:t>Click to edit Master title style</a:t>
            </a:r>
            <a:endParaRPr lang="en-US" noProof="0" dirty="0"/>
          </a:p>
        </p:txBody>
      </p:sp>
      <p:sp>
        <p:nvSpPr>
          <p:cNvPr id="4" name="Footer Placeholder 1">
            <a:extLst>
              <a:ext uri="{FF2B5EF4-FFF2-40B4-BE49-F238E27FC236}">
                <a16:creationId xmlns:a16="http://schemas.microsoft.com/office/drawing/2014/main" id="{690FC513-AEB6-92BF-0350-86F1686B6418}"/>
              </a:ext>
            </a:extLst>
          </p:cNvPr>
          <p:cNvSpPr>
            <a:spLocks noGrp="1"/>
          </p:cNvSpPr>
          <p:nvPr>
            <p:ph type="ftr" sz="quarter" idx="13"/>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439771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Black with Watermark">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BBE56A-FB54-D3EB-6A29-0A5E0B44CF04}"/>
              </a:ext>
            </a:extLst>
          </p:cNvPr>
          <p:cNvSpPr/>
          <p:nvPr/>
        </p:nvSpPr>
        <p:spPr>
          <a:xfrm>
            <a:off x="10947400" y="6054725"/>
            <a:ext cx="815975" cy="6048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eaLnBrk="1" fontAlgn="auto" hangingPunct="1">
              <a:spcBef>
                <a:spcPts val="0"/>
              </a:spcBef>
              <a:spcAft>
                <a:spcPts val="0"/>
              </a:spcAft>
              <a:defRPr/>
            </a:pPr>
            <a:endParaRPr lang="en-US" dirty="0" err="1"/>
          </a:p>
        </p:txBody>
      </p:sp>
      <p:pic>
        <p:nvPicPr>
          <p:cNvPr id="3" name="Picture 4">
            <a:extLst>
              <a:ext uri="{FF2B5EF4-FFF2-40B4-BE49-F238E27FC236}">
                <a16:creationId xmlns:a16="http://schemas.microsoft.com/office/drawing/2014/main" id="{F965DD1B-BD56-716F-996D-7815BE35D8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9" descr="Frame">
            <a:extLst>
              <a:ext uri="{FF2B5EF4-FFF2-40B4-BE49-F238E27FC236}">
                <a16:creationId xmlns:a16="http://schemas.microsoft.com/office/drawing/2014/main" id="{C67B9B07-86CD-D520-0540-43B7C52BD7BC}"/>
              </a:ext>
            </a:extLst>
          </p:cNvPr>
          <p:cNvPicPr>
            <a:picLocks noChangeAspect="1"/>
          </p:cNvPicPr>
          <p:nvPr/>
        </p:nvPicPr>
        <p:blipFill>
          <a:blip r:embed="rId3"/>
          <a:stretch>
            <a:fillRect/>
          </a:stretch>
        </p:blipFill>
        <p:spPr>
          <a:xfrm>
            <a:off x="830263" y="352425"/>
            <a:ext cx="1252537" cy="219075"/>
          </a:xfrm>
          <a:prstGeom prst="rect">
            <a:avLst/>
          </a:prstGeom>
        </p:spPr>
      </p:pic>
      <p:sp>
        <p:nvSpPr>
          <p:cNvPr id="14" name="Text Placeholder 55"/>
          <p:cNvSpPr>
            <a:spLocks noGrp="1"/>
          </p:cNvSpPr>
          <p:nvPr>
            <p:ph type="body" sz="quarter" idx="12"/>
          </p:nvPr>
        </p:nvSpPr>
        <p:spPr>
          <a:xfrm>
            <a:off x="854433" y="5076567"/>
            <a:ext cx="6190488" cy="561491"/>
          </a:xfrm>
          <a:prstGeom prst="rect">
            <a:avLst/>
          </a:prstGeom>
        </p:spPr>
        <p:txBody>
          <a:bodyPr lIns="0" tIns="0" rIns="0" bIns="0">
            <a:noAutofit/>
          </a:bodyPr>
          <a:lstStyle>
            <a:lvl1pPr marL="0" marR="0" indent="0" algn="l" defTabSz="914400" rtl="0" eaLnBrk="1" fontAlgn="auto" latinLnBrk="0" hangingPunct="1">
              <a:lnSpc>
                <a:spcPct val="100000"/>
              </a:lnSpc>
              <a:spcBef>
                <a:spcPts val="0"/>
              </a:spcBef>
              <a:spcAft>
                <a:spcPts val="0"/>
              </a:spcAft>
              <a:buClrTx/>
              <a:buSzTx/>
              <a:buFontTx/>
              <a:buNone/>
              <a:tabLst/>
              <a:defRPr sz="1600" b="1">
                <a:solidFill>
                  <a:schemeClr val="accent1"/>
                </a:solidFill>
                <a:latin typeface="Arial" panose="020B0604020202020204" pitchFamily="34" charset="0"/>
                <a:cs typeface="Arial" panose="020B0604020202020204" pitchFamily="34" charset="0"/>
              </a:defRPr>
            </a:lvl1pPr>
            <a:lvl2pPr>
              <a:defRPr sz="1600" b="1">
                <a:solidFill>
                  <a:schemeClr val="bg1"/>
                </a:solidFill>
                <a:latin typeface="Arial" panose="020B0604020202020204" pitchFamily="34" charset="0"/>
                <a:cs typeface="Arial" panose="020B0604020202020204" pitchFamily="34" charset="0"/>
              </a:defRPr>
            </a:lvl2pPr>
            <a:lvl3pPr>
              <a:defRPr sz="1600" b="1">
                <a:solidFill>
                  <a:schemeClr val="bg1"/>
                </a:solidFill>
                <a:latin typeface="Arial" panose="020B0604020202020204" pitchFamily="34" charset="0"/>
                <a:cs typeface="Arial" panose="020B0604020202020204" pitchFamily="34" charset="0"/>
              </a:defRPr>
            </a:lvl3pPr>
            <a:lvl4pPr>
              <a:defRPr sz="1600" b="1">
                <a:solidFill>
                  <a:schemeClr val="bg1"/>
                </a:solidFill>
                <a:latin typeface="Arial" panose="020B0604020202020204" pitchFamily="34" charset="0"/>
                <a:cs typeface="Arial" panose="020B0604020202020204" pitchFamily="34" charset="0"/>
              </a:defRPr>
            </a:lvl4pPr>
            <a:lvl5pPr>
              <a:defRPr sz="1600" b="1">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p:txBody>
      </p:sp>
      <p:sp>
        <p:nvSpPr>
          <p:cNvPr id="8" name="Title 1"/>
          <p:cNvSpPr>
            <a:spLocks noGrp="1"/>
          </p:cNvSpPr>
          <p:nvPr>
            <p:ph type="title"/>
          </p:nvPr>
        </p:nvSpPr>
        <p:spPr>
          <a:xfrm>
            <a:off x="853289" y="3191676"/>
            <a:ext cx="10515600" cy="1325563"/>
          </a:xfrm>
          <a:prstGeom prst="rect">
            <a:avLst/>
          </a:prstGeom>
        </p:spPr>
        <p:txBody>
          <a:bodyPr anchor="b"/>
          <a:lstStyle>
            <a:lvl1pPr marL="0" marR="0" indent="0" algn="l" defTabSz="914400" rtl="0" eaLnBrk="1" fontAlgn="auto" latinLnBrk="0" hangingPunct="1">
              <a:lnSpc>
                <a:spcPct val="90000"/>
              </a:lnSpc>
              <a:spcBef>
                <a:spcPts val="0"/>
              </a:spcBef>
              <a:spcAft>
                <a:spcPts val="0"/>
              </a:spcAft>
              <a:buClrTx/>
              <a:buSzTx/>
              <a:buFontTx/>
              <a:buNone/>
              <a:tabLst/>
              <a:defRPr kumimoji="0" lang="en-US" sz="4800" b="1" i="0" u="none" strike="noStrike" kern="1200" cap="none" spc="0" normalizeH="0" baseline="0" noProof="0">
                <a:ln>
                  <a:noFill/>
                </a:ln>
                <a:solidFill>
                  <a:schemeClr val="bg1"/>
                </a:solidFill>
                <a:effectLst/>
                <a:uLnTx/>
                <a:uFillTx/>
                <a:latin typeface="Arial Bold" panose="020B0704020202090204" charset="0"/>
                <a:cs typeface="Arial Bold" panose="020B0704020202090204" charset="0"/>
              </a:defRPr>
            </a:lvl1pPr>
          </a:lstStyle>
          <a:p>
            <a:pPr lvl="0"/>
            <a:r>
              <a:rPr lang="en-US"/>
              <a:t>Click to edit Master title style</a:t>
            </a:r>
            <a:endParaRPr lang="en-US" noProof="0" dirty="0"/>
          </a:p>
        </p:txBody>
      </p:sp>
      <p:sp>
        <p:nvSpPr>
          <p:cNvPr id="5" name="Footer Placeholder 1">
            <a:extLst>
              <a:ext uri="{FF2B5EF4-FFF2-40B4-BE49-F238E27FC236}">
                <a16:creationId xmlns:a16="http://schemas.microsoft.com/office/drawing/2014/main" id="{8DA350B7-CD7F-7A52-9C12-FFEB90239EE7}"/>
              </a:ext>
            </a:extLst>
          </p:cNvPr>
          <p:cNvSpPr>
            <a:spLocks noGrp="1"/>
          </p:cNvSpPr>
          <p:nvPr>
            <p:ph type="ftr" sz="quarter" idx="13"/>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2681962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Wave">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DD35CDC9-0C2D-2440-1875-147DD02775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8" descr="/Users/franky/Documents/huge/Keysight/brandin/powerpoint/- Branding/Frame.svgFrame">
            <a:extLst>
              <a:ext uri="{FF2B5EF4-FFF2-40B4-BE49-F238E27FC236}">
                <a16:creationId xmlns:a16="http://schemas.microsoft.com/office/drawing/2014/main" id="{06AC58FA-DF8D-1FE2-8B5E-97F2F0F1D6D1}"/>
              </a:ext>
            </a:extLst>
          </p:cNvPr>
          <p:cNvPicPr>
            <a:picLocks noChangeAspect="1"/>
          </p:cNvPicPr>
          <p:nvPr/>
        </p:nvPicPr>
        <p:blipFill>
          <a:blip r:embed="rId3" cstate="screen"/>
          <a:srcRect/>
          <a:stretch>
            <a:fillRect/>
          </a:stretch>
        </p:blipFill>
        <p:spPr>
          <a:xfrm>
            <a:off x="838200" y="352425"/>
            <a:ext cx="1243013" cy="219075"/>
          </a:xfrm>
          <a:prstGeom prst="rect">
            <a:avLst/>
          </a:prstGeom>
        </p:spPr>
      </p:pic>
      <p:sp>
        <p:nvSpPr>
          <p:cNvPr id="44" name="Title 1"/>
          <p:cNvSpPr>
            <a:spLocks noGrp="1"/>
          </p:cNvSpPr>
          <p:nvPr>
            <p:ph type="title"/>
          </p:nvPr>
        </p:nvSpPr>
        <p:spPr>
          <a:xfrm>
            <a:off x="851276" y="3191676"/>
            <a:ext cx="10515600" cy="1325563"/>
          </a:xfrm>
          <a:prstGeom prst="rect">
            <a:avLst/>
          </a:prstGeom>
        </p:spPr>
        <p:txBody>
          <a:bodyPr anchor="b">
            <a:noAutofit/>
          </a:bodyPr>
          <a:lstStyle>
            <a:lvl1pPr marL="0" marR="0" indent="0" algn="l" defTabSz="914400" rtl="0" eaLnBrk="1" fontAlgn="auto" latinLnBrk="0" hangingPunct="1">
              <a:lnSpc>
                <a:spcPct val="90000"/>
              </a:lnSpc>
              <a:spcBef>
                <a:spcPct val="0"/>
              </a:spcBef>
              <a:spcAft>
                <a:spcPts val="0"/>
              </a:spcAft>
              <a:buClrTx/>
              <a:buSzTx/>
              <a:buFontTx/>
              <a:buNone/>
              <a:tabLst/>
              <a:defRPr sz="4800" b="1" i="0">
                <a:solidFill>
                  <a:schemeClr val="tx1">
                    <a:lumMod val="85000"/>
                    <a:lumOff val="15000"/>
                  </a:schemeClr>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8" name="Text Placeholder 55"/>
          <p:cNvSpPr>
            <a:spLocks noGrp="1"/>
          </p:cNvSpPr>
          <p:nvPr>
            <p:ph type="body" sz="quarter" idx="12"/>
          </p:nvPr>
        </p:nvSpPr>
        <p:spPr>
          <a:xfrm>
            <a:off x="854434" y="5076567"/>
            <a:ext cx="6190428" cy="561491"/>
          </a:xfrm>
          <a:prstGeom prst="rect">
            <a:avLst/>
          </a:prstGeom>
        </p:spPr>
        <p:txBody>
          <a:bodyPr lIns="0" tIns="0" rIns="0" bIns="0">
            <a:noAutofit/>
          </a:bodyPr>
          <a:lstStyle>
            <a:lvl1pPr marL="0" marR="0" indent="0" algn="l" defTabSz="914400" rtl="0" eaLnBrk="1" fontAlgn="auto" latinLnBrk="0" hangingPunct="1">
              <a:lnSpc>
                <a:spcPct val="100000"/>
              </a:lnSpc>
              <a:spcBef>
                <a:spcPts val="0"/>
              </a:spcBef>
              <a:spcAft>
                <a:spcPts val="0"/>
              </a:spcAft>
              <a:buClrTx/>
              <a:buSzTx/>
              <a:buFontTx/>
              <a:buNone/>
              <a:tabLst/>
              <a:defRPr sz="1600" b="1">
                <a:solidFill>
                  <a:schemeClr val="accent1"/>
                </a:solidFill>
                <a:latin typeface="Arial" panose="020B0604020202020204" pitchFamily="34" charset="0"/>
                <a:cs typeface="Arial" panose="020B0604020202020204" pitchFamily="34" charset="0"/>
              </a:defRPr>
            </a:lvl1pPr>
            <a:lvl2pPr>
              <a:defRPr sz="1600" b="1">
                <a:solidFill>
                  <a:schemeClr val="bg1"/>
                </a:solidFill>
                <a:latin typeface="Arial" panose="020B0604020202020204" pitchFamily="34" charset="0"/>
                <a:cs typeface="Arial" panose="020B0604020202020204" pitchFamily="34" charset="0"/>
              </a:defRPr>
            </a:lvl2pPr>
            <a:lvl3pPr>
              <a:defRPr sz="1600" b="1">
                <a:solidFill>
                  <a:schemeClr val="bg1"/>
                </a:solidFill>
                <a:latin typeface="Arial" panose="020B0604020202020204" pitchFamily="34" charset="0"/>
                <a:cs typeface="Arial" panose="020B0604020202020204" pitchFamily="34" charset="0"/>
              </a:defRPr>
            </a:lvl3pPr>
            <a:lvl4pPr>
              <a:defRPr sz="1600" b="1">
                <a:solidFill>
                  <a:schemeClr val="bg1"/>
                </a:solidFill>
                <a:latin typeface="Arial" panose="020B0604020202020204" pitchFamily="34" charset="0"/>
                <a:cs typeface="Arial" panose="020B0604020202020204" pitchFamily="34" charset="0"/>
              </a:defRPr>
            </a:lvl4pPr>
            <a:lvl5pPr>
              <a:defRPr sz="1600" b="1">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p:txBody>
      </p:sp>
      <p:sp>
        <p:nvSpPr>
          <p:cNvPr id="4" name="Footer Placeholder 1">
            <a:extLst>
              <a:ext uri="{FF2B5EF4-FFF2-40B4-BE49-F238E27FC236}">
                <a16:creationId xmlns:a16="http://schemas.microsoft.com/office/drawing/2014/main" id="{ECAB0150-0EB2-98A2-2A9B-AF49D65C880E}"/>
              </a:ext>
            </a:extLst>
          </p:cNvPr>
          <p:cNvSpPr>
            <a:spLocks noGrp="1"/>
          </p:cNvSpPr>
          <p:nvPr>
            <p:ph type="ftr" sz="quarter" idx="13"/>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251493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2F2FB-6CCD-975D-1E9D-76B630B646BB}"/>
              </a:ext>
            </a:extLst>
          </p:cNvPr>
          <p:cNvSpPr txBox="1">
            <a:spLocks/>
          </p:cNvSpPr>
          <p:nvPr/>
        </p:nvSpPr>
        <p:spPr>
          <a:xfrm>
            <a:off x="6096000" y="1876425"/>
            <a:ext cx="5275263" cy="3716338"/>
          </a:xfrm>
          <a:prstGeom prst="rect">
            <a:avLst/>
          </a:prstGeom>
        </p:spPr>
        <p:txBody>
          <a:bodyPr>
            <a:normAutofit/>
          </a:bodyPr>
          <a:lstStyle>
            <a:lvl1pPr marL="0" marR="0" indent="0" algn="l" defTabSz="914400" rtl="0" eaLnBrk="1" fontAlgn="auto" latinLnBrk="0" hangingPunct="1">
              <a:lnSpc>
                <a:spcPct val="100000"/>
              </a:lnSpc>
              <a:spcBef>
                <a:spcPts val="0"/>
              </a:spcBef>
              <a:spcAft>
                <a:spcPts val="0"/>
              </a:spcAft>
              <a:buClrTx/>
              <a:buSzTx/>
              <a:buFont typeface="+mj-lt"/>
              <a:buNone/>
              <a:tabLst/>
              <a:defRPr kumimoji="0" lang="en-US" sz="2400" b="1" i="0" u="none" strike="noStrike" kern="1200" cap="none" spc="0" normalizeH="0" baseline="0" noProof="0" smtClean="0">
                <a:ln>
                  <a:noFill/>
                </a:ln>
                <a:solidFill>
                  <a:schemeClr val="tx1"/>
                </a:solidFill>
                <a:effectLst/>
                <a:uLnTx/>
                <a:uFillTx/>
                <a:latin typeface="Arial Bold" panose="020B0704020202090204" charset="0"/>
                <a:ea typeface="+mj-ea"/>
                <a:cs typeface="Arial Bold" panose="020B0704020202090204" charset="0"/>
              </a:defRPr>
            </a:lvl1pPr>
          </a:lstStyle>
          <a:p>
            <a:pPr>
              <a:lnSpc>
                <a:spcPct val="90000"/>
              </a:lnSpc>
              <a:defRPr/>
            </a:pPr>
            <a:endParaRPr dirty="0">
              <a:ea typeface="+mn-ea"/>
            </a:endParaRPr>
          </a:p>
        </p:txBody>
      </p:sp>
      <p:pic>
        <p:nvPicPr>
          <p:cNvPr id="3" name="Picture 1" descr="/Users/franky/Documents/huge/Keysight/brandin/powerpoint/- Branding/Frame.svgFrame">
            <a:extLst>
              <a:ext uri="{FF2B5EF4-FFF2-40B4-BE49-F238E27FC236}">
                <a16:creationId xmlns:a16="http://schemas.microsoft.com/office/drawing/2014/main" id="{8C74984D-9C81-C4D5-EF43-477DB353B0C4}"/>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5" name="Text Placeholder 4"/>
          <p:cNvSpPr>
            <a:spLocks noGrp="1"/>
          </p:cNvSpPr>
          <p:nvPr>
            <p:ph type="body" sz="quarter" idx="10"/>
          </p:nvPr>
        </p:nvSpPr>
        <p:spPr>
          <a:xfrm>
            <a:off x="6502141" y="1600200"/>
            <a:ext cx="4851659" cy="4008758"/>
          </a:xfrm>
          <a:prstGeom prst="rect">
            <a:avLst/>
          </a:prstGeom>
        </p:spPr>
        <p:txBody>
          <a:bodyPr lIns="0" tIns="0" rIns="0" bIns="0">
            <a:normAutofit/>
          </a:bodyPr>
          <a:lstStyle>
            <a:lvl1pPr marL="0" indent="0">
              <a:lnSpc>
                <a:spcPct val="150000"/>
              </a:lnSpc>
              <a:buNone/>
              <a:defRPr sz="32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8" name="Text Placeholder 4"/>
          <p:cNvSpPr>
            <a:spLocks noGrp="1"/>
          </p:cNvSpPr>
          <p:nvPr>
            <p:ph type="body" sz="quarter" idx="11"/>
          </p:nvPr>
        </p:nvSpPr>
        <p:spPr>
          <a:xfrm>
            <a:off x="694944" y="1600200"/>
            <a:ext cx="4851659" cy="4008758"/>
          </a:xfrm>
          <a:prstGeom prst="rect">
            <a:avLst/>
          </a:prstGeom>
        </p:spPr>
        <p:txBody>
          <a:bodyPr lIns="0" tIns="0" rIns="0" bIns="0">
            <a:normAutofit/>
          </a:bodyPr>
          <a:lstStyle>
            <a:lvl1pPr marL="0" indent="0">
              <a:lnSpc>
                <a:spcPct val="150000"/>
              </a:lnSpc>
              <a:buNone/>
              <a:defRPr sz="32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itle Placeholder 3"/>
          <p:cNvSpPr>
            <a:spLocks noGrp="1"/>
          </p:cNvSpPr>
          <p:nvPr>
            <p:ph type="title"/>
          </p:nvPr>
        </p:nvSpPr>
        <p:spPr>
          <a:xfrm>
            <a:off x="685800" y="548640"/>
            <a:ext cx="10515600" cy="369332"/>
          </a:xfrm>
          <a:prstGeom prst="rect">
            <a:avLst/>
          </a:prstGeom>
        </p:spPr>
        <p:txBody>
          <a:bodyPr rtlCol="0" anchor="b"/>
          <a:lstStyle/>
          <a:p>
            <a:r>
              <a:rPr lang="en-US"/>
              <a:t>Click to edit Master title style</a:t>
            </a:r>
            <a:endParaRPr lang="en-US" dirty="0"/>
          </a:p>
        </p:txBody>
      </p:sp>
      <p:sp>
        <p:nvSpPr>
          <p:cNvPr id="4" name="Footer Placeholder 1">
            <a:extLst>
              <a:ext uri="{FF2B5EF4-FFF2-40B4-BE49-F238E27FC236}">
                <a16:creationId xmlns:a16="http://schemas.microsoft.com/office/drawing/2014/main" id="{6181E556-5D9C-8288-B064-557607CAE662}"/>
              </a:ext>
            </a:extLst>
          </p:cNvPr>
          <p:cNvSpPr>
            <a:spLocks noGrp="1"/>
          </p:cNvSpPr>
          <p:nvPr>
            <p:ph type="ftr" sz="quarter" idx="12"/>
          </p:nvPr>
        </p:nvSpPr>
        <p:spPr/>
        <p:txBody>
          <a:bodyPr/>
          <a:lstStyle>
            <a:lvl1pPr>
              <a:defRPr/>
            </a:lvl1pPr>
          </a:lstStyle>
          <a:p>
            <a:pPr>
              <a:defRPr/>
            </a:pPr>
            <a:endParaRPr lang="en-US"/>
          </a:p>
        </p:txBody>
      </p:sp>
    </p:spTree>
    <p:extLst>
      <p:ext uri="{BB962C8B-B14F-4D97-AF65-F5344CB8AC3E}">
        <p14:creationId xmlns:p14="http://schemas.microsoft.com/office/powerpoint/2010/main" val="3267720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Opt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D35A9-F531-13CD-E57F-1E6C11E1DD17}"/>
              </a:ext>
            </a:extLst>
          </p:cNvPr>
          <p:cNvSpPr txBox="1">
            <a:spLocks/>
          </p:cNvSpPr>
          <p:nvPr/>
        </p:nvSpPr>
        <p:spPr>
          <a:xfrm>
            <a:off x="6096000" y="1876425"/>
            <a:ext cx="5275263" cy="3716338"/>
          </a:xfrm>
          <a:prstGeom prst="rect">
            <a:avLst/>
          </a:prstGeom>
        </p:spPr>
        <p:txBody>
          <a:bodyPr>
            <a:normAutofit/>
          </a:bodyPr>
          <a:lstStyle>
            <a:lvl1pPr marL="0" marR="0" indent="0" algn="l" defTabSz="914400" rtl="0" eaLnBrk="1" fontAlgn="auto" latinLnBrk="0" hangingPunct="1">
              <a:lnSpc>
                <a:spcPct val="100000"/>
              </a:lnSpc>
              <a:spcBef>
                <a:spcPts val="0"/>
              </a:spcBef>
              <a:spcAft>
                <a:spcPts val="0"/>
              </a:spcAft>
              <a:buClrTx/>
              <a:buSzTx/>
              <a:buFont typeface="+mj-lt"/>
              <a:buNone/>
              <a:tabLst/>
              <a:defRPr kumimoji="0" lang="en-US" sz="2400" b="1" i="0" u="none" strike="noStrike" kern="1200" cap="none" spc="0" normalizeH="0" baseline="0" noProof="0" smtClean="0">
                <a:ln>
                  <a:noFill/>
                </a:ln>
                <a:solidFill>
                  <a:schemeClr val="tx1"/>
                </a:solidFill>
                <a:effectLst/>
                <a:uLnTx/>
                <a:uFillTx/>
                <a:latin typeface="Arial Bold" panose="020B0704020202090204" charset="0"/>
                <a:ea typeface="+mj-ea"/>
                <a:cs typeface="Arial Bold" panose="020B0704020202090204" charset="0"/>
              </a:defRPr>
            </a:lvl1pPr>
          </a:lstStyle>
          <a:p>
            <a:pPr>
              <a:lnSpc>
                <a:spcPct val="90000"/>
              </a:lnSpc>
              <a:defRPr/>
            </a:pPr>
            <a:endParaRPr dirty="0">
              <a:ea typeface="+mn-ea"/>
            </a:endParaRPr>
          </a:p>
        </p:txBody>
      </p:sp>
      <p:pic>
        <p:nvPicPr>
          <p:cNvPr id="3" name="Picture 1" descr="/Users/franky/Documents/huge/Keysight/brandin/powerpoint/- Branding/Frame.svgFrame">
            <a:extLst>
              <a:ext uri="{FF2B5EF4-FFF2-40B4-BE49-F238E27FC236}">
                <a16:creationId xmlns:a16="http://schemas.microsoft.com/office/drawing/2014/main" id="{C5F5FBE2-A117-0261-F482-07B7BCA196FA}"/>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8" name="Text Placeholder 4"/>
          <p:cNvSpPr>
            <a:spLocks noGrp="1"/>
          </p:cNvSpPr>
          <p:nvPr>
            <p:ph type="body" sz="quarter" idx="11"/>
          </p:nvPr>
        </p:nvSpPr>
        <p:spPr>
          <a:xfrm>
            <a:off x="694944" y="1600200"/>
            <a:ext cx="10526428" cy="4008758"/>
          </a:xfrm>
          <a:prstGeom prst="rect">
            <a:avLst/>
          </a:prstGeom>
        </p:spPr>
        <p:txBody>
          <a:bodyPr lIns="0" tIns="0" rIns="0" bIns="0">
            <a:normAutofit/>
          </a:bodyPr>
          <a:lstStyle>
            <a:lvl1pPr marL="0" indent="0">
              <a:lnSpc>
                <a:spcPct val="150000"/>
              </a:lnSpc>
              <a:buNone/>
              <a:defRPr sz="18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4" name="Footer Placeholder 1">
            <a:extLst>
              <a:ext uri="{FF2B5EF4-FFF2-40B4-BE49-F238E27FC236}">
                <a16:creationId xmlns:a16="http://schemas.microsoft.com/office/drawing/2014/main" id="{F7B8331C-FA36-F748-3809-C1CE12C43496}"/>
              </a:ext>
            </a:extLst>
          </p:cNvPr>
          <p:cNvSpPr>
            <a:spLocks noGrp="1"/>
          </p:cNvSpPr>
          <p:nvPr>
            <p:ph type="ftr" sz="quarter" idx="33"/>
          </p:nvPr>
        </p:nvSpPr>
        <p:spPr/>
        <p:txBody>
          <a:bodyPr/>
          <a:lstStyle>
            <a:lvl1pPr>
              <a:defRPr/>
            </a:lvl1pPr>
          </a:lstStyle>
          <a:p>
            <a:pPr>
              <a:defRPr/>
            </a:pPr>
            <a:endParaRPr lang="en-US"/>
          </a:p>
        </p:txBody>
      </p:sp>
    </p:spTree>
    <p:extLst>
      <p:ext uri="{BB962C8B-B14F-4D97-AF65-F5344CB8AC3E}">
        <p14:creationId xmlns:p14="http://schemas.microsoft.com/office/powerpoint/2010/main" val="2786139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TAR Bullet with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AB10A-2D9E-D86B-8AF9-6292688C2547}"/>
              </a:ext>
            </a:extLst>
          </p:cNvPr>
          <p:cNvSpPr txBox="1">
            <a:spLocks/>
          </p:cNvSpPr>
          <p:nvPr/>
        </p:nvSpPr>
        <p:spPr>
          <a:xfrm>
            <a:off x="6096000" y="1876425"/>
            <a:ext cx="5275263" cy="3716338"/>
          </a:xfrm>
          <a:prstGeom prst="rect">
            <a:avLst/>
          </a:prstGeom>
        </p:spPr>
        <p:txBody>
          <a:bodyPr>
            <a:normAutofit/>
          </a:bodyPr>
          <a:lstStyle>
            <a:lvl1pPr marL="0" marR="0" indent="0" algn="l" defTabSz="914400" rtl="0" eaLnBrk="1" fontAlgn="auto" latinLnBrk="0" hangingPunct="1">
              <a:lnSpc>
                <a:spcPct val="100000"/>
              </a:lnSpc>
              <a:spcBef>
                <a:spcPts val="0"/>
              </a:spcBef>
              <a:spcAft>
                <a:spcPts val="0"/>
              </a:spcAft>
              <a:buClrTx/>
              <a:buSzTx/>
              <a:buFont typeface="+mj-lt"/>
              <a:buNone/>
              <a:tabLst/>
              <a:defRPr kumimoji="0" lang="en-US" sz="2400" b="1" i="0" u="none" strike="noStrike" kern="1200" cap="none" spc="0" normalizeH="0" baseline="0" noProof="0" smtClean="0">
                <a:ln>
                  <a:noFill/>
                </a:ln>
                <a:solidFill>
                  <a:schemeClr val="tx1"/>
                </a:solidFill>
                <a:effectLst/>
                <a:uLnTx/>
                <a:uFillTx/>
                <a:latin typeface="Arial Bold" panose="020B0704020202090204" charset="0"/>
                <a:ea typeface="+mj-ea"/>
                <a:cs typeface="Arial Bold" panose="020B0704020202090204" charset="0"/>
              </a:defRPr>
            </a:lvl1pPr>
          </a:lstStyle>
          <a:p>
            <a:pPr>
              <a:lnSpc>
                <a:spcPct val="90000"/>
              </a:lnSpc>
              <a:defRPr/>
            </a:pPr>
            <a:endParaRPr dirty="0">
              <a:ea typeface="+mn-ea"/>
            </a:endParaRPr>
          </a:p>
        </p:txBody>
      </p:sp>
      <p:pic>
        <p:nvPicPr>
          <p:cNvPr id="3" name="Picture 1" descr="/Users/franky/Documents/huge/Keysight/brandin/powerpoint/- Branding/Frame.svgFrame">
            <a:extLst>
              <a:ext uri="{FF2B5EF4-FFF2-40B4-BE49-F238E27FC236}">
                <a16:creationId xmlns:a16="http://schemas.microsoft.com/office/drawing/2014/main" id="{BB246A36-1E77-799B-ECBB-8CB3D5D793B2}"/>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4" name="TextBox 5">
            <a:extLst>
              <a:ext uri="{FF2B5EF4-FFF2-40B4-BE49-F238E27FC236}">
                <a16:creationId xmlns:a16="http://schemas.microsoft.com/office/drawing/2014/main" id="{0506AE39-641A-E1D4-3E8D-8C11EA93A44B}"/>
              </a:ext>
            </a:extLst>
          </p:cNvPr>
          <p:cNvSpPr txBox="1">
            <a:spLocks noChangeArrowheads="1"/>
          </p:cNvSpPr>
          <p:nvPr/>
        </p:nvSpPr>
        <p:spPr bwMode="auto">
          <a:xfrm>
            <a:off x="2209800" y="6022975"/>
            <a:ext cx="8382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defTabSz="457200" fontAlgn="base">
              <a:spcBef>
                <a:spcPct val="0"/>
              </a:spcBef>
              <a:spcAft>
                <a:spcPct val="0"/>
              </a:spcAft>
              <a:defRPr>
                <a:solidFill>
                  <a:schemeClr val="tx1"/>
                </a:solidFill>
                <a:latin typeface="Arial" panose="020B0604020202020204" pitchFamily="34" charset="0"/>
              </a:defRPr>
            </a:lvl6pPr>
            <a:lvl7pPr marL="2971800" indent="-228600" defTabSz="457200" fontAlgn="base">
              <a:spcBef>
                <a:spcPct val="0"/>
              </a:spcBef>
              <a:spcAft>
                <a:spcPct val="0"/>
              </a:spcAft>
              <a:defRPr>
                <a:solidFill>
                  <a:schemeClr val="tx1"/>
                </a:solidFill>
                <a:latin typeface="Arial" panose="020B0604020202020204" pitchFamily="34" charset="0"/>
              </a:defRPr>
            </a:lvl7pPr>
            <a:lvl8pPr marL="3429000" indent="-228600" defTabSz="457200" fontAlgn="base">
              <a:spcBef>
                <a:spcPct val="0"/>
              </a:spcBef>
              <a:spcAft>
                <a:spcPct val="0"/>
              </a:spcAft>
              <a:defRPr>
                <a:solidFill>
                  <a:schemeClr val="tx1"/>
                </a:solidFill>
                <a:latin typeface="Arial" panose="020B0604020202020204" pitchFamily="34" charset="0"/>
              </a:defRPr>
            </a:lvl8pPr>
            <a:lvl9pPr marL="3886200" indent="-228600" defTabSz="457200" fontAlgn="base">
              <a:spcBef>
                <a:spcPct val="0"/>
              </a:spcBef>
              <a:spcAft>
                <a:spcPct val="0"/>
              </a:spcAft>
              <a:defRPr>
                <a:solidFill>
                  <a:schemeClr val="tx1"/>
                </a:solidFill>
                <a:latin typeface="Arial" panose="020B0604020202020204" pitchFamily="34" charset="0"/>
              </a:defRPr>
            </a:lvl9pPr>
          </a:lstStyle>
          <a:p>
            <a:pPr algn="ctr" eaLnBrk="1" hangingPunct="1"/>
            <a:r>
              <a:rPr lang="en-US" altLang="en-US" sz="900">
                <a:solidFill>
                  <a:srgbClr val="7F7F7F"/>
                </a:solidFill>
              </a:rPr>
              <a:t>The information contained on this slide is controlled under the International Traffic in Arms Regulations (ITAR). Diversion contrary to U.S. law is prohibited. </a:t>
            </a:r>
            <a:br>
              <a:rPr lang="en-US" altLang="en-US" sz="900">
                <a:solidFill>
                  <a:srgbClr val="7F7F7F"/>
                </a:solidFill>
              </a:rPr>
            </a:br>
            <a:r>
              <a:rPr lang="en-US" altLang="en-US" sz="900">
                <a:solidFill>
                  <a:srgbClr val="7F7F7F"/>
                </a:solidFill>
              </a:rPr>
              <a:t>U.S. Department of State authorization is required prior to export, re-export, transfer, or retransfer to foreign persons or parties.</a:t>
            </a:r>
          </a:p>
        </p:txBody>
      </p:sp>
      <p:sp>
        <p:nvSpPr>
          <p:cNvPr id="8" name="Text Placeholder 4"/>
          <p:cNvSpPr>
            <a:spLocks noGrp="1"/>
          </p:cNvSpPr>
          <p:nvPr>
            <p:ph type="body" sz="quarter" idx="11"/>
          </p:nvPr>
        </p:nvSpPr>
        <p:spPr>
          <a:xfrm>
            <a:off x="694944" y="1600200"/>
            <a:ext cx="10526428" cy="4008758"/>
          </a:xfrm>
          <a:prstGeom prst="rect">
            <a:avLst/>
          </a:prstGeom>
        </p:spPr>
        <p:txBody>
          <a:bodyPr lIns="0" tIns="0" rIns="0" bIns="0">
            <a:normAutofit/>
          </a:bodyPr>
          <a:lstStyle>
            <a:lvl1pPr marL="0" indent="0">
              <a:lnSpc>
                <a:spcPct val="150000"/>
              </a:lnSpc>
              <a:buNone/>
              <a:defRPr sz="18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5" name="Footer Placeholder 1">
            <a:extLst>
              <a:ext uri="{FF2B5EF4-FFF2-40B4-BE49-F238E27FC236}">
                <a16:creationId xmlns:a16="http://schemas.microsoft.com/office/drawing/2014/main" id="{C10DE3C6-A5B5-52B4-441A-D5FD5E04A5A8}"/>
              </a:ext>
            </a:extLst>
          </p:cNvPr>
          <p:cNvSpPr>
            <a:spLocks noGrp="1"/>
          </p:cNvSpPr>
          <p:nvPr>
            <p:ph type="ftr" sz="quarter" idx="33"/>
          </p:nvPr>
        </p:nvSpPr>
        <p:spPr/>
        <p:txBody>
          <a:bodyPr/>
          <a:lstStyle>
            <a:lvl1pPr>
              <a:defRPr/>
            </a:lvl1pPr>
          </a:lstStyle>
          <a:p>
            <a:pPr>
              <a:defRPr/>
            </a:pPr>
            <a:endParaRPr lang="en-US"/>
          </a:p>
        </p:txBody>
      </p:sp>
    </p:spTree>
    <p:extLst>
      <p:ext uri="{BB962C8B-B14F-4D97-AF65-F5344CB8AC3E}">
        <p14:creationId xmlns:p14="http://schemas.microsoft.com/office/powerpoint/2010/main" val="41101979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AR Bullet with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6EAF-5363-2C8B-EEA6-E53DFF2D12A6}"/>
              </a:ext>
            </a:extLst>
          </p:cNvPr>
          <p:cNvSpPr txBox="1">
            <a:spLocks/>
          </p:cNvSpPr>
          <p:nvPr/>
        </p:nvSpPr>
        <p:spPr>
          <a:xfrm>
            <a:off x="6096000" y="1876425"/>
            <a:ext cx="5275263" cy="3716338"/>
          </a:xfrm>
          <a:prstGeom prst="rect">
            <a:avLst/>
          </a:prstGeom>
        </p:spPr>
        <p:txBody>
          <a:bodyPr>
            <a:normAutofit/>
          </a:bodyPr>
          <a:lstStyle>
            <a:lvl1pPr marL="0" marR="0" indent="0" algn="l" defTabSz="914400" rtl="0" eaLnBrk="1" fontAlgn="auto" latinLnBrk="0" hangingPunct="1">
              <a:lnSpc>
                <a:spcPct val="100000"/>
              </a:lnSpc>
              <a:spcBef>
                <a:spcPts val="0"/>
              </a:spcBef>
              <a:spcAft>
                <a:spcPts val="0"/>
              </a:spcAft>
              <a:buClrTx/>
              <a:buSzTx/>
              <a:buFont typeface="+mj-lt"/>
              <a:buNone/>
              <a:tabLst/>
              <a:defRPr kumimoji="0" lang="en-US" sz="2400" b="1" i="0" u="none" strike="noStrike" kern="1200" cap="none" spc="0" normalizeH="0" baseline="0" noProof="0" smtClean="0">
                <a:ln>
                  <a:noFill/>
                </a:ln>
                <a:solidFill>
                  <a:schemeClr val="tx1"/>
                </a:solidFill>
                <a:effectLst/>
                <a:uLnTx/>
                <a:uFillTx/>
                <a:latin typeface="Arial Bold" panose="020B0704020202090204" charset="0"/>
                <a:ea typeface="+mj-ea"/>
                <a:cs typeface="Arial Bold" panose="020B0704020202090204" charset="0"/>
              </a:defRPr>
            </a:lvl1pPr>
          </a:lstStyle>
          <a:p>
            <a:pPr>
              <a:lnSpc>
                <a:spcPct val="90000"/>
              </a:lnSpc>
              <a:defRPr/>
            </a:pPr>
            <a:endParaRPr dirty="0">
              <a:ea typeface="+mn-ea"/>
            </a:endParaRPr>
          </a:p>
        </p:txBody>
      </p:sp>
      <p:pic>
        <p:nvPicPr>
          <p:cNvPr id="3" name="Picture 1" descr="/Users/franky/Documents/huge/Keysight/brandin/powerpoint/- Branding/Frame.svgFrame">
            <a:extLst>
              <a:ext uri="{FF2B5EF4-FFF2-40B4-BE49-F238E27FC236}">
                <a16:creationId xmlns:a16="http://schemas.microsoft.com/office/drawing/2014/main" id="{5B645A11-2AE6-9469-A8E8-ABE2EDC165D6}"/>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4" name="TextBox 5">
            <a:extLst>
              <a:ext uri="{FF2B5EF4-FFF2-40B4-BE49-F238E27FC236}">
                <a16:creationId xmlns:a16="http://schemas.microsoft.com/office/drawing/2014/main" id="{49EDD048-919A-789F-3342-951B9163A78E}"/>
              </a:ext>
            </a:extLst>
          </p:cNvPr>
          <p:cNvSpPr txBox="1">
            <a:spLocks noChangeArrowheads="1"/>
          </p:cNvSpPr>
          <p:nvPr/>
        </p:nvSpPr>
        <p:spPr bwMode="auto">
          <a:xfrm>
            <a:off x="2209800" y="6022975"/>
            <a:ext cx="8382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defTabSz="457200" fontAlgn="base">
              <a:spcBef>
                <a:spcPct val="0"/>
              </a:spcBef>
              <a:spcAft>
                <a:spcPct val="0"/>
              </a:spcAft>
              <a:defRPr>
                <a:solidFill>
                  <a:schemeClr val="tx1"/>
                </a:solidFill>
                <a:latin typeface="Arial" panose="020B0604020202020204" pitchFamily="34" charset="0"/>
              </a:defRPr>
            </a:lvl6pPr>
            <a:lvl7pPr marL="2971800" indent="-228600" defTabSz="457200" fontAlgn="base">
              <a:spcBef>
                <a:spcPct val="0"/>
              </a:spcBef>
              <a:spcAft>
                <a:spcPct val="0"/>
              </a:spcAft>
              <a:defRPr>
                <a:solidFill>
                  <a:schemeClr val="tx1"/>
                </a:solidFill>
                <a:latin typeface="Arial" panose="020B0604020202020204" pitchFamily="34" charset="0"/>
              </a:defRPr>
            </a:lvl7pPr>
            <a:lvl8pPr marL="3429000" indent="-228600" defTabSz="457200" fontAlgn="base">
              <a:spcBef>
                <a:spcPct val="0"/>
              </a:spcBef>
              <a:spcAft>
                <a:spcPct val="0"/>
              </a:spcAft>
              <a:defRPr>
                <a:solidFill>
                  <a:schemeClr val="tx1"/>
                </a:solidFill>
                <a:latin typeface="Arial" panose="020B0604020202020204" pitchFamily="34" charset="0"/>
              </a:defRPr>
            </a:lvl8pPr>
            <a:lvl9pPr marL="3886200" indent="-228600" defTabSz="457200" fontAlgn="base">
              <a:spcBef>
                <a:spcPct val="0"/>
              </a:spcBef>
              <a:spcAft>
                <a:spcPct val="0"/>
              </a:spcAft>
              <a:defRPr>
                <a:solidFill>
                  <a:schemeClr val="tx1"/>
                </a:solidFill>
                <a:latin typeface="Arial" panose="020B0604020202020204" pitchFamily="34" charset="0"/>
              </a:defRPr>
            </a:lvl9pPr>
          </a:lstStyle>
          <a:p>
            <a:pPr algn="ctr" eaLnBrk="1" hangingPunct="1"/>
            <a:r>
              <a:rPr lang="en-US" altLang="en-US" sz="900">
                <a:solidFill>
                  <a:srgbClr val="7F7F7F"/>
                </a:solidFill>
              </a:rPr>
              <a:t>The information contained on this slide is subject to the Export Administration Regulations (EAR). Diversion contrary to U.S. law is prohibited. </a:t>
            </a:r>
            <a:br>
              <a:rPr lang="en-US" altLang="en-US" sz="900">
                <a:solidFill>
                  <a:srgbClr val="7F7F7F"/>
                </a:solidFill>
              </a:rPr>
            </a:br>
            <a:r>
              <a:rPr lang="en-US" altLang="en-US" sz="900">
                <a:solidFill>
                  <a:srgbClr val="7F7F7F"/>
                </a:solidFill>
              </a:rPr>
              <a:t>U.S. Department of Commerce authorization may be required prior to export, re-export, transfer, or retransfer to certain destinations or foreign persons.</a:t>
            </a:r>
          </a:p>
        </p:txBody>
      </p:sp>
      <p:sp>
        <p:nvSpPr>
          <p:cNvPr id="8" name="Text Placeholder 4"/>
          <p:cNvSpPr>
            <a:spLocks noGrp="1"/>
          </p:cNvSpPr>
          <p:nvPr>
            <p:ph type="body" sz="quarter" idx="11"/>
          </p:nvPr>
        </p:nvSpPr>
        <p:spPr>
          <a:xfrm>
            <a:off x="694944" y="1600200"/>
            <a:ext cx="10526428" cy="4008758"/>
          </a:xfrm>
          <a:prstGeom prst="rect">
            <a:avLst/>
          </a:prstGeom>
        </p:spPr>
        <p:txBody>
          <a:bodyPr lIns="0" tIns="0" rIns="0" bIns="0">
            <a:normAutofit/>
          </a:bodyPr>
          <a:lstStyle>
            <a:lvl1pPr marL="0" indent="0">
              <a:lnSpc>
                <a:spcPct val="150000"/>
              </a:lnSpc>
              <a:buNone/>
              <a:defRPr sz="18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7"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9"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5" name="Footer Placeholder 1">
            <a:extLst>
              <a:ext uri="{FF2B5EF4-FFF2-40B4-BE49-F238E27FC236}">
                <a16:creationId xmlns:a16="http://schemas.microsoft.com/office/drawing/2014/main" id="{4E97362C-F15F-3CDD-B22F-1F5C5FABDCAA}"/>
              </a:ext>
            </a:extLst>
          </p:cNvPr>
          <p:cNvSpPr>
            <a:spLocks noGrp="1"/>
          </p:cNvSpPr>
          <p:nvPr>
            <p:ph type="ftr" sz="quarter" idx="33"/>
          </p:nvPr>
        </p:nvSpPr>
        <p:spPr/>
        <p:txBody>
          <a:bodyPr/>
          <a:lstStyle>
            <a:lvl1pPr>
              <a:defRPr/>
            </a:lvl1pPr>
          </a:lstStyle>
          <a:p>
            <a:pPr>
              <a:defRPr/>
            </a:pPr>
            <a:endParaRPr lang="en-US"/>
          </a:p>
        </p:txBody>
      </p:sp>
    </p:spTree>
    <p:extLst>
      <p:ext uri="{BB962C8B-B14F-4D97-AF65-F5344CB8AC3E}">
        <p14:creationId xmlns:p14="http://schemas.microsoft.com/office/powerpoint/2010/main" val="1145413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ondary Divider Wave Black">
    <p:bg>
      <p:bgPr>
        <a:solidFill>
          <a:schemeClr val="tx1"/>
        </a:solidFill>
        <a:effectLst/>
      </p:bgPr>
    </p:bg>
    <p:spTree>
      <p:nvGrpSpPr>
        <p:cNvPr id="1" name=""/>
        <p:cNvGrpSpPr/>
        <p:nvPr/>
      </p:nvGrpSpPr>
      <p:grpSpPr>
        <a:xfrm>
          <a:off x="0" y="0"/>
          <a:ext cx="0" cy="0"/>
          <a:chOff x="0" y="0"/>
          <a:chExt cx="0" cy="0"/>
        </a:xfrm>
      </p:grpSpPr>
      <p:pic>
        <p:nvPicPr>
          <p:cNvPr id="2" name="Picture 2" descr="A picture containing shape&#10;&#10;Description automatically generated">
            <a:extLst>
              <a:ext uri="{FF2B5EF4-FFF2-40B4-BE49-F238E27FC236}">
                <a16:creationId xmlns:a16="http://schemas.microsoft.com/office/drawing/2014/main" id="{4CB6305E-76C3-2E4E-E372-EF9CD5E677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itle 1"/>
          <p:cNvSpPr>
            <a:spLocks noGrp="1"/>
          </p:cNvSpPr>
          <p:nvPr>
            <p:ph type="title"/>
          </p:nvPr>
        </p:nvSpPr>
        <p:spPr>
          <a:xfrm>
            <a:off x="850392" y="376346"/>
            <a:ext cx="9553902" cy="1325563"/>
          </a:xfrm>
          <a:prstGeom prst="rect">
            <a:avLst/>
          </a:prstGeom>
        </p:spPr>
        <p:txBody>
          <a:bodyPr anchor="b"/>
          <a:lstStyle>
            <a:lvl1pPr marL="0" marR="0" indent="0" algn="l" defTabSz="914400" rtl="0" eaLnBrk="1" fontAlgn="auto" latinLnBrk="0" hangingPunct="1">
              <a:lnSpc>
                <a:spcPct val="100000"/>
              </a:lnSpc>
              <a:spcBef>
                <a:spcPts val="0"/>
              </a:spcBef>
              <a:spcAft>
                <a:spcPts val="0"/>
              </a:spcAft>
              <a:buClrTx/>
              <a:buSzTx/>
              <a:buFontTx/>
              <a:buNone/>
              <a:tabLst/>
              <a:defRPr kumimoji="0" lang="en-US" sz="4000" b="1" i="0" u="none" strike="noStrike" kern="1200" cap="none" spc="0" normalizeH="0" baseline="0" noProof="0">
                <a:ln>
                  <a:noFill/>
                </a:ln>
                <a:solidFill>
                  <a:schemeClr val="bg1"/>
                </a:solidFill>
                <a:effectLst/>
                <a:uLnTx/>
                <a:uFillTx/>
                <a:latin typeface="Arial Bold" panose="020B0704020202090204" charset="0"/>
                <a:cs typeface="Arial Bold" panose="020B0704020202090204" charset="0"/>
              </a:defRPr>
            </a:lvl1pPr>
          </a:lstStyle>
          <a:p>
            <a:pPr lvl="0"/>
            <a:r>
              <a:rPr lang="en-US"/>
              <a:t>Click to edit Master title style</a:t>
            </a:r>
            <a:endParaRPr lang="en-US" noProof="0" dirty="0"/>
          </a:p>
        </p:txBody>
      </p:sp>
      <p:sp>
        <p:nvSpPr>
          <p:cNvPr id="3" name="Footer Placeholder 1">
            <a:extLst>
              <a:ext uri="{FF2B5EF4-FFF2-40B4-BE49-F238E27FC236}">
                <a16:creationId xmlns:a16="http://schemas.microsoft.com/office/drawing/2014/main" id="{EFCF11FD-1511-793A-DE03-73648ED9E43C}"/>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21211344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ondary Divider Wave White">
    <p:spTree>
      <p:nvGrpSpPr>
        <p:cNvPr id="1" name=""/>
        <p:cNvGrpSpPr/>
        <p:nvPr/>
      </p:nvGrpSpPr>
      <p:grpSpPr>
        <a:xfrm>
          <a:off x="0" y="0"/>
          <a:ext cx="0" cy="0"/>
          <a:chOff x="0" y="0"/>
          <a:chExt cx="0" cy="0"/>
        </a:xfrm>
      </p:grpSpPr>
      <p:pic>
        <p:nvPicPr>
          <p:cNvPr id="2" name="Picture 2" descr="A picture containing shape&#10;&#10;Description automatically generated">
            <a:extLst>
              <a:ext uri="{FF2B5EF4-FFF2-40B4-BE49-F238E27FC236}">
                <a16:creationId xmlns:a16="http://schemas.microsoft.com/office/drawing/2014/main" id="{8D254158-6D23-CC66-7F98-05A26ADCAA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itle 1"/>
          <p:cNvSpPr>
            <a:spLocks noGrp="1"/>
          </p:cNvSpPr>
          <p:nvPr>
            <p:ph type="title"/>
          </p:nvPr>
        </p:nvSpPr>
        <p:spPr>
          <a:xfrm>
            <a:off x="851802" y="376346"/>
            <a:ext cx="9555480" cy="1325563"/>
          </a:xfrm>
          <a:prstGeom prst="rect">
            <a:avLst/>
          </a:prstGeom>
        </p:spPr>
        <p:txBody>
          <a:bodyPr anchor="b">
            <a:normAutofit/>
          </a:bodyPr>
          <a:lstStyle>
            <a:lvl1pPr marL="0" marR="0" indent="0" algn="l" defTabSz="914400" rtl="0" eaLnBrk="1" fontAlgn="auto" latinLnBrk="0" hangingPunct="1">
              <a:lnSpc>
                <a:spcPct val="100000"/>
              </a:lnSpc>
              <a:spcBef>
                <a:spcPts val="0"/>
              </a:spcBef>
              <a:spcAft>
                <a:spcPts val="0"/>
              </a:spcAft>
              <a:buClrTx/>
              <a:buSzTx/>
              <a:buFontTx/>
              <a:buNone/>
              <a:tabLst/>
              <a:defRPr lang="en-US" sz="4000" dirty="0">
                <a:solidFill>
                  <a:schemeClr val="tx1">
                    <a:lumMod val="85000"/>
                    <a:lumOff val="15000"/>
                  </a:schemeClr>
                </a:solidFill>
              </a:defRPr>
            </a:lvl1pPr>
          </a:lstStyle>
          <a:p>
            <a:r>
              <a:rPr lang="en-US"/>
              <a:t>Click to edit Master title style</a:t>
            </a:r>
            <a:endParaRPr lang="en-US" dirty="0"/>
          </a:p>
        </p:txBody>
      </p:sp>
      <p:sp>
        <p:nvSpPr>
          <p:cNvPr id="3" name="Footer Placeholder 1">
            <a:extLst>
              <a:ext uri="{FF2B5EF4-FFF2-40B4-BE49-F238E27FC236}">
                <a16:creationId xmlns:a16="http://schemas.microsoft.com/office/drawing/2014/main" id="{FD72FF1F-42A6-70A4-7B74-823B546739EB}"/>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16827744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TAR Section Divider">
    <p:spTree>
      <p:nvGrpSpPr>
        <p:cNvPr id="1" name=""/>
        <p:cNvGrpSpPr/>
        <p:nvPr/>
      </p:nvGrpSpPr>
      <p:grpSpPr>
        <a:xfrm>
          <a:off x="0" y="0"/>
          <a:ext cx="0" cy="0"/>
          <a:chOff x="0" y="0"/>
          <a:chExt cx="0" cy="0"/>
        </a:xfrm>
      </p:grpSpPr>
      <p:pic>
        <p:nvPicPr>
          <p:cNvPr id="3" name="Picture 2" descr="A picture containing shape&#10;&#10;Description automatically generated">
            <a:extLst>
              <a:ext uri="{FF2B5EF4-FFF2-40B4-BE49-F238E27FC236}">
                <a16:creationId xmlns:a16="http://schemas.microsoft.com/office/drawing/2014/main" id="{4C232484-0514-6ADD-6018-492380CE85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B268915-6644-92E5-2B81-BCA768762270}"/>
              </a:ext>
            </a:extLst>
          </p:cNvPr>
          <p:cNvSpPr txBox="1">
            <a:spLocks/>
          </p:cNvSpPr>
          <p:nvPr/>
        </p:nvSpPr>
        <p:spPr>
          <a:xfrm>
            <a:off x="852488" y="1905000"/>
            <a:ext cx="9555162" cy="1462088"/>
          </a:xfrm>
          <a:prstGeom prst="rect">
            <a:avLst/>
          </a:prstGeom>
        </p:spPr>
        <p:txBody>
          <a:bodyPr lIns="0" tIns="0" rIns="0" bIns="0">
            <a:spAutoFit/>
          </a:bodyPr>
          <a:lstStyle>
            <a:lvl1pPr marL="0" marR="0" indent="0" algn="l" defTabSz="914400" rtl="0" eaLnBrk="1" fontAlgn="auto" latinLnBrk="0" hangingPunct="1">
              <a:lnSpc>
                <a:spcPct val="100000"/>
              </a:lnSpc>
              <a:spcBef>
                <a:spcPts val="0"/>
              </a:spcBef>
              <a:spcAft>
                <a:spcPts val="0"/>
              </a:spcAft>
              <a:buClrTx/>
              <a:buSzTx/>
              <a:buFontTx/>
              <a:buNone/>
              <a:tabLst/>
              <a:defRPr lang="en-US" sz="4000" b="1" kern="1200" dirty="0">
                <a:solidFill>
                  <a:schemeClr val="tx1">
                    <a:lumMod val="85000"/>
                    <a:lumOff val="15000"/>
                  </a:schemeClr>
                </a:solidFill>
                <a:latin typeface="+mj-lt"/>
                <a:ea typeface="+mj-ea"/>
                <a:cs typeface="+mj-cs"/>
              </a:defRPr>
            </a:lvl1pPr>
          </a:lstStyle>
          <a:p>
            <a:pPr>
              <a:defRPr/>
            </a:pPr>
            <a:r>
              <a:rPr sz="2000" b="0"/>
              <a:t>The information contained on this slide is controlled under the International Traffic in Arms Regulations (ITAR). Diversion contrary to U.S. law is prohibited.</a:t>
            </a:r>
          </a:p>
          <a:p>
            <a:pPr>
              <a:spcBef>
                <a:spcPts val="1800"/>
              </a:spcBef>
              <a:defRPr/>
            </a:pPr>
            <a:r>
              <a:rPr sz="2000" b="0"/>
              <a:t>U.S. Department of State authorization is required prior to export, re-export, transfer, or retransfer to foreign persons or parties.</a:t>
            </a:r>
          </a:p>
        </p:txBody>
      </p:sp>
      <p:sp>
        <p:nvSpPr>
          <p:cNvPr id="2" name="Title 1"/>
          <p:cNvSpPr>
            <a:spLocks noGrp="1"/>
          </p:cNvSpPr>
          <p:nvPr>
            <p:ph type="title"/>
          </p:nvPr>
        </p:nvSpPr>
        <p:spPr>
          <a:xfrm>
            <a:off x="851802" y="376346"/>
            <a:ext cx="9555480" cy="1325563"/>
          </a:xfrm>
        </p:spPr>
        <p:txBody>
          <a:bodyPr anchor="b">
            <a:noAutofit/>
          </a:bodyPr>
          <a:lstStyle>
            <a:lvl1pPr>
              <a:defRPr sz="4000">
                <a:solidFill>
                  <a:schemeClr val="tx1">
                    <a:lumMod val="85000"/>
                    <a:lumOff val="15000"/>
                  </a:schemeClr>
                </a:solidFill>
              </a:defRPr>
            </a:lvl1pPr>
          </a:lstStyle>
          <a:p>
            <a:r>
              <a:rPr lang="en-US"/>
              <a:t>Click to edit Master title style</a:t>
            </a:r>
            <a:endParaRPr lang="en-US" dirty="0"/>
          </a:p>
        </p:txBody>
      </p:sp>
      <p:sp>
        <p:nvSpPr>
          <p:cNvPr id="5" name="Footer Placeholder 1">
            <a:extLst>
              <a:ext uri="{FF2B5EF4-FFF2-40B4-BE49-F238E27FC236}">
                <a16:creationId xmlns:a16="http://schemas.microsoft.com/office/drawing/2014/main" id="{4050DB91-4221-4499-1B7C-CBFC045C04A3}"/>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144004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EAR Section Divider">
    <p:spTree>
      <p:nvGrpSpPr>
        <p:cNvPr id="1" name=""/>
        <p:cNvGrpSpPr/>
        <p:nvPr/>
      </p:nvGrpSpPr>
      <p:grpSpPr>
        <a:xfrm>
          <a:off x="0" y="0"/>
          <a:ext cx="0" cy="0"/>
          <a:chOff x="0" y="0"/>
          <a:chExt cx="0" cy="0"/>
        </a:xfrm>
      </p:grpSpPr>
      <p:pic>
        <p:nvPicPr>
          <p:cNvPr id="2" name="Picture 2" descr="A picture containing shape&#10;&#10;Description automatically generated">
            <a:extLst>
              <a:ext uri="{FF2B5EF4-FFF2-40B4-BE49-F238E27FC236}">
                <a16:creationId xmlns:a16="http://schemas.microsoft.com/office/drawing/2014/main" id="{AA47FC29-0C84-F107-9AAE-629385D96C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2338A979-D0BA-2EE6-ECEB-1D3003381FF2}"/>
              </a:ext>
            </a:extLst>
          </p:cNvPr>
          <p:cNvSpPr txBox="1">
            <a:spLocks/>
          </p:cNvSpPr>
          <p:nvPr/>
        </p:nvSpPr>
        <p:spPr>
          <a:xfrm>
            <a:off x="852488" y="1905000"/>
            <a:ext cx="9555162" cy="1462088"/>
          </a:xfrm>
          <a:prstGeom prst="rect">
            <a:avLst/>
          </a:prstGeom>
        </p:spPr>
        <p:txBody>
          <a:bodyPr lIns="0" tIns="0" rIns="0" bIns="0">
            <a:spAutoFit/>
          </a:bodyPr>
          <a:lstStyle>
            <a:lvl1pPr marL="0" marR="0" indent="0" algn="l" defTabSz="914400" rtl="0" eaLnBrk="1" fontAlgn="auto" latinLnBrk="0" hangingPunct="1">
              <a:lnSpc>
                <a:spcPct val="100000"/>
              </a:lnSpc>
              <a:spcBef>
                <a:spcPts val="0"/>
              </a:spcBef>
              <a:spcAft>
                <a:spcPts val="0"/>
              </a:spcAft>
              <a:buClrTx/>
              <a:buSzTx/>
              <a:buFontTx/>
              <a:buNone/>
              <a:tabLst/>
              <a:defRPr lang="en-US" sz="4000" b="1" kern="1200" dirty="0">
                <a:solidFill>
                  <a:schemeClr val="tx1">
                    <a:lumMod val="85000"/>
                    <a:lumOff val="15000"/>
                  </a:schemeClr>
                </a:solidFill>
                <a:latin typeface="+mj-lt"/>
                <a:ea typeface="+mj-ea"/>
                <a:cs typeface="+mj-cs"/>
              </a:defRPr>
            </a:lvl1pPr>
          </a:lstStyle>
          <a:p>
            <a:pPr>
              <a:defRPr/>
            </a:pPr>
            <a:r>
              <a:rPr sz="2000" b="0"/>
              <a:t>The information contained on this slide is subject to the Export Administration Regulations (EAR). Diversion contrary to U.S. law is prohibited.</a:t>
            </a:r>
          </a:p>
          <a:p>
            <a:pPr>
              <a:spcBef>
                <a:spcPts val="1800"/>
              </a:spcBef>
              <a:defRPr/>
            </a:pPr>
            <a:r>
              <a:rPr sz="2000" b="0"/>
              <a:t>U.S. Department of Commerce authorization may be required prior to export, re-export, transfer, or retransfer to certain destinations or foreign persons.</a:t>
            </a:r>
          </a:p>
        </p:txBody>
      </p:sp>
      <p:sp>
        <p:nvSpPr>
          <p:cNvPr id="4" name="Title 1"/>
          <p:cNvSpPr>
            <a:spLocks noGrp="1"/>
          </p:cNvSpPr>
          <p:nvPr>
            <p:ph type="title"/>
          </p:nvPr>
        </p:nvSpPr>
        <p:spPr>
          <a:xfrm>
            <a:off x="851802" y="376346"/>
            <a:ext cx="9555480" cy="1325563"/>
          </a:xfrm>
        </p:spPr>
        <p:txBody>
          <a:bodyPr anchor="b">
            <a:noAutofit/>
          </a:bodyPr>
          <a:lstStyle>
            <a:lvl1pPr>
              <a:defRPr sz="4000">
                <a:solidFill>
                  <a:schemeClr val="tx1">
                    <a:lumMod val="85000"/>
                    <a:lumOff val="15000"/>
                  </a:schemeClr>
                </a:solidFill>
              </a:defRPr>
            </a:lvl1pPr>
          </a:lstStyle>
          <a:p>
            <a:r>
              <a:rPr lang="en-US"/>
              <a:t>Click to edit Master title style</a:t>
            </a:r>
            <a:endParaRPr lang="en-US" dirty="0"/>
          </a:p>
        </p:txBody>
      </p:sp>
      <p:sp>
        <p:nvSpPr>
          <p:cNvPr id="5" name="Footer Placeholder 1">
            <a:extLst>
              <a:ext uri="{FF2B5EF4-FFF2-40B4-BE49-F238E27FC236}">
                <a16:creationId xmlns:a16="http://schemas.microsoft.com/office/drawing/2014/main" id="{A37E372C-EA82-243A-FE90-CECDD2521C58}"/>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2297274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 column graphic">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56730D43-5932-AE94-9FC5-51812E574685}"/>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4"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2"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4" name="Content Placeholder 3"/>
          <p:cNvSpPr>
            <a:spLocks noGrp="1"/>
          </p:cNvSpPr>
          <p:nvPr>
            <p:ph sz="quarter" idx="34"/>
          </p:nvPr>
        </p:nvSpPr>
        <p:spPr>
          <a:xfrm>
            <a:off x="694944" y="1957388"/>
            <a:ext cx="10643616" cy="3785616"/>
          </a:xfrm>
          <a:prstGeom prst="rect">
            <a:avLst/>
          </a:prstGeom>
        </p:spPr>
        <p:txBody>
          <a:bodyPr lIns="0"/>
          <a:lstStyle>
            <a:lvl1pPr marL="182880" indent="-182880">
              <a:defRPr lang="en-US" sz="2000" kern="1200" dirty="0" smtClean="0">
                <a:solidFill>
                  <a:schemeClr val="tx1">
                    <a:lumMod val="85000"/>
                    <a:lumOff val="15000"/>
                  </a:schemeClr>
                </a:solidFill>
                <a:latin typeface="+mn-lt"/>
                <a:ea typeface="+mn-ea"/>
                <a:cs typeface="+mn-cs"/>
              </a:defRPr>
            </a:lvl1pPr>
            <a:lvl2pPr marL="365760" indent="-182880">
              <a:defRPr lang="en-US" sz="1800" kern="1200" dirty="0" smtClean="0">
                <a:solidFill>
                  <a:schemeClr val="tx1">
                    <a:lumMod val="85000"/>
                    <a:lumOff val="15000"/>
                  </a:schemeClr>
                </a:solidFill>
                <a:latin typeface="+mn-lt"/>
                <a:ea typeface="+mn-ea"/>
                <a:cs typeface="+mn-cs"/>
              </a:defRPr>
            </a:lvl2pPr>
            <a:lvl3pPr marL="530352" indent="-164592">
              <a:defRPr lang="en-US" sz="1600" kern="1200" spc="0" dirty="0" smtClean="0">
                <a:solidFill>
                  <a:schemeClr val="tx1">
                    <a:lumMod val="85000"/>
                    <a:lumOff val="15000"/>
                  </a:schemeClr>
                </a:solidFill>
                <a:latin typeface="+mn-lt"/>
                <a:ea typeface="+mn-ea"/>
                <a:cs typeface="+mn-cs"/>
              </a:defRPr>
            </a:lvl3pPr>
            <a:lvl4pPr marL="687388" indent="-171450">
              <a:defRPr lang="en-US" sz="1400" b="0" kern="1200" cap="none" spc="0" baseline="0" dirty="0" smtClean="0">
                <a:solidFill>
                  <a:schemeClr val="tx1">
                    <a:lumMod val="85000"/>
                    <a:lumOff val="15000"/>
                  </a:schemeClr>
                </a:solidFill>
                <a:latin typeface="+mn-lt"/>
                <a:ea typeface="+mn-ea"/>
                <a:cs typeface="+mn-cs"/>
              </a:defRPr>
            </a:lvl4pPr>
            <a:lvl5pPr marL="858837" indent="-171450">
              <a:defRPr lang="en-US" sz="1200" b="0" kern="1200" cap="none" spc="0" baseline="0" dirty="0">
                <a:solidFill>
                  <a:schemeClr val="tx1">
                    <a:lumMod val="85000"/>
                    <a:lumOff val="15000"/>
                  </a:schemeClr>
                </a:solidFill>
                <a:latin typeface="+mn-lt"/>
                <a:ea typeface="+mn-ea"/>
                <a:cs typeface="+mn-c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1">
            <a:extLst>
              <a:ext uri="{FF2B5EF4-FFF2-40B4-BE49-F238E27FC236}">
                <a16:creationId xmlns:a16="http://schemas.microsoft.com/office/drawing/2014/main" id="{58B0D9C8-F3F4-1CC6-094A-41846DBCEDCE}"/>
              </a:ext>
            </a:extLst>
          </p:cNvPr>
          <p:cNvSpPr>
            <a:spLocks noGrp="1"/>
          </p:cNvSpPr>
          <p:nvPr>
            <p:ph type="ftr" sz="quarter" idx="35"/>
          </p:nvPr>
        </p:nvSpPr>
        <p:spPr/>
        <p:txBody>
          <a:bodyPr/>
          <a:lstStyle>
            <a:lvl1pPr>
              <a:defRPr/>
            </a:lvl1pPr>
          </a:lstStyle>
          <a:p>
            <a:pPr>
              <a:defRPr/>
            </a:pPr>
            <a:endParaRPr lang="en-US"/>
          </a:p>
        </p:txBody>
      </p:sp>
    </p:spTree>
    <p:extLst>
      <p:ext uri="{BB962C8B-B14F-4D97-AF65-F5344CB8AC3E}">
        <p14:creationId xmlns:p14="http://schemas.microsoft.com/office/powerpoint/2010/main" val="42247103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ondary Divider Photo A">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FC05CB7C-AB1F-3B12-2CC9-808B89EACCA9}"/>
              </a:ext>
            </a:extLst>
          </p:cNvPr>
          <p:cNvCxnSpPr>
            <a:cxnSpLocks/>
          </p:cNvCxnSpPr>
          <p:nvPr/>
        </p:nvCxnSpPr>
        <p:spPr>
          <a:xfrm>
            <a:off x="0" y="3656013"/>
            <a:ext cx="4173538" cy="0"/>
          </a:xfrm>
          <a:prstGeom prst="line">
            <a:avLst/>
          </a:prstGeom>
          <a:ln w="1016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Picture 1" descr="/Users/franky/Documents/huge/Keysight/brandin/powerpoint/- Branding/Frame.svgFrame">
            <a:extLst>
              <a:ext uri="{FF2B5EF4-FFF2-40B4-BE49-F238E27FC236}">
                <a16:creationId xmlns:a16="http://schemas.microsoft.com/office/drawing/2014/main" id="{CE338552-8254-484D-00FC-CF552BEC1920}"/>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4" name="Text Placeholder 37"/>
          <p:cNvSpPr>
            <a:spLocks noGrp="1"/>
          </p:cNvSpPr>
          <p:nvPr>
            <p:ph type="body" sz="quarter" idx="14"/>
          </p:nvPr>
        </p:nvSpPr>
        <p:spPr>
          <a:xfrm>
            <a:off x="679592" y="3968802"/>
            <a:ext cx="4173855" cy="1612900"/>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a:solidFill>
                  <a:schemeClr val="tx1">
                    <a:lumMod val="85000"/>
                    <a:lumOff val="15000"/>
                  </a:schemeClr>
                </a:solidFill>
              </a:defRPr>
            </a:lvl1pPr>
          </a:lstStyle>
          <a:p>
            <a:pPr lvl="0"/>
            <a:r>
              <a:rPr lang="en-US"/>
              <a:t>Click to edit Master text styles</a:t>
            </a:r>
          </a:p>
        </p:txBody>
      </p:sp>
      <p:sp>
        <p:nvSpPr>
          <p:cNvPr id="15" name="Text Placeholder 29"/>
          <p:cNvSpPr>
            <a:spLocks noGrp="1"/>
          </p:cNvSpPr>
          <p:nvPr>
            <p:ph type="body" sz="quarter" idx="15"/>
          </p:nvPr>
        </p:nvSpPr>
        <p:spPr>
          <a:xfrm>
            <a:off x="679592" y="2844389"/>
            <a:ext cx="4173855" cy="584611"/>
          </a:xfrm>
          <a:prstGeom prst="rect">
            <a:avLst/>
          </a:prstGeom>
        </p:spPr>
        <p:txBody>
          <a:bodyPr lIns="0" tIns="0" rIns="0" bIns="0">
            <a:normAutofit/>
          </a:bodyPr>
          <a:lstStyle>
            <a:lvl1pPr marL="0" indent="0">
              <a:lnSpc>
                <a:spcPct val="100000"/>
              </a:lnSpc>
              <a:spcBef>
                <a:spcPts val="0"/>
              </a:spcBef>
              <a:buNone/>
              <a:defRPr sz="40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7" name="Picture Placeholder 12"/>
          <p:cNvSpPr>
            <a:spLocks noGrp="1"/>
          </p:cNvSpPr>
          <p:nvPr>
            <p:ph type="pic" sz="quarter" idx="10"/>
          </p:nvPr>
        </p:nvSpPr>
        <p:spPr>
          <a:xfrm>
            <a:off x="6096000" y="0"/>
            <a:ext cx="6095999" cy="6858000"/>
          </a:xfrm>
          <a:prstGeom prst="rect">
            <a:avLst/>
          </a:prstGeom>
        </p:spPr>
        <p:txBody>
          <a:bodyPr/>
          <a:lstStyle/>
          <a:p>
            <a:pPr lvl="0"/>
            <a:r>
              <a:rPr lang="en-US" noProof="0"/>
              <a:t>Click icon to add picture</a:t>
            </a:r>
          </a:p>
        </p:txBody>
      </p:sp>
      <p:sp>
        <p:nvSpPr>
          <p:cNvPr id="4" name="Footer Placeholder 1">
            <a:extLst>
              <a:ext uri="{FF2B5EF4-FFF2-40B4-BE49-F238E27FC236}">
                <a16:creationId xmlns:a16="http://schemas.microsoft.com/office/drawing/2014/main" id="{D9A4917B-129F-883D-AD04-A2C95043EF28}"/>
              </a:ext>
            </a:extLst>
          </p:cNvPr>
          <p:cNvSpPr>
            <a:spLocks noGrp="1"/>
          </p:cNvSpPr>
          <p:nvPr>
            <p:ph type="ftr" sz="quarter" idx="16"/>
          </p:nvPr>
        </p:nvSpPr>
        <p:spPr>
          <a:xfrm>
            <a:off x="1905000" y="6456363"/>
            <a:ext cx="4114800" cy="153987"/>
          </a:xfrm>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2112427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condary Divider Photo B">
    <p:spTree>
      <p:nvGrpSpPr>
        <p:cNvPr id="1" name=""/>
        <p:cNvGrpSpPr/>
        <p:nvPr/>
      </p:nvGrpSpPr>
      <p:grpSpPr>
        <a:xfrm>
          <a:off x="0" y="0"/>
          <a:ext cx="0" cy="0"/>
          <a:chOff x="0" y="0"/>
          <a:chExt cx="0" cy="0"/>
        </a:xfrm>
      </p:grpSpPr>
      <p:sp>
        <p:nvSpPr>
          <p:cNvPr id="2" name="Rectangles 5">
            <a:extLst>
              <a:ext uri="{FF2B5EF4-FFF2-40B4-BE49-F238E27FC236}">
                <a16:creationId xmlns:a16="http://schemas.microsoft.com/office/drawing/2014/main" id="{51B61D02-781F-A9C8-CB25-1D3C78D5173B}"/>
              </a:ext>
            </a:extLst>
          </p:cNvPr>
          <p:cNvSpPr/>
          <p:nvPr/>
        </p:nvSpPr>
        <p:spPr>
          <a:xfrm>
            <a:off x="9220200" y="0"/>
            <a:ext cx="29718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1" fontAlgn="auto" hangingPunct="1">
              <a:spcBef>
                <a:spcPts val="0"/>
              </a:spcBef>
              <a:spcAft>
                <a:spcPts val="0"/>
              </a:spcAft>
              <a:defRPr/>
            </a:pPr>
            <a:endParaRPr lang="en-US" dirty="0">
              <a:solidFill>
                <a:prstClr val="white"/>
              </a:solidFill>
            </a:endParaRPr>
          </a:p>
        </p:txBody>
      </p:sp>
      <p:cxnSp>
        <p:nvCxnSpPr>
          <p:cNvPr id="3" name="Straight Connector 2">
            <a:extLst>
              <a:ext uri="{FF2B5EF4-FFF2-40B4-BE49-F238E27FC236}">
                <a16:creationId xmlns:a16="http://schemas.microsoft.com/office/drawing/2014/main" id="{32D2AE97-1F6D-21CC-E229-0AF2B8AE74EE}"/>
              </a:ext>
            </a:extLst>
          </p:cNvPr>
          <p:cNvCxnSpPr>
            <a:cxnSpLocks/>
          </p:cNvCxnSpPr>
          <p:nvPr/>
        </p:nvCxnSpPr>
        <p:spPr>
          <a:xfrm>
            <a:off x="0" y="3656013"/>
            <a:ext cx="4173538" cy="0"/>
          </a:xfrm>
          <a:prstGeom prst="line">
            <a:avLst/>
          </a:prstGeom>
          <a:ln w="1016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1" descr="/Users/franky/Documents/huge/Keysight/brandin/powerpoint/- Branding/Frame.svgFrame">
            <a:extLst>
              <a:ext uri="{FF2B5EF4-FFF2-40B4-BE49-F238E27FC236}">
                <a16:creationId xmlns:a16="http://schemas.microsoft.com/office/drawing/2014/main" id="{966C638A-2338-E29C-DB5E-B98C9A1C6115}"/>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3" name="Picture Placeholder 12"/>
          <p:cNvSpPr>
            <a:spLocks noGrp="1"/>
          </p:cNvSpPr>
          <p:nvPr>
            <p:ph type="pic" sz="quarter" idx="10"/>
          </p:nvPr>
        </p:nvSpPr>
        <p:spPr>
          <a:xfrm>
            <a:off x="6096000" y="0"/>
            <a:ext cx="4152899" cy="6858000"/>
          </a:xfrm>
          <a:prstGeom prst="rect">
            <a:avLst/>
          </a:prstGeom>
        </p:spPr>
        <p:txBody>
          <a:bodyPr/>
          <a:lstStyle/>
          <a:p>
            <a:pPr lvl="0"/>
            <a:r>
              <a:rPr lang="en-US" noProof="0"/>
              <a:t>Click icon to add picture</a:t>
            </a:r>
            <a:endParaRPr lang="en-US" noProof="0" dirty="0"/>
          </a:p>
        </p:txBody>
      </p:sp>
      <p:sp>
        <p:nvSpPr>
          <p:cNvPr id="9" name="Text Placeholder 37"/>
          <p:cNvSpPr>
            <a:spLocks noGrp="1"/>
          </p:cNvSpPr>
          <p:nvPr>
            <p:ph type="body" sz="quarter" idx="14"/>
          </p:nvPr>
        </p:nvSpPr>
        <p:spPr>
          <a:xfrm>
            <a:off x="679592" y="3968802"/>
            <a:ext cx="4173855" cy="1612900"/>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a:solidFill>
                  <a:schemeClr val="tx1">
                    <a:lumMod val="85000"/>
                    <a:lumOff val="15000"/>
                  </a:schemeClr>
                </a:solidFill>
              </a:defRPr>
            </a:lvl1pPr>
          </a:lstStyle>
          <a:p>
            <a:pPr lvl="0"/>
            <a:r>
              <a:rPr lang="en-US"/>
              <a:t>Click to edit Master text styles</a:t>
            </a:r>
          </a:p>
        </p:txBody>
      </p:sp>
      <p:sp>
        <p:nvSpPr>
          <p:cNvPr id="12" name="Text Placeholder 29"/>
          <p:cNvSpPr>
            <a:spLocks noGrp="1"/>
          </p:cNvSpPr>
          <p:nvPr>
            <p:ph type="body" sz="quarter" idx="15"/>
          </p:nvPr>
        </p:nvSpPr>
        <p:spPr>
          <a:xfrm>
            <a:off x="679592" y="2844389"/>
            <a:ext cx="4173855" cy="584611"/>
          </a:xfrm>
          <a:prstGeom prst="rect">
            <a:avLst/>
          </a:prstGeom>
        </p:spPr>
        <p:txBody>
          <a:bodyPr lIns="0" tIns="0" rIns="0" bIns="0">
            <a:normAutofit/>
          </a:bodyPr>
          <a:lstStyle>
            <a:lvl1pPr marL="0" indent="0">
              <a:lnSpc>
                <a:spcPct val="100000"/>
              </a:lnSpc>
              <a:spcBef>
                <a:spcPts val="0"/>
              </a:spcBef>
              <a:buNone/>
              <a:defRPr sz="40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5" name="Footer Placeholder 1">
            <a:extLst>
              <a:ext uri="{FF2B5EF4-FFF2-40B4-BE49-F238E27FC236}">
                <a16:creationId xmlns:a16="http://schemas.microsoft.com/office/drawing/2014/main" id="{67B93B0C-8FD7-0073-460C-AD0E24E29EB6}"/>
              </a:ext>
            </a:extLst>
          </p:cNvPr>
          <p:cNvSpPr>
            <a:spLocks noGrp="1"/>
          </p:cNvSpPr>
          <p:nvPr>
            <p:ph type="ftr" sz="quarter" idx="16"/>
          </p:nvPr>
        </p:nvSpPr>
        <p:spPr>
          <a:xfrm>
            <a:off x="1905000" y="6456363"/>
            <a:ext cx="4114800" cy="153987"/>
          </a:xfrm>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2030378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Highlights A">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29262E45-06B6-6A92-426C-9DDFE977EE72}"/>
              </a:ext>
            </a:extLst>
          </p:cNvPr>
          <p:cNvCxnSpPr>
            <a:cxnSpLocks/>
          </p:cNvCxnSpPr>
          <p:nvPr/>
        </p:nvCxnSpPr>
        <p:spPr>
          <a:xfrm>
            <a:off x="1736725" y="3857625"/>
            <a:ext cx="3287713" cy="0"/>
          </a:xfrm>
          <a:prstGeom prst="line">
            <a:avLst/>
          </a:prstGeom>
          <a:ln w="1016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49F8BF04-455B-FC53-0738-09599AF8F676}"/>
              </a:ext>
            </a:extLst>
          </p:cNvPr>
          <p:cNvCxnSpPr>
            <a:cxnSpLocks/>
          </p:cNvCxnSpPr>
          <p:nvPr/>
        </p:nvCxnSpPr>
        <p:spPr>
          <a:xfrm>
            <a:off x="8058150" y="3857625"/>
            <a:ext cx="3287713" cy="0"/>
          </a:xfrm>
          <a:prstGeom prst="line">
            <a:avLst/>
          </a:prstGeom>
          <a:ln w="1016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1" descr="/Users/franky/Documents/huge/Keysight/brandin/powerpoint/- Branding/Frame.svgFrame">
            <a:extLst>
              <a:ext uri="{FF2B5EF4-FFF2-40B4-BE49-F238E27FC236}">
                <a16:creationId xmlns:a16="http://schemas.microsoft.com/office/drawing/2014/main" id="{4FC30F76-A617-D3E7-A5BF-80DF771A458F}"/>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9" name="Picture Placeholder 12"/>
          <p:cNvSpPr>
            <a:spLocks noGrp="1"/>
          </p:cNvSpPr>
          <p:nvPr>
            <p:ph type="pic" sz="quarter" idx="10"/>
          </p:nvPr>
        </p:nvSpPr>
        <p:spPr>
          <a:xfrm>
            <a:off x="851337" y="1043771"/>
            <a:ext cx="4152899" cy="2750376"/>
          </a:xfrm>
          <a:prstGeom prst="rect">
            <a:avLst/>
          </a:prstGeom>
        </p:spPr>
        <p:txBody>
          <a:bodyPr/>
          <a:lstStyle/>
          <a:p>
            <a:pPr lvl="0"/>
            <a:r>
              <a:rPr lang="en-US" noProof="0"/>
              <a:t>Click icon to add picture</a:t>
            </a:r>
            <a:endParaRPr lang="en-US" noProof="0" dirty="0"/>
          </a:p>
        </p:txBody>
      </p:sp>
      <p:sp>
        <p:nvSpPr>
          <p:cNvPr id="20" name="Picture Placeholder 12"/>
          <p:cNvSpPr>
            <a:spLocks noGrp="1"/>
          </p:cNvSpPr>
          <p:nvPr>
            <p:ph type="pic" sz="quarter" idx="11"/>
          </p:nvPr>
        </p:nvSpPr>
        <p:spPr>
          <a:xfrm>
            <a:off x="7172960" y="1043771"/>
            <a:ext cx="4152899" cy="2750376"/>
          </a:xfrm>
          <a:prstGeom prst="rect">
            <a:avLst/>
          </a:prstGeom>
        </p:spPr>
        <p:txBody>
          <a:bodyPr/>
          <a:lstStyle/>
          <a:p>
            <a:pPr lvl="0"/>
            <a:r>
              <a:rPr lang="en-US" noProof="0"/>
              <a:t>Click icon to add picture</a:t>
            </a:r>
          </a:p>
        </p:txBody>
      </p:sp>
      <p:sp>
        <p:nvSpPr>
          <p:cNvPr id="28" name="Text Placeholder 27"/>
          <p:cNvSpPr>
            <a:spLocks noGrp="1"/>
          </p:cNvSpPr>
          <p:nvPr>
            <p:ph type="body" sz="quarter" idx="15"/>
          </p:nvPr>
        </p:nvSpPr>
        <p:spPr>
          <a:xfrm>
            <a:off x="851339" y="3998913"/>
            <a:ext cx="884764" cy="790575"/>
          </a:xfrm>
          <a:prstGeom prst="rect">
            <a:avLst/>
          </a:prstGeom>
        </p:spPr>
        <p:txBody>
          <a:bodyPr lIns="0" tIns="0" rIns="0" bIns="0">
            <a:noAutofit/>
          </a:bodyPr>
          <a:lstStyle>
            <a:lvl1pPr marL="0" indent="0">
              <a:buNone/>
              <a:defRPr sz="4400" b="1" i="0">
                <a:solidFill>
                  <a:schemeClr val="accent2"/>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0" name="Text Placeholder 29"/>
          <p:cNvSpPr>
            <a:spLocks noGrp="1"/>
          </p:cNvSpPr>
          <p:nvPr>
            <p:ph type="body" sz="quarter" idx="16"/>
          </p:nvPr>
        </p:nvSpPr>
        <p:spPr>
          <a:xfrm>
            <a:off x="1736103" y="3998913"/>
            <a:ext cx="2383369" cy="790575"/>
          </a:xfrm>
          <a:prstGeom prst="rect">
            <a:avLst/>
          </a:prstGeom>
        </p:spPr>
        <p:txBody>
          <a:bodyPr>
            <a:normAutofit/>
          </a:bodyPr>
          <a:lstStyle>
            <a:lvl1pPr marL="0" indent="0">
              <a:lnSpc>
                <a:spcPct val="100000"/>
              </a:lnSpc>
              <a:buNone/>
              <a:defRPr sz="18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1" name="Text Placeholder 29"/>
          <p:cNvSpPr>
            <a:spLocks noGrp="1"/>
          </p:cNvSpPr>
          <p:nvPr>
            <p:ph type="body" sz="quarter" idx="17"/>
          </p:nvPr>
        </p:nvSpPr>
        <p:spPr>
          <a:xfrm>
            <a:off x="851337" y="4806729"/>
            <a:ext cx="3268133" cy="790575"/>
          </a:xfrm>
          <a:prstGeom prst="rect">
            <a:avLst/>
          </a:prstGeom>
        </p:spPr>
        <p:txBody>
          <a:bodyPr lIns="0" tIns="0" rIns="0" bIns="0">
            <a:normAutofit/>
          </a:bodyPr>
          <a:lstStyle>
            <a:lvl1pPr marL="0" indent="0">
              <a:lnSpc>
                <a:spcPct val="100000"/>
              </a:lnSpc>
              <a:buNone/>
              <a:defRPr sz="1600" b="0"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3" name="Text Placeholder 27"/>
          <p:cNvSpPr>
            <a:spLocks noGrp="1"/>
          </p:cNvSpPr>
          <p:nvPr>
            <p:ph type="body" sz="quarter" idx="18"/>
          </p:nvPr>
        </p:nvSpPr>
        <p:spPr>
          <a:xfrm>
            <a:off x="7172962" y="3998913"/>
            <a:ext cx="884763" cy="790575"/>
          </a:xfrm>
          <a:prstGeom prst="rect">
            <a:avLst/>
          </a:prstGeom>
        </p:spPr>
        <p:txBody>
          <a:bodyPr lIns="0" tIns="0" rIns="0" bIns="0">
            <a:noAutofit/>
          </a:bodyPr>
          <a:lstStyle>
            <a:lvl1pPr marL="0" indent="0">
              <a:buFont typeface="Arial" panose="020B0604020202020204" pitchFamily="34" charset="0"/>
              <a:buNone/>
              <a:defRPr sz="4400" b="1" i="0">
                <a:solidFill>
                  <a:schemeClr val="bg2"/>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4" name="Text Placeholder 29"/>
          <p:cNvSpPr>
            <a:spLocks noGrp="1"/>
          </p:cNvSpPr>
          <p:nvPr>
            <p:ph type="body" sz="quarter" idx="19"/>
          </p:nvPr>
        </p:nvSpPr>
        <p:spPr>
          <a:xfrm>
            <a:off x="8057725" y="3998913"/>
            <a:ext cx="2383370" cy="790575"/>
          </a:xfrm>
          <a:prstGeom prst="rect">
            <a:avLst/>
          </a:prstGeom>
        </p:spPr>
        <p:txBody>
          <a:bodyPr>
            <a:normAutofit/>
          </a:bodyPr>
          <a:lstStyle>
            <a:lvl1pPr marL="0" indent="0">
              <a:lnSpc>
                <a:spcPct val="100000"/>
              </a:lnSpc>
              <a:buFont typeface="+mj-lt"/>
              <a:buNone/>
              <a:defRPr sz="18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5" name="Text Placeholder 29"/>
          <p:cNvSpPr>
            <a:spLocks noGrp="1"/>
          </p:cNvSpPr>
          <p:nvPr>
            <p:ph type="body" sz="quarter" idx="20"/>
          </p:nvPr>
        </p:nvSpPr>
        <p:spPr>
          <a:xfrm>
            <a:off x="7172960" y="4806729"/>
            <a:ext cx="3268133" cy="790575"/>
          </a:xfrm>
          <a:prstGeom prst="rect">
            <a:avLst/>
          </a:prstGeom>
        </p:spPr>
        <p:txBody>
          <a:bodyPr lIns="0" tIns="0" rIns="0" bIns="0">
            <a:normAutofit/>
          </a:bodyPr>
          <a:lstStyle>
            <a:lvl1pPr marL="0" indent="0">
              <a:lnSpc>
                <a:spcPct val="100000"/>
              </a:lnSpc>
              <a:buFont typeface="+mj-lt"/>
              <a:buNone/>
              <a:defRPr sz="1600" b="0"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5" name="Footer Placeholder 1">
            <a:extLst>
              <a:ext uri="{FF2B5EF4-FFF2-40B4-BE49-F238E27FC236}">
                <a16:creationId xmlns:a16="http://schemas.microsoft.com/office/drawing/2014/main" id="{919EE529-279B-5223-065F-0B2909BA2963}"/>
              </a:ext>
            </a:extLst>
          </p:cNvPr>
          <p:cNvSpPr>
            <a:spLocks noGrp="1"/>
          </p:cNvSpPr>
          <p:nvPr>
            <p:ph type="ftr" sz="quarter" idx="21"/>
          </p:nvPr>
        </p:nvSpPr>
        <p:spPr/>
        <p:txBody>
          <a:bodyPr/>
          <a:lstStyle>
            <a:lvl1pPr>
              <a:defRPr/>
            </a:lvl1pPr>
          </a:lstStyle>
          <a:p>
            <a:pPr>
              <a:defRPr/>
            </a:pPr>
            <a:endParaRPr lang="en-US"/>
          </a:p>
        </p:txBody>
      </p:sp>
    </p:spTree>
    <p:extLst>
      <p:ext uri="{BB962C8B-B14F-4D97-AF65-F5344CB8AC3E}">
        <p14:creationId xmlns:p14="http://schemas.microsoft.com/office/powerpoint/2010/main" val="1508517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Highlights B">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CAEBE51-4A99-B51A-F2DC-FD40AE627BAD}"/>
              </a:ext>
            </a:extLst>
          </p:cNvPr>
          <p:cNvCxnSpPr>
            <a:cxnSpLocks/>
          </p:cNvCxnSpPr>
          <p:nvPr/>
        </p:nvCxnSpPr>
        <p:spPr>
          <a:xfrm>
            <a:off x="1736725" y="3857625"/>
            <a:ext cx="3287713" cy="0"/>
          </a:xfrm>
          <a:prstGeom prst="line">
            <a:avLst/>
          </a:prstGeom>
          <a:ln w="1016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995C46E-EF09-8A4D-FFBB-3244664A5FDB}"/>
              </a:ext>
            </a:extLst>
          </p:cNvPr>
          <p:cNvCxnSpPr>
            <a:cxnSpLocks/>
          </p:cNvCxnSpPr>
          <p:nvPr/>
        </p:nvCxnSpPr>
        <p:spPr>
          <a:xfrm>
            <a:off x="8058150" y="3857625"/>
            <a:ext cx="3287713" cy="0"/>
          </a:xfrm>
          <a:prstGeom prst="line">
            <a:avLst/>
          </a:prstGeom>
          <a:ln w="101600">
            <a:solidFill>
              <a:schemeClr val="accent6"/>
            </a:solidFill>
          </a:ln>
        </p:spPr>
        <p:style>
          <a:lnRef idx="1">
            <a:schemeClr val="accent1"/>
          </a:lnRef>
          <a:fillRef idx="0">
            <a:schemeClr val="accent1"/>
          </a:fillRef>
          <a:effectRef idx="0">
            <a:schemeClr val="accent1"/>
          </a:effectRef>
          <a:fontRef idx="minor">
            <a:schemeClr val="tx1"/>
          </a:fontRef>
        </p:style>
      </p:cxnSp>
      <p:pic>
        <p:nvPicPr>
          <p:cNvPr id="4" name="Picture 1" descr="/Users/franky/Documents/huge/Keysight/brandin/powerpoint/- Branding/Frame.svgFrame">
            <a:extLst>
              <a:ext uri="{FF2B5EF4-FFF2-40B4-BE49-F238E27FC236}">
                <a16:creationId xmlns:a16="http://schemas.microsoft.com/office/drawing/2014/main" id="{0E934F78-66C7-08FF-F243-4E28EA3F3F01}"/>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7" name="Picture Placeholder 12"/>
          <p:cNvSpPr>
            <a:spLocks noGrp="1"/>
          </p:cNvSpPr>
          <p:nvPr>
            <p:ph type="pic" sz="quarter" idx="10"/>
          </p:nvPr>
        </p:nvSpPr>
        <p:spPr>
          <a:xfrm>
            <a:off x="851337" y="1043771"/>
            <a:ext cx="4152899" cy="2750376"/>
          </a:xfrm>
          <a:prstGeom prst="rect">
            <a:avLst/>
          </a:prstGeom>
        </p:spPr>
        <p:txBody>
          <a:bodyPr/>
          <a:lstStyle/>
          <a:p>
            <a:pPr lvl="0"/>
            <a:r>
              <a:rPr lang="en-US" noProof="0"/>
              <a:t>Click icon to add picture</a:t>
            </a:r>
            <a:endParaRPr lang="en-US" noProof="0" dirty="0"/>
          </a:p>
        </p:txBody>
      </p:sp>
      <p:sp>
        <p:nvSpPr>
          <p:cNvPr id="18" name="Picture Placeholder 12"/>
          <p:cNvSpPr>
            <a:spLocks noGrp="1"/>
          </p:cNvSpPr>
          <p:nvPr>
            <p:ph type="pic" sz="quarter" idx="11"/>
          </p:nvPr>
        </p:nvSpPr>
        <p:spPr>
          <a:xfrm>
            <a:off x="7172960" y="1043771"/>
            <a:ext cx="4152899" cy="2750376"/>
          </a:xfrm>
          <a:prstGeom prst="rect">
            <a:avLst/>
          </a:prstGeom>
        </p:spPr>
        <p:txBody>
          <a:bodyPr/>
          <a:lstStyle/>
          <a:p>
            <a:pPr lvl="0"/>
            <a:r>
              <a:rPr lang="en-US" noProof="0"/>
              <a:t>Click icon to add picture</a:t>
            </a:r>
          </a:p>
        </p:txBody>
      </p:sp>
      <p:sp>
        <p:nvSpPr>
          <p:cNvPr id="21" name="Text Placeholder 27"/>
          <p:cNvSpPr>
            <a:spLocks noGrp="1"/>
          </p:cNvSpPr>
          <p:nvPr>
            <p:ph type="body" sz="quarter" idx="15"/>
          </p:nvPr>
        </p:nvSpPr>
        <p:spPr>
          <a:xfrm>
            <a:off x="851339" y="3998913"/>
            <a:ext cx="884764" cy="790575"/>
          </a:xfrm>
          <a:prstGeom prst="rect">
            <a:avLst/>
          </a:prstGeom>
          <a:ln>
            <a:noFill/>
          </a:ln>
        </p:spPr>
        <p:txBody>
          <a:bodyPr lIns="0" tIns="0" rIns="0" bIns="0">
            <a:noAutofit/>
          </a:bodyPr>
          <a:lstStyle>
            <a:lvl1pPr marL="0" indent="0">
              <a:buNone/>
              <a:defRPr sz="4400" b="1" i="0">
                <a:solidFill>
                  <a:schemeClr val="accent3"/>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22" name="Text Placeholder 29"/>
          <p:cNvSpPr>
            <a:spLocks noGrp="1"/>
          </p:cNvSpPr>
          <p:nvPr>
            <p:ph type="body" sz="quarter" idx="16"/>
          </p:nvPr>
        </p:nvSpPr>
        <p:spPr>
          <a:xfrm>
            <a:off x="1736103" y="3998913"/>
            <a:ext cx="2383369" cy="790575"/>
          </a:xfrm>
          <a:prstGeom prst="rect">
            <a:avLst/>
          </a:prstGeom>
        </p:spPr>
        <p:txBody>
          <a:bodyPr>
            <a:normAutofit/>
          </a:bodyPr>
          <a:lstStyle>
            <a:lvl1pPr marL="0" indent="0">
              <a:lnSpc>
                <a:spcPct val="100000"/>
              </a:lnSpc>
              <a:buNone/>
              <a:defRPr sz="18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23" name="Text Placeholder 29"/>
          <p:cNvSpPr>
            <a:spLocks noGrp="1"/>
          </p:cNvSpPr>
          <p:nvPr>
            <p:ph type="body" sz="quarter" idx="17"/>
          </p:nvPr>
        </p:nvSpPr>
        <p:spPr>
          <a:xfrm>
            <a:off x="851337" y="4806729"/>
            <a:ext cx="3268133"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24" name="Text Placeholder 27"/>
          <p:cNvSpPr>
            <a:spLocks noGrp="1"/>
          </p:cNvSpPr>
          <p:nvPr>
            <p:ph type="body" sz="quarter" idx="18"/>
          </p:nvPr>
        </p:nvSpPr>
        <p:spPr>
          <a:xfrm>
            <a:off x="7172962" y="3998913"/>
            <a:ext cx="884763" cy="790575"/>
          </a:xfrm>
          <a:prstGeom prst="rect">
            <a:avLst/>
          </a:prstGeom>
          <a:ln>
            <a:noFill/>
          </a:ln>
        </p:spPr>
        <p:txBody>
          <a:bodyPr lIns="0" tIns="0" rIns="0" bIns="0">
            <a:noAutofit/>
          </a:bodyPr>
          <a:lstStyle>
            <a:lvl1pPr marL="0" indent="0">
              <a:buFont typeface="Arial" panose="020B0604020202020204" pitchFamily="34" charset="0"/>
              <a:buNone/>
              <a:defRPr sz="4400" b="1" i="0">
                <a:solidFill>
                  <a:schemeClr val="accent6"/>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25" name="Text Placeholder 29"/>
          <p:cNvSpPr>
            <a:spLocks noGrp="1"/>
          </p:cNvSpPr>
          <p:nvPr>
            <p:ph type="body" sz="quarter" idx="19"/>
          </p:nvPr>
        </p:nvSpPr>
        <p:spPr>
          <a:xfrm>
            <a:off x="8057725" y="3998913"/>
            <a:ext cx="2383370" cy="790575"/>
          </a:xfrm>
          <a:prstGeom prst="rect">
            <a:avLst/>
          </a:prstGeom>
        </p:spPr>
        <p:txBody>
          <a:bodyPr>
            <a:normAutofit/>
          </a:bodyPr>
          <a:lstStyle>
            <a:lvl1pPr marL="0" indent="0">
              <a:lnSpc>
                <a:spcPct val="100000"/>
              </a:lnSpc>
              <a:buFont typeface="+mj-lt"/>
              <a:buNone/>
              <a:defRPr sz="18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26" name="Text Placeholder 29"/>
          <p:cNvSpPr>
            <a:spLocks noGrp="1"/>
          </p:cNvSpPr>
          <p:nvPr>
            <p:ph type="body" sz="quarter" idx="20"/>
          </p:nvPr>
        </p:nvSpPr>
        <p:spPr>
          <a:xfrm>
            <a:off x="7172960" y="4806729"/>
            <a:ext cx="3268133" cy="790575"/>
          </a:xfrm>
          <a:prstGeom prst="rect">
            <a:avLst/>
          </a:prstGeom>
        </p:spPr>
        <p:txBody>
          <a:bodyPr lIns="0" tIns="0" rIns="0" bIns="0">
            <a:normAutofit/>
          </a:bodyPr>
          <a:lstStyle>
            <a:lvl1pPr marL="0" indent="0">
              <a:lnSpc>
                <a:spcPct val="100000"/>
              </a:lnSpc>
              <a:buFont typeface="+mj-lt"/>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5" name="Footer Placeholder 1">
            <a:extLst>
              <a:ext uri="{FF2B5EF4-FFF2-40B4-BE49-F238E27FC236}">
                <a16:creationId xmlns:a16="http://schemas.microsoft.com/office/drawing/2014/main" id="{54CD0B84-ACD7-AB9D-4A31-B9CAF370138B}"/>
              </a:ext>
            </a:extLst>
          </p:cNvPr>
          <p:cNvSpPr>
            <a:spLocks noGrp="1"/>
          </p:cNvSpPr>
          <p:nvPr>
            <p:ph type="ftr" sz="quarter" idx="21"/>
          </p:nvPr>
        </p:nvSpPr>
        <p:spPr/>
        <p:txBody>
          <a:bodyPr/>
          <a:lstStyle>
            <a:lvl1pPr>
              <a:defRPr/>
            </a:lvl1pPr>
          </a:lstStyle>
          <a:p>
            <a:pPr>
              <a:defRPr/>
            </a:pPr>
            <a:endParaRPr lang="en-US"/>
          </a:p>
        </p:txBody>
      </p:sp>
    </p:spTree>
    <p:extLst>
      <p:ext uri="{BB962C8B-B14F-4D97-AF65-F5344CB8AC3E}">
        <p14:creationId xmlns:p14="http://schemas.microsoft.com/office/powerpoint/2010/main" val="6993508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9280BED5-3609-03E6-A226-0F71C784FD4A}"/>
              </a:ext>
            </a:extLst>
          </p:cNvPr>
          <p:cNvCxnSpPr>
            <a:cxnSpLocks/>
          </p:cNvCxnSpPr>
          <p:nvPr/>
        </p:nvCxnSpPr>
        <p:spPr>
          <a:xfrm>
            <a:off x="1616075" y="3484563"/>
            <a:ext cx="1539875" cy="0"/>
          </a:xfrm>
          <a:prstGeom prst="line">
            <a:avLst/>
          </a:prstGeom>
          <a:ln w="1016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7581CB78-4B09-8D30-03BC-042FD4B22CA9}"/>
              </a:ext>
            </a:extLst>
          </p:cNvPr>
          <p:cNvCxnSpPr>
            <a:cxnSpLocks/>
          </p:cNvCxnSpPr>
          <p:nvPr/>
        </p:nvCxnSpPr>
        <p:spPr>
          <a:xfrm>
            <a:off x="4349750" y="3484563"/>
            <a:ext cx="1538288" cy="0"/>
          </a:xfrm>
          <a:prstGeom prst="line">
            <a:avLst/>
          </a:prstGeom>
          <a:ln w="1016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A334317-4DEE-0C2C-46E1-F00B67952BD5}"/>
              </a:ext>
            </a:extLst>
          </p:cNvPr>
          <p:cNvCxnSpPr>
            <a:cxnSpLocks/>
          </p:cNvCxnSpPr>
          <p:nvPr/>
        </p:nvCxnSpPr>
        <p:spPr>
          <a:xfrm>
            <a:off x="7086600" y="3484563"/>
            <a:ext cx="1539875" cy="0"/>
          </a:xfrm>
          <a:prstGeom prst="line">
            <a:avLst/>
          </a:prstGeom>
          <a:ln w="1016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7D9B7F78-9F8B-B9B8-0572-6056AB1A8835}"/>
              </a:ext>
            </a:extLst>
          </p:cNvPr>
          <p:cNvCxnSpPr>
            <a:cxnSpLocks/>
          </p:cNvCxnSpPr>
          <p:nvPr/>
        </p:nvCxnSpPr>
        <p:spPr>
          <a:xfrm>
            <a:off x="9820275" y="3484563"/>
            <a:ext cx="1539875" cy="0"/>
          </a:xfrm>
          <a:prstGeom prst="line">
            <a:avLst/>
          </a:prstGeom>
          <a:ln w="101600">
            <a:solidFill>
              <a:schemeClr val="accent6"/>
            </a:solidFill>
          </a:ln>
        </p:spPr>
        <p:style>
          <a:lnRef idx="1">
            <a:schemeClr val="accent1"/>
          </a:lnRef>
          <a:fillRef idx="0">
            <a:schemeClr val="accent1"/>
          </a:fillRef>
          <a:effectRef idx="0">
            <a:schemeClr val="accent1"/>
          </a:effectRef>
          <a:fontRef idx="minor">
            <a:schemeClr val="tx1"/>
          </a:fontRef>
        </p:style>
      </p:cxnSp>
      <p:pic>
        <p:nvPicPr>
          <p:cNvPr id="6" name="Picture 1" descr="/Users/franky/Documents/huge/Keysight/brandin/powerpoint/- Branding/Frame.svgFrame">
            <a:extLst>
              <a:ext uri="{FF2B5EF4-FFF2-40B4-BE49-F238E27FC236}">
                <a16:creationId xmlns:a16="http://schemas.microsoft.com/office/drawing/2014/main" id="{10DE7646-A782-F368-FF26-D04B2B082182}"/>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31" name="Text Placeholder 27"/>
          <p:cNvSpPr>
            <a:spLocks noGrp="1"/>
          </p:cNvSpPr>
          <p:nvPr>
            <p:ph type="body" sz="quarter" idx="15"/>
          </p:nvPr>
        </p:nvSpPr>
        <p:spPr>
          <a:xfrm>
            <a:off x="861586" y="3699630"/>
            <a:ext cx="755658" cy="790575"/>
          </a:xfrm>
          <a:prstGeom prst="rect">
            <a:avLst/>
          </a:prstGeom>
        </p:spPr>
        <p:txBody>
          <a:bodyPr lIns="0" tIns="0" rIns="0" bIns="0">
            <a:noAutofit/>
          </a:bodyPr>
          <a:lstStyle>
            <a:lvl1pPr marL="0" indent="0">
              <a:buNone/>
              <a:defRPr sz="4000" b="1" i="0">
                <a:solidFill>
                  <a:schemeClr val="accent2"/>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2" name="Text Placeholder 29"/>
          <p:cNvSpPr>
            <a:spLocks noGrp="1"/>
          </p:cNvSpPr>
          <p:nvPr>
            <p:ph type="body" sz="quarter" idx="16"/>
          </p:nvPr>
        </p:nvSpPr>
        <p:spPr>
          <a:xfrm>
            <a:off x="1645176" y="3708861"/>
            <a:ext cx="1511324" cy="790575"/>
          </a:xfrm>
          <a:prstGeom prst="rect">
            <a:avLst/>
          </a:prstGeom>
        </p:spPr>
        <p:txBody>
          <a:bodyPr>
            <a:normAutofit/>
          </a:bodyPr>
          <a:lstStyle>
            <a:lvl1pPr marL="0" indent="0">
              <a:lnSpc>
                <a:spcPct val="100000"/>
              </a:lnSpc>
              <a:buNone/>
              <a:defRPr sz="16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33" name="Text Placeholder 27"/>
          <p:cNvSpPr>
            <a:spLocks noGrp="1"/>
          </p:cNvSpPr>
          <p:nvPr>
            <p:ph type="body" sz="quarter" idx="17"/>
          </p:nvPr>
        </p:nvSpPr>
        <p:spPr>
          <a:xfrm>
            <a:off x="3593754" y="3699630"/>
            <a:ext cx="755658" cy="790575"/>
          </a:xfrm>
          <a:prstGeom prst="rect">
            <a:avLst/>
          </a:prstGeom>
        </p:spPr>
        <p:txBody>
          <a:bodyPr lIns="0" tIns="0" rIns="0" bIns="0">
            <a:noAutofit/>
          </a:bodyPr>
          <a:lstStyle>
            <a:lvl1pPr marL="0" indent="0">
              <a:buNone/>
              <a:defRPr sz="4000" b="1" i="0">
                <a:solidFill>
                  <a:schemeClr val="bg2"/>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4" name="Text Placeholder 29"/>
          <p:cNvSpPr>
            <a:spLocks noGrp="1"/>
          </p:cNvSpPr>
          <p:nvPr>
            <p:ph type="body" sz="quarter" idx="18"/>
          </p:nvPr>
        </p:nvSpPr>
        <p:spPr>
          <a:xfrm>
            <a:off x="4377344" y="3708861"/>
            <a:ext cx="1511324" cy="790575"/>
          </a:xfrm>
          <a:prstGeom prst="rect">
            <a:avLst/>
          </a:prstGeom>
        </p:spPr>
        <p:txBody>
          <a:bodyPr>
            <a:normAutofit/>
          </a:bodyPr>
          <a:lstStyle>
            <a:lvl1pPr marL="0" indent="0">
              <a:lnSpc>
                <a:spcPct val="100000"/>
              </a:lnSpc>
              <a:buNone/>
              <a:defRPr sz="16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35" name="Text Placeholder 29"/>
          <p:cNvSpPr>
            <a:spLocks noGrp="1"/>
          </p:cNvSpPr>
          <p:nvPr>
            <p:ph type="body" sz="quarter" idx="19"/>
          </p:nvPr>
        </p:nvSpPr>
        <p:spPr>
          <a:xfrm>
            <a:off x="861587" y="4523164"/>
            <a:ext cx="2294914"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37" name="Picture Placeholder 12"/>
          <p:cNvSpPr>
            <a:spLocks noGrp="1"/>
          </p:cNvSpPr>
          <p:nvPr>
            <p:ph type="pic" sz="quarter" idx="10"/>
          </p:nvPr>
        </p:nvSpPr>
        <p:spPr>
          <a:xfrm>
            <a:off x="859932" y="1895762"/>
            <a:ext cx="2297430" cy="1531620"/>
          </a:xfrm>
          <a:prstGeom prst="rect">
            <a:avLst/>
          </a:prstGeom>
        </p:spPr>
        <p:txBody>
          <a:bodyPr/>
          <a:lstStyle/>
          <a:p>
            <a:pPr lvl="0"/>
            <a:r>
              <a:rPr lang="en-US" noProof="0"/>
              <a:t>Click icon to add picture</a:t>
            </a:r>
            <a:endParaRPr lang="en-US" noProof="0" dirty="0"/>
          </a:p>
        </p:txBody>
      </p:sp>
      <p:sp>
        <p:nvSpPr>
          <p:cNvPr id="38" name="Picture Placeholder 12"/>
          <p:cNvSpPr>
            <a:spLocks noGrp="1"/>
          </p:cNvSpPr>
          <p:nvPr>
            <p:ph type="pic" sz="quarter" idx="20"/>
          </p:nvPr>
        </p:nvSpPr>
        <p:spPr>
          <a:xfrm>
            <a:off x="3593592" y="1895762"/>
            <a:ext cx="2297430" cy="1531620"/>
          </a:xfrm>
          <a:prstGeom prst="rect">
            <a:avLst/>
          </a:prstGeom>
        </p:spPr>
        <p:txBody>
          <a:bodyPr/>
          <a:lstStyle/>
          <a:p>
            <a:pPr lvl="0"/>
            <a:r>
              <a:rPr lang="en-US" noProof="0"/>
              <a:t>Click icon to add picture</a:t>
            </a:r>
            <a:endParaRPr lang="en-US" noProof="0" dirty="0"/>
          </a:p>
        </p:txBody>
      </p:sp>
      <p:sp>
        <p:nvSpPr>
          <p:cNvPr id="39" name="Picture Placeholder 12"/>
          <p:cNvSpPr>
            <a:spLocks noGrp="1"/>
          </p:cNvSpPr>
          <p:nvPr>
            <p:ph type="pic" sz="quarter" idx="21"/>
          </p:nvPr>
        </p:nvSpPr>
        <p:spPr>
          <a:xfrm>
            <a:off x="6328378" y="1895762"/>
            <a:ext cx="2297430" cy="1531620"/>
          </a:xfrm>
          <a:prstGeom prst="rect">
            <a:avLst/>
          </a:prstGeom>
        </p:spPr>
        <p:txBody>
          <a:bodyPr/>
          <a:lstStyle/>
          <a:p>
            <a:pPr lvl="0"/>
            <a:r>
              <a:rPr lang="en-US" noProof="0"/>
              <a:t>Click icon to add picture</a:t>
            </a:r>
            <a:endParaRPr lang="en-US" noProof="0" dirty="0"/>
          </a:p>
        </p:txBody>
      </p:sp>
      <p:sp>
        <p:nvSpPr>
          <p:cNvPr id="40" name="Picture Placeholder 12"/>
          <p:cNvSpPr>
            <a:spLocks noGrp="1"/>
          </p:cNvSpPr>
          <p:nvPr>
            <p:ph type="pic" sz="quarter" idx="22"/>
          </p:nvPr>
        </p:nvSpPr>
        <p:spPr>
          <a:xfrm>
            <a:off x="9061704" y="1895762"/>
            <a:ext cx="2297430" cy="1531620"/>
          </a:xfrm>
          <a:prstGeom prst="rect">
            <a:avLst/>
          </a:prstGeom>
        </p:spPr>
        <p:txBody>
          <a:bodyPr/>
          <a:lstStyle/>
          <a:p>
            <a:pPr lvl="0"/>
            <a:r>
              <a:rPr lang="en-US" noProof="0"/>
              <a:t>Click icon to add picture</a:t>
            </a:r>
            <a:endParaRPr lang="en-US" noProof="0" dirty="0"/>
          </a:p>
        </p:txBody>
      </p:sp>
      <p:sp>
        <p:nvSpPr>
          <p:cNvPr id="41" name="Text Placeholder 29"/>
          <p:cNvSpPr>
            <a:spLocks noGrp="1"/>
          </p:cNvSpPr>
          <p:nvPr>
            <p:ph type="body" sz="quarter" idx="23"/>
          </p:nvPr>
        </p:nvSpPr>
        <p:spPr>
          <a:xfrm>
            <a:off x="3593754" y="4523164"/>
            <a:ext cx="2294914"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42" name="Text Placeholder 27"/>
          <p:cNvSpPr>
            <a:spLocks noGrp="1"/>
          </p:cNvSpPr>
          <p:nvPr>
            <p:ph type="body" sz="quarter" idx="24"/>
          </p:nvPr>
        </p:nvSpPr>
        <p:spPr>
          <a:xfrm>
            <a:off x="6328622" y="3699630"/>
            <a:ext cx="755658" cy="790575"/>
          </a:xfrm>
          <a:prstGeom prst="rect">
            <a:avLst/>
          </a:prstGeom>
        </p:spPr>
        <p:txBody>
          <a:bodyPr lIns="0" tIns="0" rIns="0" bIns="0">
            <a:noAutofit/>
          </a:bodyPr>
          <a:lstStyle>
            <a:lvl1pPr marL="0" indent="0">
              <a:buNone/>
              <a:defRPr sz="4000" b="1" i="0">
                <a:solidFill>
                  <a:schemeClr val="accent3"/>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3" name="Text Placeholder 29"/>
          <p:cNvSpPr>
            <a:spLocks noGrp="1"/>
          </p:cNvSpPr>
          <p:nvPr>
            <p:ph type="body" sz="quarter" idx="25"/>
          </p:nvPr>
        </p:nvSpPr>
        <p:spPr>
          <a:xfrm>
            <a:off x="7112212" y="3708861"/>
            <a:ext cx="1511324" cy="790575"/>
          </a:xfrm>
          <a:prstGeom prst="rect">
            <a:avLst/>
          </a:prstGeom>
        </p:spPr>
        <p:txBody>
          <a:bodyPr>
            <a:normAutofit/>
          </a:bodyPr>
          <a:lstStyle>
            <a:lvl1pPr marL="0" indent="0">
              <a:lnSpc>
                <a:spcPct val="100000"/>
              </a:lnSpc>
              <a:buNone/>
              <a:defRPr sz="16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44" name="Text Placeholder 29"/>
          <p:cNvSpPr>
            <a:spLocks noGrp="1"/>
          </p:cNvSpPr>
          <p:nvPr>
            <p:ph type="body" sz="quarter" idx="26"/>
          </p:nvPr>
        </p:nvSpPr>
        <p:spPr>
          <a:xfrm>
            <a:off x="6328622" y="4523164"/>
            <a:ext cx="2294914"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45" name="Text Placeholder 27"/>
          <p:cNvSpPr>
            <a:spLocks noGrp="1"/>
          </p:cNvSpPr>
          <p:nvPr>
            <p:ph type="body" sz="quarter" idx="27"/>
          </p:nvPr>
        </p:nvSpPr>
        <p:spPr>
          <a:xfrm>
            <a:off x="9061704" y="3699630"/>
            <a:ext cx="755658" cy="790575"/>
          </a:xfrm>
          <a:prstGeom prst="rect">
            <a:avLst/>
          </a:prstGeom>
        </p:spPr>
        <p:txBody>
          <a:bodyPr lIns="0" tIns="0" rIns="0" bIns="0">
            <a:noAutofit/>
          </a:bodyPr>
          <a:lstStyle>
            <a:lvl1pPr marL="0" indent="0">
              <a:buNone/>
              <a:defRPr sz="4000" b="1" i="0">
                <a:solidFill>
                  <a:schemeClr val="accent6"/>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6" name="Text Placeholder 29"/>
          <p:cNvSpPr>
            <a:spLocks noGrp="1"/>
          </p:cNvSpPr>
          <p:nvPr>
            <p:ph type="body" sz="quarter" idx="28"/>
          </p:nvPr>
        </p:nvSpPr>
        <p:spPr>
          <a:xfrm>
            <a:off x="9848088" y="3708861"/>
            <a:ext cx="1511324" cy="790575"/>
          </a:xfrm>
          <a:prstGeom prst="rect">
            <a:avLst/>
          </a:prstGeom>
        </p:spPr>
        <p:txBody>
          <a:bodyPr>
            <a:normAutofit/>
          </a:bodyPr>
          <a:lstStyle>
            <a:lvl1pPr marL="0" indent="0">
              <a:lnSpc>
                <a:spcPct val="100000"/>
              </a:lnSpc>
              <a:buNone/>
              <a:defRPr sz="16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47" name="Text Placeholder 29"/>
          <p:cNvSpPr>
            <a:spLocks noGrp="1"/>
          </p:cNvSpPr>
          <p:nvPr>
            <p:ph type="body" sz="quarter" idx="29"/>
          </p:nvPr>
        </p:nvSpPr>
        <p:spPr>
          <a:xfrm>
            <a:off x="9061704" y="4523164"/>
            <a:ext cx="2294914"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53"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54"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7" name="Footer Placeholder 1">
            <a:extLst>
              <a:ext uri="{FF2B5EF4-FFF2-40B4-BE49-F238E27FC236}">
                <a16:creationId xmlns:a16="http://schemas.microsoft.com/office/drawing/2014/main" id="{ACA211D0-BA75-05F2-CA3C-5D70325CE1DF}"/>
              </a:ext>
            </a:extLst>
          </p:cNvPr>
          <p:cNvSpPr>
            <a:spLocks noGrp="1"/>
          </p:cNvSpPr>
          <p:nvPr>
            <p:ph type="ftr" sz="quarter" idx="33"/>
          </p:nvPr>
        </p:nvSpPr>
        <p:spPr/>
        <p:txBody>
          <a:bodyPr/>
          <a:lstStyle>
            <a:lvl1pPr>
              <a:defRPr/>
            </a:lvl1pPr>
          </a:lstStyle>
          <a:p>
            <a:pPr>
              <a:defRPr/>
            </a:pPr>
            <a:endParaRPr lang="en-US"/>
          </a:p>
        </p:txBody>
      </p:sp>
    </p:spTree>
    <p:extLst>
      <p:ext uri="{BB962C8B-B14F-4D97-AF65-F5344CB8AC3E}">
        <p14:creationId xmlns:p14="http://schemas.microsoft.com/office/powerpoint/2010/main" val="12704220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up Option A">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00FCED8C-48AB-C1D8-9EA5-5D4F65DAB0D3}"/>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32" name="Text Placeholder 29"/>
          <p:cNvSpPr>
            <a:spLocks noGrp="1"/>
          </p:cNvSpPr>
          <p:nvPr>
            <p:ph type="body" sz="quarter" idx="16"/>
          </p:nvPr>
        </p:nvSpPr>
        <p:spPr>
          <a:xfrm>
            <a:off x="858544" y="3708861"/>
            <a:ext cx="2297430" cy="790575"/>
          </a:xfrm>
          <a:prstGeom prst="rect">
            <a:avLst/>
          </a:prstGeom>
        </p:spPr>
        <p:txBody>
          <a:bodyPr lIns="0" tIns="0" rIns="0" bIns="0">
            <a:normAutofit/>
          </a:bodyPr>
          <a:lstStyle>
            <a:lvl1pPr marL="0" indent="0" algn="ctr">
              <a:lnSpc>
                <a:spcPct val="10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4" name="Text Placeholder 29"/>
          <p:cNvSpPr>
            <a:spLocks noGrp="1"/>
          </p:cNvSpPr>
          <p:nvPr>
            <p:ph type="body" sz="quarter" idx="18"/>
          </p:nvPr>
        </p:nvSpPr>
        <p:spPr>
          <a:xfrm>
            <a:off x="3593592" y="3708861"/>
            <a:ext cx="2297430" cy="790575"/>
          </a:xfrm>
          <a:prstGeom prst="rect">
            <a:avLst/>
          </a:prstGeom>
        </p:spPr>
        <p:txBody>
          <a:bodyPr lIns="0" tIns="0" rIns="0" bIns="0">
            <a:normAutofit/>
          </a:bodyPr>
          <a:lstStyle>
            <a:lvl1pPr marL="0" indent="0" algn="ctr">
              <a:lnSpc>
                <a:spcPct val="10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5" name="Text Placeholder 29"/>
          <p:cNvSpPr>
            <a:spLocks noGrp="1"/>
          </p:cNvSpPr>
          <p:nvPr>
            <p:ph type="body" sz="quarter" idx="19"/>
          </p:nvPr>
        </p:nvSpPr>
        <p:spPr>
          <a:xfrm>
            <a:off x="861061" y="4523164"/>
            <a:ext cx="2294914" cy="790575"/>
          </a:xfrm>
          <a:prstGeom prst="rect">
            <a:avLst/>
          </a:prstGeom>
        </p:spPr>
        <p:txBody>
          <a:bodyPr lIns="0" tIns="0" rIns="0" bIns="0">
            <a:normAutofit/>
          </a:bodyPr>
          <a:lstStyle>
            <a:lvl1pPr marL="0" indent="0">
              <a:lnSpc>
                <a:spcPct val="100000"/>
              </a:lnSpc>
              <a:buNone/>
              <a:defRPr sz="1600" b="0"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7" name="Picture Placeholder 12"/>
          <p:cNvSpPr>
            <a:spLocks noGrp="1"/>
          </p:cNvSpPr>
          <p:nvPr>
            <p:ph type="pic" sz="quarter" idx="10"/>
          </p:nvPr>
        </p:nvSpPr>
        <p:spPr>
          <a:xfrm>
            <a:off x="859406" y="1895762"/>
            <a:ext cx="2297430" cy="1531620"/>
          </a:xfrm>
          <a:prstGeom prst="rect">
            <a:avLst/>
          </a:prstGeom>
        </p:spPr>
        <p:txBody>
          <a:bodyPr/>
          <a:lstStyle/>
          <a:p>
            <a:pPr lvl="0"/>
            <a:r>
              <a:rPr lang="en-US" noProof="0"/>
              <a:t>Click icon to add picture</a:t>
            </a:r>
            <a:endParaRPr lang="en-US" noProof="0" dirty="0"/>
          </a:p>
        </p:txBody>
      </p:sp>
      <p:sp>
        <p:nvSpPr>
          <p:cNvPr id="38" name="Picture Placeholder 12"/>
          <p:cNvSpPr>
            <a:spLocks noGrp="1"/>
          </p:cNvSpPr>
          <p:nvPr>
            <p:ph type="pic" sz="quarter" idx="20"/>
          </p:nvPr>
        </p:nvSpPr>
        <p:spPr>
          <a:xfrm>
            <a:off x="3593592" y="1895762"/>
            <a:ext cx="2297430" cy="1531620"/>
          </a:xfrm>
          <a:prstGeom prst="rect">
            <a:avLst/>
          </a:prstGeom>
        </p:spPr>
        <p:txBody>
          <a:bodyPr/>
          <a:lstStyle/>
          <a:p>
            <a:pPr lvl="0"/>
            <a:r>
              <a:rPr lang="en-US" noProof="0"/>
              <a:t>Click icon to add picture</a:t>
            </a:r>
            <a:endParaRPr lang="en-US" noProof="0" dirty="0"/>
          </a:p>
        </p:txBody>
      </p:sp>
      <p:sp>
        <p:nvSpPr>
          <p:cNvPr id="39" name="Picture Placeholder 12"/>
          <p:cNvSpPr>
            <a:spLocks noGrp="1"/>
          </p:cNvSpPr>
          <p:nvPr>
            <p:ph type="pic" sz="quarter" idx="21"/>
          </p:nvPr>
        </p:nvSpPr>
        <p:spPr>
          <a:xfrm>
            <a:off x="6328554" y="1895762"/>
            <a:ext cx="2297430" cy="1531620"/>
          </a:xfrm>
          <a:prstGeom prst="rect">
            <a:avLst/>
          </a:prstGeom>
        </p:spPr>
        <p:txBody>
          <a:bodyPr/>
          <a:lstStyle/>
          <a:p>
            <a:pPr lvl="0"/>
            <a:r>
              <a:rPr lang="en-US" noProof="0"/>
              <a:t>Click icon to add picture</a:t>
            </a:r>
            <a:endParaRPr lang="en-US" noProof="0" dirty="0"/>
          </a:p>
        </p:txBody>
      </p:sp>
      <p:sp>
        <p:nvSpPr>
          <p:cNvPr id="40" name="Picture Placeholder 12"/>
          <p:cNvSpPr>
            <a:spLocks noGrp="1"/>
          </p:cNvSpPr>
          <p:nvPr>
            <p:ph type="pic" sz="quarter" idx="22"/>
          </p:nvPr>
        </p:nvSpPr>
        <p:spPr>
          <a:xfrm>
            <a:off x="9063128" y="1895762"/>
            <a:ext cx="2297430" cy="1531620"/>
          </a:xfrm>
          <a:prstGeom prst="rect">
            <a:avLst/>
          </a:prstGeom>
        </p:spPr>
        <p:txBody>
          <a:bodyPr/>
          <a:lstStyle/>
          <a:p>
            <a:pPr lvl="0"/>
            <a:r>
              <a:rPr lang="en-US" noProof="0"/>
              <a:t>Click icon to add picture</a:t>
            </a:r>
            <a:endParaRPr lang="en-US" noProof="0" dirty="0"/>
          </a:p>
        </p:txBody>
      </p:sp>
      <p:sp>
        <p:nvSpPr>
          <p:cNvPr id="41" name="Text Placeholder 29"/>
          <p:cNvSpPr>
            <a:spLocks noGrp="1"/>
          </p:cNvSpPr>
          <p:nvPr>
            <p:ph type="body" sz="quarter" idx="23"/>
          </p:nvPr>
        </p:nvSpPr>
        <p:spPr>
          <a:xfrm>
            <a:off x="3596496" y="4523164"/>
            <a:ext cx="2297430" cy="790575"/>
          </a:xfrm>
          <a:prstGeom prst="rect">
            <a:avLst/>
          </a:prstGeom>
        </p:spPr>
        <p:txBody>
          <a:bodyPr lIns="0" tIns="0" rIns="0" bIns="0">
            <a:normAutofit/>
          </a:bodyPr>
          <a:lstStyle>
            <a:lvl1pPr marL="0" indent="0">
              <a:lnSpc>
                <a:spcPct val="100000"/>
              </a:lnSpc>
              <a:buNone/>
              <a:defRPr sz="1600" b="0"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3" name="Text Placeholder 29"/>
          <p:cNvSpPr>
            <a:spLocks noGrp="1"/>
          </p:cNvSpPr>
          <p:nvPr>
            <p:ph type="body" sz="quarter" idx="25"/>
          </p:nvPr>
        </p:nvSpPr>
        <p:spPr>
          <a:xfrm>
            <a:off x="6327296" y="3708861"/>
            <a:ext cx="2297430" cy="790575"/>
          </a:xfrm>
          <a:prstGeom prst="rect">
            <a:avLst/>
          </a:prstGeom>
        </p:spPr>
        <p:txBody>
          <a:bodyPr lIns="0" tIns="0" rIns="0" bIns="0">
            <a:normAutofit/>
          </a:bodyPr>
          <a:lstStyle>
            <a:lvl1pPr marL="0" indent="0" algn="ctr">
              <a:lnSpc>
                <a:spcPct val="10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4" name="Text Placeholder 29"/>
          <p:cNvSpPr>
            <a:spLocks noGrp="1"/>
          </p:cNvSpPr>
          <p:nvPr>
            <p:ph type="body" sz="quarter" idx="26"/>
          </p:nvPr>
        </p:nvSpPr>
        <p:spPr>
          <a:xfrm>
            <a:off x="6329812" y="4523164"/>
            <a:ext cx="2294914" cy="790575"/>
          </a:xfrm>
          <a:prstGeom prst="rect">
            <a:avLst/>
          </a:prstGeom>
        </p:spPr>
        <p:txBody>
          <a:bodyPr lIns="0" tIns="0" rIns="0" bIns="0">
            <a:normAutofit/>
          </a:bodyPr>
          <a:lstStyle>
            <a:lvl1pPr marL="0" indent="0">
              <a:lnSpc>
                <a:spcPct val="100000"/>
              </a:lnSpc>
              <a:buNone/>
              <a:defRPr sz="1600" b="0"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6" name="Text Placeholder 29"/>
          <p:cNvSpPr>
            <a:spLocks noGrp="1"/>
          </p:cNvSpPr>
          <p:nvPr>
            <p:ph type="body" sz="quarter" idx="28"/>
          </p:nvPr>
        </p:nvSpPr>
        <p:spPr>
          <a:xfrm>
            <a:off x="9063128" y="3708861"/>
            <a:ext cx="2297430" cy="790575"/>
          </a:xfrm>
          <a:prstGeom prst="rect">
            <a:avLst/>
          </a:prstGeom>
        </p:spPr>
        <p:txBody>
          <a:bodyPr lIns="0" tIns="0" rIns="0" bIns="0">
            <a:normAutofit/>
          </a:bodyPr>
          <a:lstStyle>
            <a:lvl1pPr marL="0" indent="0" algn="ctr">
              <a:lnSpc>
                <a:spcPct val="10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7" name="Text Placeholder 29"/>
          <p:cNvSpPr>
            <a:spLocks noGrp="1"/>
          </p:cNvSpPr>
          <p:nvPr>
            <p:ph type="body" sz="quarter" idx="29"/>
          </p:nvPr>
        </p:nvSpPr>
        <p:spPr>
          <a:xfrm>
            <a:off x="9065644" y="4523164"/>
            <a:ext cx="2294914" cy="790575"/>
          </a:xfrm>
          <a:prstGeom prst="rect">
            <a:avLst/>
          </a:prstGeom>
        </p:spPr>
        <p:txBody>
          <a:bodyPr lIns="0" tIns="0" rIns="0" bIns="0">
            <a:normAutofit/>
          </a:bodyPr>
          <a:lstStyle>
            <a:lvl1pPr marL="0" indent="0">
              <a:lnSpc>
                <a:spcPct val="100000"/>
              </a:lnSpc>
              <a:buNone/>
              <a:defRPr sz="1600" b="0"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25"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26"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 name="Footer Placeholder 1">
            <a:extLst>
              <a:ext uri="{FF2B5EF4-FFF2-40B4-BE49-F238E27FC236}">
                <a16:creationId xmlns:a16="http://schemas.microsoft.com/office/drawing/2014/main" id="{969F22E0-2357-ACF6-E781-44FE16D5A681}"/>
              </a:ext>
            </a:extLst>
          </p:cNvPr>
          <p:cNvSpPr>
            <a:spLocks noGrp="1"/>
          </p:cNvSpPr>
          <p:nvPr>
            <p:ph type="ftr" sz="quarter" idx="33"/>
          </p:nvPr>
        </p:nvSpPr>
        <p:spPr/>
        <p:txBody>
          <a:bodyPr/>
          <a:lstStyle>
            <a:lvl1pPr>
              <a:defRPr/>
            </a:lvl1pPr>
          </a:lstStyle>
          <a:p>
            <a:pPr>
              <a:defRPr/>
            </a:pPr>
            <a:endParaRPr lang="en-US"/>
          </a:p>
        </p:txBody>
      </p:sp>
    </p:spTree>
    <p:extLst>
      <p:ext uri="{BB962C8B-B14F-4D97-AF65-F5344CB8AC3E}">
        <p14:creationId xmlns:p14="http://schemas.microsoft.com/office/powerpoint/2010/main" val="4969834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ixed content red bar">
    <p:spTree>
      <p:nvGrpSpPr>
        <p:cNvPr id="1" name=""/>
        <p:cNvGrpSpPr/>
        <p:nvPr/>
      </p:nvGrpSpPr>
      <p:grpSpPr>
        <a:xfrm>
          <a:off x="0" y="0"/>
          <a:ext cx="0" cy="0"/>
          <a:chOff x="0" y="0"/>
          <a:chExt cx="0" cy="0"/>
        </a:xfrm>
      </p:grpSpPr>
      <p:sp>
        <p:nvSpPr>
          <p:cNvPr id="2" name="Rectangles 5">
            <a:extLst>
              <a:ext uri="{FF2B5EF4-FFF2-40B4-BE49-F238E27FC236}">
                <a16:creationId xmlns:a16="http://schemas.microsoft.com/office/drawing/2014/main" id="{070AB04B-3561-D91D-EF48-CC7CAD64B512}"/>
              </a:ext>
            </a:extLst>
          </p:cNvPr>
          <p:cNvSpPr/>
          <p:nvPr/>
        </p:nvSpPr>
        <p:spPr>
          <a:xfrm>
            <a:off x="7131050" y="0"/>
            <a:ext cx="507365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1" fontAlgn="auto" hangingPunct="1">
              <a:spcBef>
                <a:spcPts val="0"/>
              </a:spcBef>
              <a:spcAft>
                <a:spcPts val="0"/>
              </a:spcAft>
              <a:defRPr/>
            </a:pPr>
            <a:endParaRPr lang="en-US" dirty="0">
              <a:solidFill>
                <a:prstClr val="white"/>
              </a:solidFill>
            </a:endParaRPr>
          </a:p>
        </p:txBody>
      </p:sp>
      <p:pic>
        <p:nvPicPr>
          <p:cNvPr id="3" name="Picture 1" descr="/Users/franky/Documents/huge/Keysight/brandin/powerpoint/- Branding/Frame.svgFrame">
            <a:extLst>
              <a:ext uri="{FF2B5EF4-FFF2-40B4-BE49-F238E27FC236}">
                <a16:creationId xmlns:a16="http://schemas.microsoft.com/office/drawing/2014/main" id="{B8299143-D32E-1F46-111F-C4581FA1FD43}"/>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6" name="Picture Placeholder 14"/>
          <p:cNvSpPr>
            <a:spLocks noGrp="1"/>
          </p:cNvSpPr>
          <p:nvPr>
            <p:ph type="pic" sz="quarter" idx="20"/>
          </p:nvPr>
        </p:nvSpPr>
        <p:spPr>
          <a:xfrm>
            <a:off x="5356225" y="1484313"/>
            <a:ext cx="6835775" cy="3859212"/>
          </a:xfrm>
          <a:prstGeom prst="rect">
            <a:avLst/>
          </a:prstGeom>
        </p:spPr>
        <p:txBody>
          <a:bodyPr lIns="0" tIns="0" rIns="0" bIns="0"/>
          <a:lstStyle/>
          <a:p>
            <a:pPr lvl="0"/>
            <a:r>
              <a:rPr lang="en-US" noProof="0"/>
              <a:t>Click icon to add picture</a:t>
            </a:r>
            <a:endParaRPr lang="en-US" noProof="0" dirty="0"/>
          </a:p>
        </p:txBody>
      </p:sp>
      <p:sp>
        <p:nvSpPr>
          <p:cNvPr id="18" name="Text Placeholder 18"/>
          <p:cNvSpPr>
            <a:spLocks noGrp="1"/>
          </p:cNvSpPr>
          <p:nvPr>
            <p:ph type="body" sz="quarter" idx="16"/>
          </p:nvPr>
        </p:nvSpPr>
        <p:spPr>
          <a:xfrm>
            <a:off x="853440" y="2745308"/>
            <a:ext cx="3676650" cy="1367383"/>
          </a:xfrm>
          <a:prstGeom prst="rect">
            <a:avLst/>
          </a:prstGeom>
        </p:spPr>
        <p:txBody>
          <a:bodyPr lIns="0" tIns="0" rIns="0" bIns="0">
            <a:noAutofit/>
          </a:bodyPr>
          <a:lstStyle>
            <a:lvl1pPr marL="0" indent="0">
              <a:lnSpc>
                <a:spcPct val="100000"/>
              </a:lnSpc>
              <a:buNone/>
              <a:defRPr sz="1600" b="0"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3" name="Title Placeholder 3"/>
          <p:cNvSpPr>
            <a:spLocks noGrp="1"/>
          </p:cNvSpPr>
          <p:nvPr>
            <p:ph type="title"/>
          </p:nvPr>
        </p:nvSpPr>
        <p:spPr>
          <a:xfrm>
            <a:off x="685800" y="548640"/>
            <a:ext cx="6309083" cy="369332"/>
          </a:xfrm>
          <a:prstGeom prst="rect">
            <a:avLst/>
          </a:prstGeom>
        </p:spPr>
        <p:txBody>
          <a:bodyPr rtlCol="0"/>
          <a:lstStyle/>
          <a:p>
            <a:r>
              <a:rPr lang="en-US"/>
              <a:t>Click to edit Master title style</a:t>
            </a:r>
            <a:endParaRPr lang="en-US" dirty="0"/>
          </a:p>
        </p:txBody>
      </p:sp>
      <p:sp>
        <p:nvSpPr>
          <p:cNvPr id="15" name="Text Placeholder 28"/>
          <p:cNvSpPr>
            <a:spLocks noGrp="1"/>
          </p:cNvSpPr>
          <p:nvPr>
            <p:ph type="body" sz="quarter" idx="32"/>
          </p:nvPr>
        </p:nvSpPr>
        <p:spPr>
          <a:xfrm>
            <a:off x="685800" y="941832"/>
            <a:ext cx="6303903"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ooter Placeholder 1">
            <a:extLst>
              <a:ext uri="{FF2B5EF4-FFF2-40B4-BE49-F238E27FC236}">
                <a16:creationId xmlns:a16="http://schemas.microsoft.com/office/drawing/2014/main" id="{8978B024-38DD-893D-A6BB-E0E8FB7E6462}"/>
              </a:ext>
            </a:extLst>
          </p:cNvPr>
          <p:cNvSpPr>
            <a:spLocks noGrp="1"/>
          </p:cNvSpPr>
          <p:nvPr>
            <p:ph type="ftr" sz="quarter" idx="33"/>
          </p:nvPr>
        </p:nvSpPr>
        <p:spPr>
          <a:xfrm>
            <a:off x="1905000" y="6456363"/>
            <a:ext cx="4114800" cy="153987"/>
          </a:xfrm>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8484547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Statement Black">
    <p:bg>
      <p:bgPr>
        <a:solidFill>
          <a:schemeClr val="tx1"/>
        </a:solidFill>
        <a:effectLst/>
      </p:bgPr>
    </p:bg>
    <p:spTree>
      <p:nvGrpSpPr>
        <p:cNvPr id="1" name=""/>
        <p:cNvGrpSpPr/>
        <p:nvPr/>
      </p:nvGrpSpPr>
      <p:grpSpPr>
        <a:xfrm>
          <a:off x="0" y="0"/>
          <a:ext cx="0" cy="0"/>
          <a:chOff x="0" y="0"/>
          <a:chExt cx="0" cy="0"/>
        </a:xfrm>
      </p:grpSpPr>
      <p:pic>
        <p:nvPicPr>
          <p:cNvPr id="2" name="Picture 2" descr="Icon&#10;&#10;Description automatically generated">
            <a:extLst>
              <a:ext uri="{FF2B5EF4-FFF2-40B4-BE49-F238E27FC236}">
                <a16:creationId xmlns:a16="http://schemas.microsoft.com/office/drawing/2014/main" id="{A68A2412-AC7E-FE30-B216-6A77301B9E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Placeholder 8"/>
          <p:cNvSpPr>
            <a:spLocks noGrp="1"/>
          </p:cNvSpPr>
          <p:nvPr>
            <p:ph type="body" sz="quarter" idx="10"/>
          </p:nvPr>
        </p:nvSpPr>
        <p:spPr>
          <a:xfrm>
            <a:off x="1788160" y="2514282"/>
            <a:ext cx="8615680" cy="1420813"/>
          </a:xfrm>
          <a:prstGeom prst="rect">
            <a:avLst/>
          </a:prstGeom>
        </p:spPr>
        <p:txBody>
          <a:bodyPr>
            <a:normAutofit/>
          </a:bodyPr>
          <a:lstStyle>
            <a:lvl1pPr marL="0" indent="0" algn="ctr">
              <a:buNone/>
              <a:defRPr sz="3200" b="1" i="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2" name="Text Placeholder 11"/>
          <p:cNvSpPr>
            <a:spLocks noGrp="1"/>
          </p:cNvSpPr>
          <p:nvPr>
            <p:ph type="body" sz="quarter" idx="11"/>
          </p:nvPr>
        </p:nvSpPr>
        <p:spPr>
          <a:xfrm>
            <a:off x="4034631" y="4291919"/>
            <a:ext cx="4122738" cy="377825"/>
          </a:xfrm>
          <a:prstGeom prst="rect">
            <a:avLst/>
          </a:prstGeom>
        </p:spPr>
        <p:txBody>
          <a:bodyPr anchor="t">
            <a:normAutofit/>
          </a:bodyPr>
          <a:lstStyle>
            <a:lvl1pPr marL="0" indent="0" algn="ctr">
              <a:lnSpc>
                <a:spcPct val="100000"/>
              </a:lnSpc>
              <a:buNone/>
              <a:defRPr sz="1600" b="1" i="0">
                <a:solidFill>
                  <a:schemeClr val="accent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 name="Footer Placeholder 1">
            <a:extLst>
              <a:ext uri="{FF2B5EF4-FFF2-40B4-BE49-F238E27FC236}">
                <a16:creationId xmlns:a16="http://schemas.microsoft.com/office/drawing/2014/main" id="{17943F83-72D4-7011-F269-7591A6DBB06F}"/>
              </a:ext>
            </a:extLst>
          </p:cNvPr>
          <p:cNvSpPr>
            <a:spLocks noGrp="1"/>
          </p:cNvSpPr>
          <p:nvPr>
            <p:ph type="ftr" sz="quarter" idx="12"/>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28057431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Quote/Statement White">
    <p:spTree>
      <p:nvGrpSpPr>
        <p:cNvPr id="1" name=""/>
        <p:cNvGrpSpPr/>
        <p:nvPr/>
      </p:nvGrpSpPr>
      <p:grpSpPr>
        <a:xfrm>
          <a:off x="0" y="0"/>
          <a:ext cx="0" cy="0"/>
          <a:chOff x="0" y="0"/>
          <a:chExt cx="0" cy="0"/>
        </a:xfrm>
      </p:grpSpPr>
      <p:pic>
        <p:nvPicPr>
          <p:cNvPr id="2" name="Picture 2" descr="Background pattern&#10;&#10;Description automatically generated with low confidence">
            <a:extLst>
              <a:ext uri="{FF2B5EF4-FFF2-40B4-BE49-F238E27FC236}">
                <a16:creationId xmlns:a16="http://schemas.microsoft.com/office/drawing/2014/main" id="{3EAFED08-D384-5061-06E6-B331B1BBC4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Placeholder 8"/>
          <p:cNvSpPr>
            <a:spLocks noGrp="1"/>
          </p:cNvSpPr>
          <p:nvPr>
            <p:ph type="body" sz="quarter" idx="10"/>
          </p:nvPr>
        </p:nvSpPr>
        <p:spPr>
          <a:xfrm>
            <a:off x="1788160" y="2514282"/>
            <a:ext cx="8615680" cy="1420813"/>
          </a:xfrm>
          <a:prstGeom prst="rect">
            <a:avLst/>
          </a:prstGeom>
        </p:spPr>
        <p:txBody>
          <a:bodyPr>
            <a:normAutofit/>
          </a:bodyPr>
          <a:lstStyle>
            <a:lvl1pPr marL="0" indent="0" algn="ctr">
              <a:buNone/>
              <a:defRPr sz="32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2" name="Text Placeholder 11"/>
          <p:cNvSpPr>
            <a:spLocks noGrp="1"/>
          </p:cNvSpPr>
          <p:nvPr>
            <p:ph type="body" sz="quarter" idx="11"/>
          </p:nvPr>
        </p:nvSpPr>
        <p:spPr>
          <a:xfrm>
            <a:off x="4034631" y="4291919"/>
            <a:ext cx="4122738" cy="377825"/>
          </a:xfrm>
          <a:prstGeom prst="rect">
            <a:avLst/>
          </a:prstGeom>
        </p:spPr>
        <p:txBody>
          <a:bodyPr anchor="t">
            <a:normAutofit/>
          </a:bodyPr>
          <a:lstStyle>
            <a:lvl1pPr marL="0" indent="0" algn="ctr">
              <a:lnSpc>
                <a:spcPct val="100000"/>
              </a:lnSpc>
              <a:buNone/>
              <a:defRPr sz="1600" b="1" i="0">
                <a:solidFill>
                  <a:schemeClr val="accent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 name="Footer Placeholder 1">
            <a:extLst>
              <a:ext uri="{FF2B5EF4-FFF2-40B4-BE49-F238E27FC236}">
                <a16:creationId xmlns:a16="http://schemas.microsoft.com/office/drawing/2014/main" id="{656C1E0F-A7E7-787C-E54A-158542803EFC}"/>
              </a:ext>
            </a:extLst>
          </p:cNvPr>
          <p:cNvSpPr>
            <a:spLocks noGrp="1"/>
          </p:cNvSpPr>
          <p:nvPr>
            <p:ph type="ftr" sz="quarter" idx="12"/>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9154025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hort quote">
    <p:bg>
      <p:bgPr>
        <a:solidFill>
          <a:schemeClr val="tx1"/>
        </a:solidFill>
        <a:effectLst/>
      </p:bgPr>
    </p:bg>
    <p:spTree>
      <p:nvGrpSpPr>
        <p:cNvPr id="1" name=""/>
        <p:cNvGrpSpPr/>
        <p:nvPr/>
      </p:nvGrpSpPr>
      <p:grpSpPr>
        <a:xfrm>
          <a:off x="0" y="0"/>
          <a:ext cx="0" cy="0"/>
          <a:chOff x="0" y="0"/>
          <a:chExt cx="0" cy="0"/>
        </a:xfrm>
      </p:grpSpPr>
      <p:pic>
        <p:nvPicPr>
          <p:cNvPr id="2" name="Graphic 2">
            <a:extLst>
              <a:ext uri="{FF2B5EF4-FFF2-40B4-BE49-F238E27FC236}">
                <a16:creationId xmlns:a16="http://schemas.microsoft.com/office/drawing/2014/main" id="{BC4D5C10-F6B5-09FB-45C1-4565D751F0C2}"/>
              </a:ext>
            </a:extLst>
          </p:cNvPr>
          <p:cNvPicPr>
            <a:picLocks noChangeAspect="1"/>
          </p:cNvPicPr>
          <p:nvPr/>
        </p:nvPicPr>
        <p:blipFill rotWithShape="1">
          <a:blip r:embed="rId2"/>
          <a:srcRect l="41807" r="38275" b="6113"/>
          <a:stretch/>
        </p:blipFill>
        <p:spPr>
          <a:xfrm>
            <a:off x="9050338" y="962025"/>
            <a:ext cx="3141662" cy="5895975"/>
          </a:xfrm>
          <a:prstGeom prst="rect">
            <a:avLst/>
          </a:prstGeom>
        </p:spPr>
      </p:pic>
      <p:pic>
        <p:nvPicPr>
          <p:cNvPr id="3" name="Picture 9" descr="Frame">
            <a:extLst>
              <a:ext uri="{FF2B5EF4-FFF2-40B4-BE49-F238E27FC236}">
                <a16:creationId xmlns:a16="http://schemas.microsoft.com/office/drawing/2014/main" id="{2E9652F4-30DF-0CF1-5AEC-F1E44CB6587A}"/>
              </a:ext>
            </a:extLst>
          </p:cNvPr>
          <p:cNvPicPr>
            <a:picLocks noChangeAspect="1"/>
          </p:cNvPicPr>
          <p:nvPr/>
        </p:nvPicPr>
        <p:blipFill>
          <a:blip r:embed="rId3"/>
          <a:stretch>
            <a:fillRect/>
          </a:stretch>
        </p:blipFill>
        <p:spPr>
          <a:xfrm>
            <a:off x="684213" y="6462713"/>
            <a:ext cx="923925" cy="161925"/>
          </a:xfrm>
          <a:prstGeom prst="rect">
            <a:avLst/>
          </a:prstGeom>
        </p:spPr>
      </p:pic>
      <p:sp>
        <p:nvSpPr>
          <p:cNvPr id="15" name="Text Placeholder 14"/>
          <p:cNvSpPr>
            <a:spLocks noGrp="1"/>
          </p:cNvSpPr>
          <p:nvPr>
            <p:ph type="body" sz="quarter" idx="11"/>
          </p:nvPr>
        </p:nvSpPr>
        <p:spPr>
          <a:xfrm>
            <a:off x="694944" y="5243477"/>
            <a:ext cx="8412480" cy="708061"/>
          </a:xfrm>
          <a:prstGeom prst="rect">
            <a:avLst/>
          </a:prstGeom>
        </p:spPr>
        <p:txBody>
          <a:bodyPr lIns="0" tIns="0" rIns="0" bIns="0">
            <a:normAutofit/>
          </a:bodyPr>
          <a:lstStyle>
            <a:lvl1pPr marL="0" indent="0">
              <a:lnSpc>
                <a:spcPct val="100000"/>
              </a:lnSpc>
              <a:buNone/>
              <a:defRPr sz="1600" b="1" i="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6" name="Text Placeholder 11"/>
          <p:cNvSpPr>
            <a:spLocks noGrp="1"/>
          </p:cNvSpPr>
          <p:nvPr>
            <p:ph type="body" sz="quarter" idx="10"/>
          </p:nvPr>
        </p:nvSpPr>
        <p:spPr>
          <a:xfrm>
            <a:off x="694944" y="1436687"/>
            <a:ext cx="8629651" cy="3621053"/>
          </a:xfrm>
          <a:prstGeom prst="rect">
            <a:avLst/>
          </a:prstGeom>
        </p:spPr>
        <p:txBody>
          <a:bodyPr lIns="0" tIns="0" rIns="0" bIns="0" anchor="b">
            <a:normAutofit/>
          </a:bodyPr>
          <a:lstStyle>
            <a:lvl1pPr marL="0" indent="0">
              <a:lnSpc>
                <a:spcPct val="100000"/>
              </a:lnSpc>
              <a:buNone/>
              <a:defRPr sz="4000" b="1" i="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ooter Placeholder 1">
            <a:extLst>
              <a:ext uri="{FF2B5EF4-FFF2-40B4-BE49-F238E27FC236}">
                <a16:creationId xmlns:a16="http://schemas.microsoft.com/office/drawing/2014/main" id="{354AB228-E226-7CC8-EE3D-9B4C624B44AE}"/>
              </a:ext>
            </a:extLst>
          </p:cNvPr>
          <p:cNvSpPr>
            <a:spLocks noGrp="1"/>
          </p:cNvSpPr>
          <p:nvPr>
            <p:ph type="ftr" sz="quarter" idx="12"/>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4096963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edium quote">
    <p:bg>
      <p:bgPr>
        <a:solidFill>
          <a:srgbClr val="333333"/>
        </a:solidFill>
        <a:effectLst/>
      </p:bgPr>
    </p:bg>
    <p:spTree>
      <p:nvGrpSpPr>
        <p:cNvPr id="1" name=""/>
        <p:cNvGrpSpPr/>
        <p:nvPr/>
      </p:nvGrpSpPr>
      <p:grpSpPr>
        <a:xfrm>
          <a:off x="0" y="0"/>
          <a:ext cx="0" cy="0"/>
          <a:chOff x="0" y="0"/>
          <a:chExt cx="0" cy="0"/>
        </a:xfrm>
      </p:grpSpPr>
      <p:pic>
        <p:nvPicPr>
          <p:cNvPr id="2" name="Picture 9" descr="Frame">
            <a:extLst>
              <a:ext uri="{FF2B5EF4-FFF2-40B4-BE49-F238E27FC236}">
                <a16:creationId xmlns:a16="http://schemas.microsoft.com/office/drawing/2014/main" id="{7152F9D0-D846-228F-FFD5-56655D12E4EB}"/>
              </a:ext>
            </a:extLst>
          </p:cNvPr>
          <p:cNvPicPr>
            <a:picLocks noChangeAspect="1"/>
          </p:cNvPicPr>
          <p:nvPr/>
        </p:nvPicPr>
        <p:blipFill>
          <a:blip r:embed="rId2"/>
          <a:stretch>
            <a:fillRect/>
          </a:stretch>
        </p:blipFill>
        <p:spPr>
          <a:xfrm>
            <a:off x="684213" y="6462713"/>
            <a:ext cx="923925" cy="161925"/>
          </a:xfrm>
          <a:prstGeom prst="rect">
            <a:avLst/>
          </a:prstGeom>
        </p:spPr>
      </p:pic>
      <p:pic>
        <p:nvPicPr>
          <p:cNvPr id="3" name="Graphic 4">
            <a:extLst>
              <a:ext uri="{FF2B5EF4-FFF2-40B4-BE49-F238E27FC236}">
                <a16:creationId xmlns:a16="http://schemas.microsoft.com/office/drawing/2014/main" id="{2D8CE43B-3AD4-05D8-3CEE-8D6B90E80F09}"/>
              </a:ext>
            </a:extLst>
          </p:cNvPr>
          <p:cNvPicPr>
            <a:picLocks noChangeAspect="1"/>
          </p:cNvPicPr>
          <p:nvPr/>
        </p:nvPicPr>
        <p:blipFill rotWithShape="1">
          <a:blip r:embed="rId3"/>
          <a:srcRect l="41807" r="38275" b="6113"/>
          <a:stretch/>
        </p:blipFill>
        <p:spPr>
          <a:xfrm>
            <a:off x="9050338" y="962025"/>
            <a:ext cx="3141662" cy="5895975"/>
          </a:xfrm>
          <a:prstGeom prst="rect">
            <a:avLst/>
          </a:prstGeom>
        </p:spPr>
      </p:pic>
      <p:sp>
        <p:nvSpPr>
          <p:cNvPr id="15" name="Text Placeholder 14"/>
          <p:cNvSpPr>
            <a:spLocks noGrp="1"/>
          </p:cNvSpPr>
          <p:nvPr>
            <p:ph type="body" sz="quarter" idx="11"/>
          </p:nvPr>
        </p:nvSpPr>
        <p:spPr>
          <a:xfrm>
            <a:off x="692464" y="5243477"/>
            <a:ext cx="8414328" cy="708061"/>
          </a:xfrm>
          <a:prstGeom prst="rect">
            <a:avLst/>
          </a:prstGeom>
        </p:spPr>
        <p:txBody>
          <a:bodyPr lIns="0" tIns="0" rIns="0" bIns="0">
            <a:normAutofit/>
          </a:bodyPr>
          <a:lstStyle>
            <a:lvl1pPr marL="0" indent="0">
              <a:lnSpc>
                <a:spcPct val="100000"/>
              </a:lnSpc>
              <a:buNone/>
              <a:defRPr sz="1600" b="1" i="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6" name="Text Placeholder 11"/>
          <p:cNvSpPr>
            <a:spLocks noGrp="1"/>
          </p:cNvSpPr>
          <p:nvPr>
            <p:ph type="body" sz="quarter" idx="10"/>
          </p:nvPr>
        </p:nvSpPr>
        <p:spPr>
          <a:xfrm>
            <a:off x="694944" y="1435607"/>
            <a:ext cx="8629651" cy="3621024"/>
          </a:xfrm>
          <a:prstGeom prst="rect">
            <a:avLst/>
          </a:prstGeom>
        </p:spPr>
        <p:txBody>
          <a:bodyPr lIns="0" tIns="0" rIns="0" bIns="0" anchor="b">
            <a:normAutofit/>
          </a:bodyPr>
          <a:lstStyle>
            <a:lvl1pPr marL="7938" indent="-7938">
              <a:lnSpc>
                <a:spcPct val="100000"/>
              </a:lnSpc>
              <a:buNone/>
              <a:tabLst/>
              <a:defRPr sz="4000" b="1" i="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ooter Placeholder 1">
            <a:extLst>
              <a:ext uri="{FF2B5EF4-FFF2-40B4-BE49-F238E27FC236}">
                <a16:creationId xmlns:a16="http://schemas.microsoft.com/office/drawing/2014/main" id="{1F7E28C1-4E54-ED1C-5B60-548BF9B3675C}"/>
              </a:ext>
            </a:extLst>
          </p:cNvPr>
          <p:cNvSpPr>
            <a:spLocks noGrp="1"/>
          </p:cNvSpPr>
          <p:nvPr>
            <p:ph type="ftr" sz="quarter" idx="12"/>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0361459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ng quote">
    <p:spTree>
      <p:nvGrpSpPr>
        <p:cNvPr id="1" name=""/>
        <p:cNvGrpSpPr/>
        <p:nvPr/>
      </p:nvGrpSpPr>
      <p:grpSpPr>
        <a:xfrm>
          <a:off x="0" y="0"/>
          <a:ext cx="0" cy="0"/>
          <a:chOff x="0" y="0"/>
          <a:chExt cx="0" cy="0"/>
        </a:xfrm>
      </p:grpSpPr>
      <p:pic>
        <p:nvPicPr>
          <p:cNvPr id="2" name="Graphic 2">
            <a:extLst>
              <a:ext uri="{FF2B5EF4-FFF2-40B4-BE49-F238E27FC236}">
                <a16:creationId xmlns:a16="http://schemas.microsoft.com/office/drawing/2014/main" id="{3AF67DB3-ED44-B65B-B3F1-88EC24FF9B0F}"/>
              </a:ext>
            </a:extLst>
          </p:cNvPr>
          <p:cNvPicPr>
            <a:picLocks noChangeAspect="1"/>
          </p:cNvPicPr>
          <p:nvPr/>
        </p:nvPicPr>
        <p:blipFill rotWithShape="1">
          <a:blip r:embed="rId2"/>
          <a:srcRect l="41807" r="38275" b="6113"/>
          <a:stretch/>
        </p:blipFill>
        <p:spPr>
          <a:xfrm>
            <a:off x="9050338" y="962025"/>
            <a:ext cx="3141662" cy="5895975"/>
          </a:xfrm>
          <a:prstGeom prst="rect">
            <a:avLst/>
          </a:prstGeom>
        </p:spPr>
      </p:pic>
      <p:pic>
        <p:nvPicPr>
          <p:cNvPr id="3" name="Picture 1" descr="/Users/franky/Documents/huge/Keysight/brandin/powerpoint/- Branding/Frame.svgFrame">
            <a:extLst>
              <a:ext uri="{FF2B5EF4-FFF2-40B4-BE49-F238E27FC236}">
                <a16:creationId xmlns:a16="http://schemas.microsoft.com/office/drawing/2014/main" id="{A9BFC858-4C47-8971-A275-6791349D27D4}"/>
              </a:ext>
            </a:extLst>
          </p:cNvPr>
          <p:cNvPicPr>
            <a:picLocks noChangeAspect="1"/>
          </p:cNvPicPr>
          <p:nvPr/>
        </p:nvPicPr>
        <p:blipFill>
          <a:blip r:embed="rId3"/>
          <a:srcRect/>
          <a:stretch>
            <a:fillRect/>
          </a:stretch>
        </p:blipFill>
        <p:spPr>
          <a:xfrm>
            <a:off x="688975" y="6461125"/>
            <a:ext cx="927100" cy="163513"/>
          </a:xfrm>
          <a:prstGeom prst="rect">
            <a:avLst/>
          </a:prstGeom>
        </p:spPr>
      </p:pic>
      <p:sp>
        <p:nvSpPr>
          <p:cNvPr id="15" name="Text Placeholder 14"/>
          <p:cNvSpPr>
            <a:spLocks noGrp="1"/>
          </p:cNvSpPr>
          <p:nvPr>
            <p:ph type="body" sz="quarter" idx="11"/>
          </p:nvPr>
        </p:nvSpPr>
        <p:spPr>
          <a:xfrm>
            <a:off x="694944" y="5243477"/>
            <a:ext cx="8412480" cy="708061"/>
          </a:xfrm>
          <a:prstGeom prst="rect">
            <a:avLst/>
          </a:prstGeom>
        </p:spPr>
        <p:txBody>
          <a:bodyPr lIns="0" tIns="0" rIns="0" bIns="0">
            <a:normAutofit/>
          </a:bodyPr>
          <a:lstStyle>
            <a:lvl1pPr marL="0" indent="0">
              <a:lnSpc>
                <a:spcPct val="100000"/>
              </a:lnSpc>
              <a:buNone/>
              <a:defRPr sz="1600" b="1" i="0">
                <a:solidFill>
                  <a:schemeClr val="accent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6" name="Text Placeholder 11"/>
          <p:cNvSpPr>
            <a:spLocks noGrp="1"/>
          </p:cNvSpPr>
          <p:nvPr>
            <p:ph type="body" sz="quarter" idx="10"/>
          </p:nvPr>
        </p:nvSpPr>
        <p:spPr>
          <a:xfrm>
            <a:off x="694944" y="1435608"/>
            <a:ext cx="8629651" cy="3621024"/>
          </a:xfrm>
          <a:prstGeom prst="rect">
            <a:avLst/>
          </a:prstGeom>
        </p:spPr>
        <p:txBody>
          <a:bodyPr lIns="0" tIns="0" rIns="0" bIns="0" anchor="b">
            <a:normAutofit/>
          </a:bodyPr>
          <a:lstStyle>
            <a:lvl1pPr marL="0" indent="0">
              <a:lnSpc>
                <a:spcPct val="100000"/>
              </a:lnSpc>
              <a:buNone/>
              <a:defRPr sz="4000" b="1" i="0">
                <a:solidFill>
                  <a:schemeClr val="accent1"/>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ooter Placeholder 1">
            <a:extLst>
              <a:ext uri="{FF2B5EF4-FFF2-40B4-BE49-F238E27FC236}">
                <a16:creationId xmlns:a16="http://schemas.microsoft.com/office/drawing/2014/main" id="{DC3FED0F-F31C-62D2-6876-997A96C415D1}"/>
              </a:ext>
            </a:extLst>
          </p:cNvPr>
          <p:cNvSpPr>
            <a:spLocks noGrp="1"/>
          </p:cNvSpPr>
          <p:nvPr>
            <p:ph type="ftr" sz="quarter" idx="12"/>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10913791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Headline and 3-up">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9D196510-F708-231F-6E20-CBFC1EF96933}"/>
              </a:ext>
            </a:extLst>
          </p:cNvPr>
          <p:cNvCxnSpPr>
            <a:cxnSpLocks/>
          </p:cNvCxnSpPr>
          <p:nvPr/>
        </p:nvCxnSpPr>
        <p:spPr>
          <a:xfrm>
            <a:off x="0" y="3656013"/>
            <a:ext cx="4173538" cy="0"/>
          </a:xfrm>
          <a:prstGeom prst="line">
            <a:avLst/>
          </a:prstGeom>
          <a:ln w="1016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Picture 1" descr="/Users/franky/Documents/huge/Keysight/brandin/powerpoint/- Branding/Frame.svgFrame">
            <a:extLst>
              <a:ext uri="{FF2B5EF4-FFF2-40B4-BE49-F238E27FC236}">
                <a16:creationId xmlns:a16="http://schemas.microsoft.com/office/drawing/2014/main" id="{7879BE4D-847C-9BB2-8A72-CEEFEC132D7F}"/>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14" name="Text Placeholder 37"/>
          <p:cNvSpPr>
            <a:spLocks noGrp="1"/>
          </p:cNvSpPr>
          <p:nvPr>
            <p:ph type="body" sz="quarter" idx="14"/>
          </p:nvPr>
        </p:nvSpPr>
        <p:spPr>
          <a:xfrm>
            <a:off x="681695" y="3968802"/>
            <a:ext cx="3710353" cy="1612900"/>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a:solidFill>
                  <a:schemeClr val="tx1">
                    <a:lumMod val="85000"/>
                    <a:lumOff val="15000"/>
                  </a:schemeClr>
                </a:solidFill>
              </a:defRPr>
            </a:lvl1pPr>
          </a:lstStyle>
          <a:p>
            <a:pPr lvl="0"/>
            <a:r>
              <a:rPr lang="en-US"/>
              <a:t>Click to edit Master text styles</a:t>
            </a:r>
          </a:p>
        </p:txBody>
      </p:sp>
      <p:sp>
        <p:nvSpPr>
          <p:cNvPr id="29" name="Text Placeholder 37"/>
          <p:cNvSpPr>
            <a:spLocks noGrp="1"/>
          </p:cNvSpPr>
          <p:nvPr>
            <p:ph type="body" sz="quarter" idx="16"/>
          </p:nvPr>
        </p:nvSpPr>
        <p:spPr>
          <a:xfrm>
            <a:off x="7561772" y="5239512"/>
            <a:ext cx="3792028" cy="761365"/>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a:solidFill>
                  <a:schemeClr val="tx1">
                    <a:lumMod val="85000"/>
                    <a:lumOff val="15000"/>
                  </a:schemeClr>
                </a:solidFill>
              </a:defRPr>
            </a:lvl1pPr>
          </a:lstStyle>
          <a:p>
            <a:pPr lvl="0"/>
            <a:r>
              <a:rPr lang="en-US"/>
              <a:t>Click to edit Master text styles</a:t>
            </a:r>
          </a:p>
        </p:txBody>
      </p:sp>
      <p:sp>
        <p:nvSpPr>
          <p:cNvPr id="30" name="Text Placeholder 37"/>
          <p:cNvSpPr>
            <a:spLocks noGrp="1"/>
          </p:cNvSpPr>
          <p:nvPr>
            <p:ph type="body" sz="quarter" idx="17"/>
          </p:nvPr>
        </p:nvSpPr>
        <p:spPr>
          <a:xfrm>
            <a:off x="7561772" y="3182112"/>
            <a:ext cx="3792028" cy="761365"/>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a:solidFill>
                  <a:schemeClr val="tx1">
                    <a:lumMod val="85000"/>
                    <a:lumOff val="15000"/>
                  </a:schemeClr>
                </a:solidFill>
              </a:defRPr>
            </a:lvl1pPr>
          </a:lstStyle>
          <a:p>
            <a:pPr lvl="0"/>
            <a:r>
              <a:rPr lang="en-US"/>
              <a:t>Click to edit Master text styles</a:t>
            </a:r>
          </a:p>
        </p:txBody>
      </p:sp>
      <p:sp>
        <p:nvSpPr>
          <p:cNvPr id="31" name="Text Placeholder 37"/>
          <p:cNvSpPr>
            <a:spLocks noGrp="1"/>
          </p:cNvSpPr>
          <p:nvPr>
            <p:ph type="body" sz="quarter" idx="18"/>
          </p:nvPr>
        </p:nvSpPr>
        <p:spPr>
          <a:xfrm>
            <a:off x="7561772" y="1123761"/>
            <a:ext cx="3792028" cy="761365"/>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a:solidFill>
                  <a:schemeClr val="tx1">
                    <a:lumMod val="85000"/>
                    <a:lumOff val="15000"/>
                  </a:schemeClr>
                </a:solidFill>
              </a:defRPr>
            </a:lvl1pPr>
          </a:lstStyle>
          <a:p>
            <a:pPr lvl="0"/>
            <a:r>
              <a:rPr lang="en-US"/>
              <a:t>Click to edit Master text styles</a:t>
            </a:r>
          </a:p>
        </p:txBody>
      </p:sp>
      <p:sp>
        <p:nvSpPr>
          <p:cNvPr id="32" name="Text Placeholder 37"/>
          <p:cNvSpPr>
            <a:spLocks noGrp="1"/>
          </p:cNvSpPr>
          <p:nvPr>
            <p:ph type="body" sz="quarter" idx="19"/>
          </p:nvPr>
        </p:nvSpPr>
        <p:spPr>
          <a:xfrm>
            <a:off x="7561772" y="4873752"/>
            <a:ext cx="3792028" cy="289310"/>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3" name="Text Placeholder 37"/>
          <p:cNvSpPr>
            <a:spLocks noGrp="1"/>
          </p:cNvSpPr>
          <p:nvPr>
            <p:ph type="body" sz="quarter" idx="20"/>
          </p:nvPr>
        </p:nvSpPr>
        <p:spPr>
          <a:xfrm>
            <a:off x="7561772" y="2806875"/>
            <a:ext cx="3792028" cy="289310"/>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4" name="Text Placeholder 37"/>
          <p:cNvSpPr>
            <a:spLocks noGrp="1"/>
          </p:cNvSpPr>
          <p:nvPr>
            <p:ph type="body" sz="quarter" idx="21"/>
          </p:nvPr>
        </p:nvSpPr>
        <p:spPr>
          <a:xfrm>
            <a:off x="7561772" y="761167"/>
            <a:ext cx="3792028" cy="289310"/>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6" name="Text Placeholder 29"/>
          <p:cNvSpPr>
            <a:spLocks noGrp="1"/>
          </p:cNvSpPr>
          <p:nvPr>
            <p:ph type="body" sz="quarter" idx="15"/>
          </p:nvPr>
        </p:nvSpPr>
        <p:spPr>
          <a:xfrm>
            <a:off x="687804" y="2982336"/>
            <a:ext cx="3710353" cy="432582"/>
          </a:xfrm>
          <a:prstGeom prst="rect">
            <a:avLst/>
          </a:prstGeom>
        </p:spPr>
        <p:txBody>
          <a:bodyPr lIns="0" tIns="0" rIns="0" bIns="0" anchor="b" anchorCtr="0">
            <a:normAutofit/>
          </a:bodyPr>
          <a:lstStyle>
            <a:lvl1pPr marL="0" indent="0">
              <a:lnSpc>
                <a:spcPct val="100000"/>
              </a:lnSpc>
              <a:spcBef>
                <a:spcPts val="0"/>
              </a:spcBef>
              <a:buNone/>
              <a:defRPr sz="32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8" name="Picture Placeholder 2"/>
          <p:cNvSpPr>
            <a:spLocks noGrp="1"/>
          </p:cNvSpPr>
          <p:nvPr>
            <p:ph type="pic" sz="quarter" idx="22"/>
          </p:nvPr>
        </p:nvSpPr>
        <p:spPr>
          <a:xfrm>
            <a:off x="5072063" y="761166"/>
            <a:ext cx="2255837" cy="1123959"/>
          </a:xfrm>
          <a:prstGeom prst="rect">
            <a:avLst/>
          </a:prstGeom>
        </p:spPr>
        <p:txBody>
          <a:bodyPr/>
          <a:lstStyle/>
          <a:p>
            <a:pPr lvl="0"/>
            <a:r>
              <a:rPr lang="en-US" noProof="0"/>
              <a:t>Click icon to add picture</a:t>
            </a:r>
          </a:p>
        </p:txBody>
      </p:sp>
      <p:sp>
        <p:nvSpPr>
          <p:cNvPr id="39" name="Picture Placeholder 2"/>
          <p:cNvSpPr>
            <a:spLocks noGrp="1"/>
          </p:cNvSpPr>
          <p:nvPr>
            <p:ph type="pic" sz="quarter" idx="23"/>
          </p:nvPr>
        </p:nvSpPr>
        <p:spPr>
          <a:xfrm>
            <a:off x="5072063" y="2812265"/>
            <a:ext cx="2255837" cy="1123959"/>
          </a:xfrm>
          <a:prstGeom prst="rect">
            <a:avLst/>
          </a:prstGeom>
        </p:spPr>
        <p:txBody>
          <a:bodyPr/>
          <a:lstStyle/>
          <a:p>
            <a:pPr lvl="0"/>
            <a:r>
              <a:rPr lang="en-US" noProof="0"/>
              <a:t>Click icon to add picture</a:t>
            </a:r>
          </a:p>
        </p:txBody>
      </p:sp>
      <p:sp>
        <p:nvSpPr>
          <p:cNvPr id="40" name="Picture Placeholder 2"/>
          <p:cNvSpPr>
            <a:spLocks noGrp="1"/>
          </p:cNvSpPr>
          <p:nvPr>
            <p:ph type="pic" sz="quarter" idx="24"/>
          </p:nvPr>
        </p:nvSpPr>
        <p:spPr>
          <a:xfrm>
            <a:off x="5072063" y="4873752"/>
            <a:ext cx="2255837" cy="1123959"/>
          </a:xfrm>
          <a:prstGeom prst="rect">
            <a:avLst/>
          </a:prstGeom>
        </p:spPr>
        <p:txBody>
          <a:bodyPr/>
          <a:lstStyle/>
          <a:p>
            <a:pPr lvl="0"/>
            <a:r>
              <a:rPr lang="en-US" noProof="0"/>
              <a:t>Click icon to add picture</a:t>
            </a:r>
          </a:p>
        </p:txBody>
      </p:sp>
      <p:sp>
        <p:nvSpPr>
          <p:cNvPr id="4" name="Footer Placeholder 1">
            <a:extLst>
              <a:ext uri="{FF2B5EF4-FFF2-40B4-BE49-F238E27FC236}">
                <a16:creationId xmlns:a16="http://schemas.microsoft.com/office/drawing/2014/main" id="{939DA796-64E7-FB91-E01E-8ECCDB0AAA60}"/>
              </a:ext>
            </a:extLst>
          </p:cNvPr>
          <p:cNvSpPr>
            <a:spLocks noGrp="1"/>
          </p:cNvSpPr>
          <p:nvPr>
            <p:ph type="ftr" sz="quarter" idx="25"/>
          </p:nvPr>
        </p:nvSpPr>
        <p:spPr/>
        <p:txBody>
          <a:bodyPr/>
          <a:lstStyle>
            <a:lvl1pPr>
              <a:defRPr/>
            </a:lvl1pPr>
          </a:lstStyle>
          <a:p>
            <a:pPr>
              <a:defRPr/>
            </a:pPr>
            <a:endParaRPr lang="en-US"/>
          </a:p>
        </p:txBody>
      </p:sp>
    </p:spTree>
    <p:extLst>
      <p:ext uri="{BB962C8B-B14F-4D97-AF65-F5344CB8AC3E}">
        <p14:creationId xmlns:p14="http://schemas.microsoft.com/office/powerpoint/2010/main" val="21075841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up Option B">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BDAD446A-1E24-9286-B66D-EB1A0D0B373E}"/>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32" name="Text Placeholder 29"/>
          <p:cNvSpPr>
            <a:spLocks noGrp="1"/>
          </p:cNvSpPr>
          <p:nvPr>
            <p:ph type="body" sz="quarter" idx="16"/>
          </p:nvPr>
        </p:nvSpPr>
        <p:spPr>
          <a:xfrm>
            <a:off x="858544" y="4028661"/>
            <a:ext cx="2297430" cy="470775"/>
          </a:xfrm>
          <a:prstGeom prst="rect">
            <a:avLst/>
          </a:prstGeom>
        </p:spPr>
        <p:txBody>
          <a:bodyPr>
            <a:normAutofit/>
          </a:bodyPr>
          <a:lstStyle>
            <a:lvl1pPr marL="0" indent="0" algn="ctr">
              <a:lnSpc>
                <a:spcPct val="100000"/>
              </a:lnSpc>
              <a:buNone/>
              <a:defRPr sz="16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34" name="Text Placeholder 29"/>
          <p:cNvSpPr>
            <a:spLocks noGrp="1"/>
          </p:cNvSpPr>
          <p:nvPr>
            <p:ph type="body" sz="quarter" idx="18"/>
          </p:nvPr>
        </p:nvSpPr>
        <p:spPr>
          <a:xfrm>
            <a:off x="3593592" y="4028661"/>
            <a:ext cx="2289948" cy="470775"/>
          </a:xfrm>
          <a:prstGeom prst="rect">
            <a:avLst/>
          </a:prstGeom>
        </p:spPr>
        <p:txBody>
          <a:bodyPr>
            <a:normAutofit/>
          </a:bodyPr>
          <a:lstStyle>
            <a:lvl1pPr marL="0" indent="0" algn="ctr">
              <a:lnSpc>
                <a:spcPct val="100000"/>
              </a:lnSpc>
              <a:buNone/>
              <a:defRPr sz="16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35" name="Text Placeholder 29"/>
          <p:cNvSpPr>
            <a:spLocks noGrp="1"/>
          </p:cNvSpPr>
          <p:nvPr>
            <p:ph type="body" sz="quarter" idx="19"/>
          </p:nvPr>
        </p:nvSpPr>
        <p:spPr>
          <a:xfrm>
            <a:off x="861061" y="4523164"/>
            <a:ext cx="2294914"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41" name="Text Placeholder 29"/>
          <p:cNvSpPr>
            <a:spLocks noGrp="1"/>
          </p:cNvSpPr>
          <p:nvPr>
            <p:ph type="body" sz="quarter" idx="23"/>
          </p:nvPr>
        </p:nvSpPr>
        <p:spPr>
          <a:xfrm>
            <a:off x="3593592" y="4523164"/>
            <a:ext cx="2294914"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43" name="Text Placeholder 29"/>
          <p:cNvSpPr>
            <a:spLocks noGrp="1"/>
          </p:cNvSpPr>
          <p:nvPr>
            <p:ph type="body" sz="quarter" idx="25"/>
          </p:nvPr>
        </p:nvSpPr>
        <p:spPr>
          <a:xfrm>
            <a:off x="6328554" y="4028661"/>
            <a:ext cx="2297430" cy="470775"/>
          </a:xfrm>
          <a:prstGeom prst="rect">
            <a:avLst/>
          </a:prstGeom>
        </p:spPr>
        <p:txBody>
          <a:bodyPr>
            <a:normAutofit/>
          </a:bodyPr>
          <a:lstStyle>
            <a:lvl1pPr marL="0" indent="0" algn="ctr">
              <a:lnSpc>
                <a:spcPct val="100000"/>
              </a:lnSpc>
              <a:buNone/>
              <a:defRPr sz="16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44" name="Text Placeholder 29"/>
          <p:cNvSpPr>
            <a:spLocks noGrp="1"/>
          </p:cNvSpPr>
          <p:nvPr>
            <p:ph type="body" sz="quarter" idx="26"/>
          </p:nvPr>
        </p:nvSpPr>
        <p:spPr>
          <a:xfrm>
            <a:off x="6331070" y="4523164"/>
            <a:ext cx="2294914"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46" name="Text Placeholder 29"/>
          <p:cNvSpPr>
            <a:spLocks noGrp="1"/>
          </p:cNvSpPr>
          <p:nvPr>
            <p:ph type="body" sz="quarter" idx="28"/>
          </p:nvPr>
        </p:nvSpPr>
        <p:spPr>
          <a:xfrm>
            <a:off x="9063128" y="4028661"/>
            <a:ext cx="2297430" cy="470775"/>
          </a:xfrm>
          <a:prstGeom prst="rect">
            <a:avLst/>
          </a:prstGeom>
        </p:spPr>
        <p:txBody>
          <a:bodyPr>
            <a:normAutofit/>
          </a:bodyPr>
          <a:lstStyle>
            <a:lvl1pPr marL="0" indent="0" algn="ctr">
              <a:lnSpc>
                <a:spcPct val="100000"/>
              </a:lnSpc>
              <a:buNone/>
              <a:defRPr sz="1600" b="1" i="0">
                <a:latin typeface="Arial" panose="020B0604020202020204" pitchFamily="34" charset="0"/>
                <a:cs typeface="Arial" panose="020B0604020202020204" pitchFamily="34" charset="0"/>
              </a:defRPr>
            </a:lvl1pPr>
          </a:lstStyle>
          <a:p>
            <a:pPr lvl="0"/>
            <a:r>
              <a:rPr lang="en-US"/>
              <a:t>Click to edit Master text styles</a:t>
            </a:r>
          </a:p>
        </p:txBody>
      </p:sp>
      <p:sp>
        <p:nvSpPr>
          <p:cNvPr id="47" name="Text Placeholder 29"/>
          <p:cNvSpPr>
            <a:spLocks noGrp="1"/>
          </p:cNvSpPr>
          <p:nvPr>
            <p:ph type="body" sz="quarter" idx="29"/>
          </p:nvPr>
        </p:nvSpPr>
        <p:spPr>
          <a:xfrm>
            <a:off x="9065644" y="4523164"/>
            <a:ext cx="2294914" cy="790575"/>
          </a:xfrm>
          <a:prstGeom prst="rect">
            <a:avLst/>
          </a:prstGeom>
        </p:spPr>
        <p:txBody>
          <a:bodyPr lIns="0" tIns="0" rIns="0" bIns="0">
            <a:normAutofit/>
          </a:bodyPr>
          <a:lstStyle>
            <a:lvl1pPr marL="0" indent="0">
              <a:lnSpc>
                <a:spcPct val="100000"/>
              </a:lnSpc>
              <a:buNone/>
              <a:defRPr sz="1600" b="0" i="0">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Picture Placeholder 12"/>
          <p:cNvSpPr>
            <a:spLocks noGrp="1"/>
          </p:cNvSpPr>
          <p:nvPr>
            <p:ph type="pic" sz="quarter" idx="10"/>
          </p:nvPr>
        </p:nvSpPr>
        <p:spPr>
          <a:xfrm>
            <a:off x="859406" y="1895762"/>
            <a:ext cx="2297430" cy="1531620"/>
          </a:xfrm>
          <a:prstGeom prst="rect">
            <a:avLst/>
          </a:prstGeom>
        </p:spPr>
        <p:txBody>
          <a:bodyPr/>
          <a:lstStyle/>
          <a:p>
            <a:pPr lvl="0"/>
            <a:r>
              <a:rPr lang="en-US" noProof="0"/>
              <a:t>Click icon to add picture</a:t>
            </a:r>
            <a:endParaRPr lang="en-US" noProof="0" dirty="0"/>
          </a:p>
        </p:txBody>
      </p:sp>
      <p:sp>
        <p:nvSpPr>
          <p:cNvPr id="19" name="Picture Placeholder 12"/>
          <p:cNvSpPr>
            <a:spLocks noGrp="1"/>
          </p:cNvSpPr>
          <p:nvPr>
            <p:ph type="pic" sz="quarter" idx="20"/>
          </p:nvPr>
        </p:nvSpPr>
        <p:spPr>
          <a:xfrm>
            <a:off x="3593592" y="1895762"/>
            <a:ext cx="2297430" cy="1531620"/>
          </a:xfrm>
          <a:prstGeom prst="rect">
            <a:avLst/>
          </a:prstGeom>
        </p:spPr>
        <p:txBody>
          <a:bodyPr/>
          <a:lstStyle/>
          <a:p>
            <a:pPr lvl="0"/>
            <a:r>
              <a:rPr lang="en-US" noProof="0"/>
              <a:t>Click icon to add picture</a:t>
            </a:r>
            <a:endParaRPr lang="en-US" noProof="0" dirty="0"/>
          </a:p>
        </p:txBody>
      </p:sp>
      <p:sp>
        <p:nvSpPr>
          <p:cNvPr id="20" name="Picture Placeholder 12"/>
          <p:cNvSpPr>
            <a:spLocks noGrp="1"/>
          </p:cNvSpPr>
          <p:nvPr>
            <p:ph type="pic" sz="quarter" idx="21"/>
          </p:nvPr>
        </p:nvSpPr>
        <p:spPr>
          <a:xfrm>
            <a:off x="6328554" y="1895762"/>
            <a:ext cx="2297430" cy="1531620"/>
          </a:xfrm>
          <a:prstGeom prst="rect">
            <a:avLst/>
          </a:prstGeom>
        </p:spPr>
        <p:txBody>
          <a:bodyPr/>
          <a:lstStyle/>
          <a:p>
            <a:pPr lvl="0"/>
            <a:r>
              <a:rPr lang="en-US" noProof="0"/>
              <a:t>Click icon to add picture</a:t>
            </a:r>
            <a:endParaRPr lang="en-US" noProof="0" dirty="0"/>
          </a:p>
        </p:txBody>
      </p:sp>
      <p:sp>
        <p:nvSpPr>
          <p:cNvPr id="21" name="Picture Placeholder 12"/>
          <p:cNvSpPr>
            <a:spLocks noGrp="1"/>
          </p:cNvSpPr>
          <p:nvPr>
            <p:ph type="pic" sz="quarter" idx="22"/>
          </p:nvPr>
        </p:nvSpPr>
        <p:spPr>
          <a:xfrm>
            <a:off x="9063128" y="1895762"/>
            <a:ext cx="2297430" cy="1531620"/>
          </a:xfrm>
          <a:prstGeom prst="rect">
            <a:avLst/>
          </a:prstGeom>
        </p:spPr>
        <p:txBody>
          <a:bodyPr/>
          <a:lstStyle/>
          <a:p>
            <a:pPr lvl="0"/>
            <a:r>
              <a:rPr lang="en-US" noProof="0"/>
              <a:t>Click icon to add picture</a:t>
            </a:r>
            <a:endParaRPr lang="en-US" noProof="0" dirty="0"/>
          </a:p>
        </p:txBody>
      </p:sp>
      <p:sp>
        <p:nvSpPr>
          <p:cNvPr id="29" name="Title Placeholder 3"/>
          <p:cNvSpPr>
            <a:spLocks noGrp="1"/>
          </p:cNvSpPr>
          <p:nvPr>
            <p:ph type="title"/>
          </p:nvPr>
        </p:nvSpPr>
        <p:spPr>
          <a:xfrm>
            <a:off x="685800" y="548640"/>
            <a:ext cx="10515600" cy="369332"/>
          </a:xfrm>
          <a:prstGeom prst="rect">
            <a:avLst/>
          </a:prstGeom>
        </p:spPr>
        <p:txBody>
          <a:bodyPr rtlCol="0"/>
          <a:lstStyle/>
          <a:p>
            <a:r>
              <a:rPr lang="en-US"/>
              <a:t>Click to edit Master title style</a:t>
            </a:r>
            <a:endParaRPr lang="en-US" dirty="0"/>
          </a:p>
        </p:txBody>
      </p:sp>
      <p:sp>
        <p:nvSpPr>
          <p:cNvPr id="30" name="Text Placeholder 28"/>
          <p:cNvSpPr>
            <a:spLocks noGrp="1"/>
          </p:cNvSpPr>
          <p:nvPr>
            <p:ph type="body" sz="quarter" idx="32"/>
          </p:nvPr>
        </p:nvSpPr>
        <p:spPr>
          <a:xfrm>
            <a:off x="685800" y="941832"/>
            <a:ext cx="105156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 name="Footer Placeholder 1">
            <a:extLst>
              <a:ext uri="{FF2B5EF4-FFF2-40B4-BE49-F238E27FC236}">
                <a16:creationId xmlns:a16="http://schemas.microsoft.com/office/drawing/2014/main" id="{6422DCFF-EE03-D676-F370-4F9A7FBA7EF4}"/>
              </a:ext>
            </a:extLst>
          </p:cNvPr>
          <p:cNvSpPr>
            <a:spLocks noGrp="1"/>
          </p:cNvSpPr>
          <p:nvPr>
            <p:ph type="ftr" sz="quarter" idx="33"/>
          </p:nvPr>
        </p:nvSpPr>
        <p:spPr/>
        <p:txBody>
          <a:bodyPr/>
          <a:lstStyle>
            <a:lvl1pPr>
              <a:defRPr/>
            </a:lvl1pPr>
          </a:lstStyle>
          <a:p>
            <a:pPr>
              <a:defRPr/>
            </a:pPr>
            <a:endParaRPr lang="en-US"/>
          </a:p>
        </p:txBody>
      </p:sp>
    </p:spTree>
    <p:extLst>
      <p:ext uri="{BB962C8B-B14F-4D97-AF65-F5344CB8AC3E}">
        <p14:creationId xmlns:p14="http://schemas.microsoft.com/office/powerpoint/2010/main" val="42173097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Thank You Black">
    <p:bg>
      <p:bgPr>
        <a:solidFill>
          <a:schemeClr val="tx1"/>
        </a:solidFill>
        <a:effectLst/>
      </p:bgPr>
    </p:bg>
    <p:spTree>
      <p:nvGrpSpPr>
        <p:cNvPr id="1" name=""/>
        <p:cNvGrpSpPr/>
        <p:nvPr/>
      </p:nvGrpSpPr>
      <p:grpSpPr>
        <a:xfrm>
          <a:off x="0" y="0"/>
          <a:ext cx="0" cy="0"/>
          <a:chOff x="0" y="0"/>
          <a:chExt cx="0" cy="0"/>
        </a:xfrm>
      </p:grpSpPr>
      <p:pic>
        <p:nvPicPr>
          <p:cNvPr id="2" name="Picture 2" descr="Icon&#10;&#10;Description automatically generated">
            <a:extLst>
              <a:ext uri="{FF2B5EF4-FFF2-40B4-BE49-F238E27FC236}">
                <a16:creationId xmlns:a16="http://schemas.microsoft.com/office/drawing/2014/main" id="{FBAA4860-64C3-4767-3FF3-1D1FDA5569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4">
            <a:extLst>
              <a:ext uri="{FF2B5EF4-FFF2-40B4-BE49-F238E27FC236}">
                <a16:creationId xmlns:a16="http://schemas.microsoft.com/office/drawing/2014/main" id="{5AA60034-B90F-9901-C822-D1E011A33FC1}"/>
              </a:ext>
            </a:extLst>
          </p:cNvPr>
          <p:cNvSpPr txBox="1">
            <a:spLocks noChangeArrowheads="1"/>
          </p:cNvSpPr>
          <p:nvPr/>
        </p:nvSpPr>
        <p:spPr bwMode="auto">
          <a:xfrm>
            <a:off x="639763" y="2884488"/>
            <a:ext cx="4949825"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defTabSz="914400" eaLnBrk="1" hangingPunct="1">
              <a:lnSpc>
                <a:spcPct val="90000"/>
              </a:lnSpc>
            </a:pPr>
            <a:r>
              <a:rPr lang="en-US" altLang="en-US" sz="7200" b="1">
                <a:solidFill>
                  <a:schemeClr val="bg1"/>
                </a:solidFill>
                <a:latin typeface="Arial Bold"/>
                <a:ea typeface="Arial Bold"/>
                <a:cs typeface="Arial Bold"/>
              </a:rPr>
              <a:t>Thank you</a:t>
            </a:r>
          </a:p>
        </p:txBody>
      </p:sp>
      <p:pic>
        <p:nvPicPr>
          <p:cNvPr id="4" name="Picture 9" descr="Frame">
            <a:extLst>
              <a:ext uri="{FF2B5EF4-FFF2-40B4-BE49-F238E27FC236}">
                <a16:creationId xmlns:a16="http://schemas.microsoft.com/office/drawing/2014/main" id="{D29F5624-1815-D12F-19F5-C2DAA0E6D952}"/>
              </a:ext>
            </a:extLst>
          </p:cNvPr>
          <p:cNvPicPr>
            <a:picLocks noChangeAspect="1"/>
          </p:cNvPicPr>
          <p:nvPr/>
        </p:nvPicPr>
        <p:blipFill>
          <a:blip r:embed="rId3"/>
          <a:stretch>
            <a:fillRect/>
          </a:stretch>
        </p:blipFill>
        <p:spPr>
          <a:xfrm>
            <a:off x="830263" y="352425"/>
            <a:ext cx="1252537" cy="219075"/>
          </a:xfrm>
          <a:prstGeom prst="rect">
            <a:avLst/>
          </a:prstGeom>
        </p:spPr>
      </p:pic>
      <p:sp>
        <p:nvSpPr>
          <p:cNvPr id="5" name="Footer Placeholder 1">
            <a:extLst>
              <a:ext uri="{FF2B5EF4-FFF2-40B4-BE49-F238E27FC236}">
                <a16:creationId xmlns:a16="http://schemas.microsoft.com/office/drawing/2014/main" id="{20B17617-4B34-1B96-F8D0-DA83838B3A3D}"/>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29174420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ank You White">
    <p:spTree>
      <p:nvGrpSpPr>
        <p:cNvPr id="1" name=""/>
        <p:cNvGrpSpPr/>
        <p:nvPr/>
      </p:nvGrpSpPr>
      <p:grpSpPr>
        <a:xfrm>
          <a:off x="0" y="0"/>
          <a:ext cx="0" cy="0"/>
          <a:chOff x="0" y="0"/>
          <a:chExt cx="0" cy="0"/>
        </a:xfrm>
      </p:grpSpPr>
      <p:pic>
        <p:nvPicPr>
          <p:cNvPr id="2" name="Picture 2" descr="Background pattern&#10;&#10;Description automatically generated with low confidence">
            <a:extLst>
              <a:ext uri="{FF2B5EF4-FFF2-40B4-BE49-F238E27FC236}">
                <a16:creationId xmlns:a16="http://schemas.microsoft.com/office/drawing/2014/main" id="{6F6B72D1-E8C8-8EEE-AAB0-13C0C56A1D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4">
            <a:extLst>
              <a:ext uri="{FF2B5EF4-FFF2-40B4-BE49-F238E27FC236}">
                <a16:creationId xmlns:a16="http://schemas.microsoft.com/office/drawing/2014/main" id="{1AA6E8B8-1127-79AA-6898-B33A79B9E1FB}"/>
              </a:ext>
            </a:extLst>
          </p:cNvPr>
          <p:cNvSpPr txBox="1">
            <a:spLocks noChangeArrowheads="1"/>
          </p:cNvSpPr>
          <p:nvPr/>
        </p:nvSpPr>
        <p:spPr bwMode="auto">
          <a:xfrm>
            <a:off x="638175" y="2884488"/>
            <a:ext cx="4949825"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defTabSz="914400" eaLnBrk="1" hangingPunct="1">
              <a:lnSpc>
                <a:spcPct val="90000"/>
              </a:lnSpc>
            </a:pPr>
            <a:r>
              <a:rPr lang="en-US" altLang="en-US" sz="7200" b="1">
                <a:solidFill>
                  <a:schemeClr val="accent1"/>
                </a:solidFill>
                <a:latin typeface="Arial Bold"/>
                <a:ea typeface="Arial Bold"/>
                <a:cs typeface="Arial Bold"/>
              </a:rPr>
              <a:t>Thank you</a:t>
            </a:r>
          </a:p>
        </p:txBody>
      </p:sp>
      <p:pic>
        <p:nvPicPr>
          <p:cNvPr id="4" name="Picture 18" descr="/Users/franky/Documents/huge/Keysight/brandin/powerpoint/- Branding/Frame.svgFrame">
            <a:extLst>
              <a:ext uri="{FF2B5EF4-FFF2-40B4-BE49-F238E27FC236}">
                <a16:creationId xmlns:a16="http://schemas.microsoft.com/office/drawing/2014/main" id="{22B09AA6-6FC3-2513-A09C-74F709E7358C}"/>
              </a:ext>
            </a:extLst>
          </p:cNvPr>
          <p:cNvPicPr>
            <a:picLocks noChangeAspect="1"/>
          </p:cNvPicPr>
          <p:nvPr/>
        </p:nvPicPr>
        <p:blipFill>
          <a:blip r:embed="rId3" cstate="screen"/>
          <a:srcRect/>
          <a:stretch>
            <a:fillRect/>
          </a:stretch>
        </p:blipFill>
        <p:spPr>
          <a:xfrm>
            <a:off x="838200" y="352425"/>
            <a:ext cx="1243013" cy="219075"/>
          </a:xfrm>
          <a:prstGeom prst="rect">
            <a:avLst/>
          </a:prstGeom>
        </p:spPr>
      </p:pic>
      <p:sp>
        <p:nvSpPr>
          <p:cNvPr id="5" name="Footer Placeholder 1">
            <a:extLst>
              <a:ext uri="{FF2B5EF4-FFF2-40B4-BE49-F238E27FC236}">
                <a16:creationId xmlns:a16="http://schemas.microsoft.com/office/drawing/2014/main" id="{C0BB8183-1F77-04F5-5AD6-50919BDDFE78}"/>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3685208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EBAAD4ED-18AA-A97F-0D8E-D505FE0244C2}"/>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3" name="Footer Placeholder 1">
            <a:extLst>
              <a:ext uri="{FF2B5EF4-FFF2-40B4-BE49-F238E27FC236}">
                <a16:creationId xmlns:a16="http://schemas.microsoft.com/office/drawing/2014/main" id="{27CAED91-B193-2A85-82CD-99E0B9289A27}"/>
              </a:ext>
            </a:extLst>
          </p:cNvPr>
          <p:cNvSpPr>
            <a:spLocks noGrp="1"/>
          </p:cNvSpPr>
          <p:nvPr>
            <p:ph type="ftr" sz="quarter" idx="10"/>
          </p:nvPr>
        </p:nvSpPr>
        <p:spPr/>
        <p:txBody>
          <a:bodyPr/>
          <a:lstStyle>
            <a:lvl1pPr>
              <a:defRPr/>
            </a:lvl1pPr>
          </a:lstStyle>
          <a:p>
            <a:pPr>
              <a:defRPr/>
            </a:pPr>
            <a:endParaRPr lang="en-US"/>
          </a:p>
        </p:txBody>
      </p:sp>
    </p:spTree>
    <p:extLst>
      <p:ext uri="{BB962C8B-B14F-4D97-AF65-F5344CB8AC3E}">
        <p14:creationId xmlns:p14="http://schemas.microsoft.com/office/powerpoint/2010/main" val="574394851"/>
      </p:ext>
    </p:extLst>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Keysight End Black">
    <p:bg>
      <p:bgPr>
        <a:solidFill>
          <a:schemeClr val="tx1"/>
        </a:solidFill>
        <a:effectLst/>
      </p:bgPr>
    </p:bg>
    <p:spTree>
      <p:nvGrpSpPr>
        <p:cNvPr id="1" name=""/>
        <p:cNvGrpSpPr/>
        <p:nvPr/>
      </p:nvGrpSpPr>
      <p:grpSpPr>
        <a:xfrm>
          <a:off x="0" y="0"/>
          <a:ext cx="0" cy="0"/>
          <a:chOff x="0" y="0"/>
          <a:chExt cx="0" cy="0"/>
        </a:xfrm>
      </p:grpSpPr>
      <p:pic>
        <p:nvPicPr>
          <p:cNvPr id="2" name="Picture 9" descr="Frame">
            <a:extLst>
              <a:ext uri="{FF2B5EF4-FFF2-40B4-BE49-F238E27FC236}">
                <a16:creationId xmlns:a16="http://schemas.microsoft.com/office/drawing/2014/main" id="{893082E2-4423-EF0E-810B-F88914FAD8CA}"/>
              </a:ext>
            </a:extLst>
          </p:cNvPr>
          <p:cNvPicPr>
            <a:picLocks noChangeAspect="1"/>
          </p:cNvPicPr>
          <p:nvPr/>
        </p:nvPicPr>
        <p:blipFill>
          <a:blip r:embed="rId2"/>
          <a:stretch>
            <a:fillRect/>
          </a:stretch>
        </p:blipFill>
        <p:spPr>
          <a:xfrm>
            <a:off x="4216400" y="3100388"/>
            <a:ext cx="3759200" cy="657225"/>
          </a:xfrm>
          <a:prstGeom prst="rect">
            <a:avLst/>
          </a:prstGeom>
        </p:spPr>
      </p:pic>
      <p:sp>
        <p:nvSpPr>
          <p:cNvPr id="3" name="Footer Placeholder 1">
            <a:extLst>
              <a:ext uri="{FF2B5EF4-FFF2-40B4-BE49-F238E27FC236}">
                <a16:creationId xmlns:a16="http://schemas.microsoft.com/office/drawing/2014/main" id="{C862EF63-64B6-8070-88CE-220F885F2B27}"/>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8464146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Keysight End White">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8675F77F-A61E-476C-7FC5-503519FE160F}"/>
              </a:ext>
            </a:extLst>
          </p:cNvPr>
          <p:cNvPicPr>
            <a:picLocks noChangeAspect="1"/>
          </p:cNvPicPr>
          <p:nvPr/>
        </p:nvPicPr>
        <p:blipFill>
          <a:blip r:embed="rId2"/>
          <a:srcRect/>
          <a:stretch>
            <a:fillRect/>
          </a:stretch>
        </p:blipFill>
        <p:spPr>
          <a:xfrm>
            <a:off x="4216400" y="3097213"/>
            <a:ext cx="3759200" cy="663575"/>
          </a:xfrm>
          <a:prstGeom prst="rect">
            <a:avLst/>
          </a:prstGeom>
        </p:spPr>
      </p:pic>
      <p:sp>
        <p:nvSpPr>
          <p:cNvPr id="3" name="Footer Placeholder 1">
            <a:extLst>
              <a:ext uri="{FF2B5EF4-FFF2-40B4-BE49-F238E27FC236}">
                <a16:creationId xmlns:a16="http://schemas.microsoft.com/office/drawing/2014/main" id="{215A64FD-693D-C0DD-BF05-60B7425CCC30}"/>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19088346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Keysight End Grey">
    <p:bg>
      <p:bgPr>
        <a:solidFill>
          <a:srgbClr val="333333"/>
        </a:solidFill>
        <a:effectLst/>
      </p:bgPr>
    </p:bg>
    <p:spTree>
      <p:nvGrpSpPr>
        <p:cNvPr id="1" name=""/>
        <p:cNvGrpSpPr/>
        <p:nvPr/>
      </p:nvGrpSpPr>
      <p:grpSpPr>
        <a:xfrm>
          <a:off x="0" y="0"/>
          <a:ext cx="0" cy="0"/>
          <a:chOff x="0" y="0"/>
          <a:chExt cx="0" cy="0"/>
        </a:xfrm>
      </p:grpSpPr>
      <p:pic>
        <p:nvPicPr>
          <p:cNvPr id="2" name="Picture 9" descr="Frame">
            <a:extLst>
              <a:ext uri="{FF2B5EF4-FFF2-40B4-BE49-F238E27FC236}">
                <a16:creationId xmlns:a16="http://schemas.microsoft.com/office/drawing/2014/main" id="{FADB9D36-8629-01C5-8536-1F9DFA90DFFF}"/>
              </a:ext>
            </a:extLst>
          </p:cNvPr>
          <p:cNvPicPr>
            <a:picLocks noChangeAspect="1"/>
          </p:cNvPicPr>
          <p:nvPr/>
        </p:nvPicPr>
        <p:blipFill>
          <a:blip r:embed="rId2"/>
          <a:stretch>
            <a:fillRect/>
          </a:stretch>
        </p:blipFill>
        <p:spPr>
          <a:xfrm>
            <a:off x="4216400" y="3100388"/>
            <a:ext cx="3759200" cy="657225"/>
          </a:xfrm>
          <a:prstGeom prst="rect">
            <a:avLst/>
          </a:prstGeom>
        </p:spPr>
      </p:pic>
      <p:sp>
        <p:nvSpPr>
          <p:cNvPr id="3" name="Footer Placeholder 1">
            <a:extLst>
              <a:ext uri="{FF2B5EF4-FFF2-40B4-BE49-F238E27FC236}">
                <a16:creationId xmlns:a16="http://schemas.microsoft.com/office/drawing/2014/main" id="{41BDC0EE-A81E-0AD6-AD55-91ABD0A73BF6}"/>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6090279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Keysight End Wave Black">
    <p:bg>
      <p:bgPr>
        <a:solidFill>
          <a:schemeClr val="tx1"/>
        </a:solidFill>
        <a:effectLst/>
      </p:bgPr>
    </p:bg>
    <p:spTree>
      <p:nvGrpSpPr>
        <p:cNvPr id="1" name=""/>
        <p:cNvGrpSpPr/>
        <p:nvPr/>
      </p:nvGrpSpPr>
      <p:grpSpPr>
        <a:xfrm>
          <a:off x="0" y="0"/>
          <a:ext cx="0" cy="0"/>
          <a:chOff x="0" y="0"/>
          <a:chExt cx="0" cy="0"/>
        </a:xfrm>
      </p:grpSpPr>
      <p:pic>
        <p:nvPicPr>
          <p:cNvPr id="2" name="Picture 2" descr="A picture containing shape&#10;&#10;Description automatically generated">
            <a:extLst>
              <a:ext uri="{FF2B5EF4-FFF2-40B4-BE49-F238E27FC236}">
                <a16:creationId xmlns:a16="http://schemas.microsoft.com/office/drawing/2014/main" id="{BF5E5E97-4FE9-4AED-1CDD-2D394E21A8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9" descr="Frame">
            <a:extLst>
              <a:ext uri="{FF2B5EF4-FFF2-40B4-BE49-F238E27FC236}">
                <a16:creationId xmlns:a16="http://schemas.microsoft.com/office/drawing/2014/main" id="{4EAED051-ADCE-50CD-00DD-7A0CCACCB299}"/>
              </a:ext>
            </a:extLst>
          </p:cNvPr>
          <p:cNvPicPr>
            <a:picLocks noChangeAspect="1"/>
          </p:cNvPicPr>
          <p:nvPr/>
        </p:nvPicPr>
        <p:blipFill>
          <a:blip r:embed="rId3"/>
          <a:stretch>
            <a:fillRect/>
          </a:stretch>
        </p:blipFill>
        <p:spPr>
          <a:xfrm>
            <a:off x="841375" y="3100388"/>
            <a:ext cx="3757613" cy="657225"/>
          </a:xfrm>
          <a:prstGeom prst="rect">
            <a:avLst/>
          </a:prstGeom>
        </p:spPr>
      </p:pic>
      <p:sp>
        <p:nvSpPr>
          <p:cNvPr id="4" name="Footer Placeholder 1">
            <a:extLst>
              <a:ext uri="{FF2B5EF4-FFF2-40B4-BE49-F238E27FC236}">
                <a16:creationId xmlns:a16="http://schemas.microsoft.com/office/drawing/2014/main" id="{74205B80-E1AE-FB36-D467-C3A8EDCD574F}"/>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6003602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Keysight End Wave White">
    <p:spTree>
      <p:nvGrpSpPr>
        <p:cNvPr id="1" name=""/>
        <p:cNvGrpSpPr/>
        <p:nvPr/>
      </p:nvGrpSpPr>
      <p:grpSpPr>
        <a:xfrm>
          <a:off x="0" y="0"/>
          <a:ext cx="0" cy="0"/>
          <a:chOff x="0" y="0"/>
          <a:chExt cx="0" cy="0"/>
        </a:xfrm>
      </p:grpSpPr>
      <p:pic>
        <p:nvPicPr>
          <p:cNvPr id="2" name="Picture 2" descr="A picture containing shape&#10;&#10;Description automatically generated">
            <a:extLst>
              <a:ext uri="{FF2B5EF4-FFF2-40B4-BE49-F238E27FC236}">
                <a16:creationId xmlns:a16="http://schemas.microsoft.com/office/drawing/2014/main" id="{847BDC2A-BF7D-F779-A6A0-33AD28C1E6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 descr="/Users/franky/Documents/huge/Keysight/brandin/powerpoint/- Branding/Frame.svgFrame">
            <a:extLst>
              <a:ext uri="{FF2B5EF4-FFF2-40B4-BE49-F238E27FC236}">
                <a16:creationId xmlns:a16="http://schemas.microsoft.com/office/drawing/2014/main" id="{C1253C8C-8159-5C09-DD74-E527370884E2}"/>
              </a:ext>
            </a:extLst>
          </p:cNvPr>
          <p:cNvPicPr>
            <a:picLocks noChangeAspect="1"/>
          </p:cNvPicPr>
          <p:nvPr/>
        </p:nvPicPr>
        <p:blipFill>
          <a:blip r:embed="rId3"/>
          <a:srcRect/>
          <a:stretch>
            <a:fillRect/>
          </a:stretch>
        </p:blipFill>
        <p:spPr>
          <a:xfrm>
            <a:off x="841375" y="3097213"/>
            <a:ext cx="3757613" cy="663575"/>
          </a:xfrm>
          <a:prstGeom prst="rect">
            <a:avLst/>
          </a:prstGeom>
        </p:spPr>
      </p:pic>
      <p:sp>
        <p:nvSpPr>
          <p:cNvPr id="4" name="Footer Placeholder 1">
            <a:extLst>
              <a:ext uri="{FF2B5EF4-FFF2-40B4-BE49-F238E27FC236}">
                <a16:creationId xmlns:a16="http://schemas.microsoft.com/office/drawing/2014/main" id="{D6DC900C-CC6E-9C58-6A8F-9430E44D91F9}"/>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1942521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Keysight End Wave Grey">
    <p:bg>
      <p:bgPr>
        <a:solidFill>
          <a:srgbClr val="333333"/>
        </a:solidFill>
        <a:effectLst/>
      </p:bgPr>
    </p:bg>
    <p:spTree>
      <p:nvGrpSpPr>
        <p:cNvPr id="1" name=""/>
        <p:cNvGrpSpPr/>
        <p:nvPr/>
      </p:nvGrpSpPr>
      <p:grpSpPr>
        <a:xfrm>
          <a:off x="0" y="0"/>
          <a:ext cx="0" cy="0"/>
          <a:chOff x="0" y="0"/>
          <a:chExt cx="0" cy="0"/>
        </a:xfrm>
      </p:grpSpPr>
      <p:pic>
        <p:nvPicPr>
          <p:cNvPr id="2" name="Picture 2" descr="A picture containing lamp, light&#10;&#10;Description automatically generated">
            <a:extLst>
              <a:ext uri="{FF2B5EF4-FFF2-40B4-BE49-F238E27FC236}">
                <a16:creationId xmlns:a16="http://schemas.microsoft.com/office/drawing/2014/main" id="{0724056F-F794-802C-BFB6-0ED0A5CADF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9" descr="Frame">
            <a:extLst>
              <a:ext uri="{FF2B5EF4-FFF2-40B4-BE49-F238E27FC236}">
                <a16:creationId xmlns:a16="http://schemas.microsoft.com/office/drawing/2014/main" id="{98990124-896B-154A-DC99-3E338081D0D4}"/>
              </a:ext>
            </a:extLst>
          </p:cNvPr>
          <p:cNvPicPr>
            <a:picLocks noChangeAspect="1"/>
          </p:cNvPicPr>
          <p:nvPr/>
        </p:nvPicPr>
        <p:blipFill>
          <a:blip r:embed="rId3"/>
          <a:stretch>
            <a:fillRect/>
          </a:stretch>
        </p:blipFill>
        <p:spPr>
          <a:xfrm>
            <a:off x="841375" y="3100388"/>
            <a:ext cx="3757613" cy="657225"/>
          </a:xfrm>
          <a:prstGeom prst="rect">
            <a:avLst/>
          </a:prstGeom>
        </p:spPr>
      </p:pic>
      <p:sp>
        <p:nvSpPr>
          <p:cNvPr id="4" name="Footer Placeholder 1">
            <a:extLst>
              <a:ext uri="{FF2B5EF4-FFF2-40B4-BE49-F238E27FC236}">
                <a16:creationId xmlns:a16="http://schemas.microsoft.com/office/drawing/2014/main" id="{3EA01BC5-E61C-4C48-5A18-F378EE2E59B4}"/>
              </a:ext>
            </a:extLst>
          </p:cNvPr>
          <p:cNvSpPr>
            <a:spLocks noGrp="1"/>
          </p:cNvSpPr>
          <p:nvPr>
            <p:ph type="ftr" sz="quarter" idx="10"/>
          </p:nvPr>
        </p:nvSpPr>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1435752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py + Photo">
    <p:spTree>
      <p:nvGrpSpPr>
        <p:cNvPr id="1" name=""/>
        <p:cNvGrpSpPr/>
        <p:nvPr/>
      </p:nvGrpSpPr>
      <p:grpSpPr>
        <a:xfrm>
          <a:off x="0" y="0"/>
          <a:ext cx="0" cy="0"/>
          <a:chOff x="0" y="0"/>
          <a:chExt cx="0" cy="0"/>
        </a:xfrm>
      </p:grpSpPr>
      <p:sp>
        <p:nvSpPr>
          <p:cNvPr id="2" name="Rectangles 5">
            <a:extLst>
              <a:ext uri="{FF2B5EF4-FFF2-40B4-BE49-F238E27FC236}">
                <a16:creationId xmlns:a16="http://schemas.microsoft.com/office/drawing/2014/main" id="{91434CA5-8595-3D0D-7FDE-0A805586820D}"/>
              </a:ext>
            </a:extLst>
          </p:cNvPr>
          <p:cNvSpPr/>
          <p:nvPr/>
        </p:nvSpPr>
        <p:spPr>
          <a:xfrm>
            <a:off x="6096000" y="0"/>
            <a:ext cx="6099175"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1" fontAlgn="auto" hangingPunct="1">
              <a:spcBef>
                <a:spcPts val="0"/>
              </a:spcBef>
              <a:spcAft>
                <a:spcPts val="0"/>
              </a:spcAft>
              <a:defRPr/>
            </a:pPr>
            <a:endParaRPr lang="en-US" dirty="0">
              <a:solidFill>
                <a:prstClr val="white"/>
              </a:solidFill>
            </a:endParaRPr>
          </a:p>
        </p:txBody>
      </p:sp>
      <p:pic>
        <p:nvPicPr>
          <p:cNvPr id="3" name="Picture 1" descr="/Users/franky/Documents/huge/Keysight/brandin/powerpoint/- Branding/Frame.svgFrame">
            <a:extLst>
              <a:ext uri="{FF2B5EF4-FFF2-40B4-BE49-F238E27FC236}">
                <a16:creationId xmlns:a16="http://schemas.microsoft.com/office/drawing/2014/main" id="{F8D0FF87-672F-6279-5C68-845C6DDE314C}"/>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6" name="Picture Placeholder 14"/>
          <p:cNvSpPr>
            <a:spLocks noGrp="1"/>
          </p:cNvSpPr>
          <p:nvPr>
            <p:ph type="pic" sz="quarter" idx="20"/>
          </p:nvPr>
        </p:nvSpPr>
        <p:spPr>
          <a:xfrm>
            <a:off x="6968752" y="1675588"/>
            <a:ext cx="4379970" cy="4038929"/>
          </a:xfrm>
          <a:prstGeom prst="rect">
            <a:avLst/>
          </a:prstGeom>
        </p:spPr>
        <p:txBody>
          <a:bodyPr lIns="0" tIns="0" rIns="0" bIns="0"/>
          <a:lstStyle/>
          <a:p>
            <a:pPr lvl="0"/>
            <a:r>
              <a:rPr lang="en-US" noProof="0"/>
              <a:t>Click icon to add picture</a:t>
            </a:r>
            <a:endParaRPr lang="en-US" noProof="0" dirty="0"/>
          </a:p>
        </p:txBody>
      </p:sp>
      <p:sp>
        <p:nvSpPr>
          <p:cNvPr id="15" name="Title Placeholder 3"/>
          <p:cNvSpPr>
            <a:spLocks noGrp="1"/>
          </p:cNvSpPr>
          <p:nvPr>
            <p:ph type="title"/>
          </p:nvPr>
        </p:nvSpPr>
        <p:spPr>
          <a:xfrm>
            <a:off x="685799" y="548640"/>
            <a:ext cx="5184648" cy="369332"/>
          </a:xfrm>
          <a:prstGeom prst="rect">
            <a:avLst/>
          </a:prstGeom>
        </p:spPr>
        <p:txBody>
          <a:bodyPr rtlCol="0"/>
          <a:lstStyle/>
          <a:p>
            <a:r>
              <a:rPr lang="en-US"/>
              <a:t>Click to edit Master title style</a:t>
            </a:r>
            <a:endParaRPr lang="en-US" dirty="0"/>
          </a:p>
        </p:txBody>
      </p:sp>
      <p:sp>
        <p:nvSpPr>
          <p:cNvPr id="16" name="Text Placeholder 28"/>
          <p:cNvSpPr>
            <a:spLocks noGrp="1"/>
          </p:cNvSpPr>
          <p:nvPr>
            <p:ph type="body" sz="quarter" idx="32"/>
          </p:nvPr>
        </p:nvSpPr>
        <p:spPr>
          <a:xfrm>
            <a:off x="685800" y="941832"/>
            <a:ext cx="5193792"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8" name="Text Placeholder 2"/>
          <p:cNvSpPr>
            <a:spLocks noGrp="1"/>
          </p:cNvSpPr>
          <p:nvPr>
            <p:ph type="body" sz="quarter" idx="33"/>
          </p:nvPr>
        </p:nvSpPr>
        <p:spPr>
          <a:xfrm>
            <a:off x="695104" y="1676400"/>
            <a:ext cx="5180764" cy="3784600"/>
          </a:xfrm>
          <a:prstGeom prst="rect">
            <a:avLst/>
          </a:prstGeom>
        </p:spPr>
        <p:txBody>
          <a:bodyPr lIns="0"/>
          <a:lstStyle>
            <a:lvl1pPr>
              <a:buClr>
                <a:schemeClr val="tx1">
                  <a:lumMod val="85000"/>
                  <a:lumOff val="15000"/>
                </a:schemeClr>
              </a:buClr>
              <a:defRPr/>
            </a:lvl1pPr>
            <a:lvl2pPr>
              <a:buClr>
                <a:schemeClr val="tx1">
                  <a:lumMod val="85000"/>
                  <a:lumOff val="15000"/>
                </a:schemeClr>
              </a:buClr>
              <a:defRPr/>
            </a:lvl2pPr>
            <a:lvl3pPr>
              <a:buClr>
                <a:schemeClr val="tx1">
                  <a:lumMod val="85000"/>
                  <a:lumOff val="15000"/>
                </a:schemeClr>
              </a:buClr>
              <a:defRPr/>
            </a:lvl3pPr>
            <a:lvl4pPr>
              <a:buClr>
                <a:schemeClr val="tx1">
                  <a:lumMod val="85000"/>
                  <a:lumOff val="15000"/>
                </a:schemeClr>
              </a:buClr>
              <a:defRPr/>
            </a:lvl4pPr>
            <a:lvl5pPr>
              <a:buClr>
                <a:schemeClr val="tx1">
                  <a:lumMod val="85000"/>
                  <a:lumOff val="1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1">
            <a:extLst>
              <a:ext uri="{FF2B5EF4-FFF2-40B4-BE49-F238E27FC236}">
                <a16:creationId xmlns:a16="http://schemas.microsoft.com/office/drawing/2014/main" id="{1A5F3DEC-90E8-A722-B4E2-CCD9FCC3B1CE}"/>
              </a:ext>
            </a:extLst>
          </p:cNvPr>
          <p:cNvSpPr>
            <a:spLocks noGrp="1"/>
          </p:cNvSpPr>
          <p:nvPr>
            <p:ph type="ftr" sz="quarter" idx="34"/>
          </p:nvPr>
        </p:nvSpPr>
        <p:spPr>
          <a:xfrm>
            <a:off x="1905000" y="6456363"/>
            <a:ext cx="4114800" cy="153987"/>
          </a:xfrm>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3277719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py + Full Photo">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BC6C97E4-4BE0-940C-5F47-FFAB7451AF19}"/>
              </a:ext>
            </a:extLst>
          </p:cNvPr>
          <p:cNvPicPr>
            <a:picLocks noChangeAspect="1"/>
          </p:cNvPicPr>
          <p:nvPr/>
        </p:nvPicPr>
        <p:blipFill>
          <a:blip r:embed="rId2"/>
          <a:srcRect/>
          <a:stretch>
            <a:fillRect/>
          </a:stretch>
        </p:blipFill>
        <p:spPr>
          <a:xfrm>
            <a:off x="688975" y="6461125"/>
            <a:ext cx="927100" cy="163513"/>
          </a:xfrm>
          <a:prstGeom prst="rect">
            <a:avLst/>
          </a:prstGeom>
        </p:spPr>
      </p:pic>
      <p:sp>
        <p:nvSpPr>
          <p:cNvPr id="6" name="Picture Placeholder 14"/>
          <p:cNvSpPr>
            <a:spLocks noGrp="1"/>
          </p:cNvSpPr>
          <p:nvPr>
            <p:ph type="pic" sz="quarter" idx="20"/>
          </p:nvPr>
        </p:nvSpPr>
        <p:spPr>
          <a:xfrm>
            <a:off x="6096000" y="0"/>
            <a:ext cx="6096000" cy="6858000"/>
          </a:xfrm>
          <a:prstGeom prst="rect">
            <a:avLst/>
          </a:prstGeom>
        </p:spPr>
        <p:txBody>
          <a:bodyPr lIns="0" tIns="0" rIns="0" bIns="0"/>
          <a:lstStyle/>
          <a:p>
            <a:pPr lvl="0"/>
            <a:r>
              <a:rPr lang="en-US" noProof="0"/>
              <a:t>Click icon to add picture</a:t>
            </a:r>
            <a:endParaRPr lang="en-US" noProof="0" dirty="0"/>
          </a:p>
        </p:txBody>
      </p:sp>
      <p:sp>
        <p:nvSpPr>
          <p:cNvPr id="13" name="Title Placeholder 3"/>
          <p:cNvSpPr>
            <a:spLocks noGrp="1"/>
          </p:cNvSpPr>
          <p:nvPr>
            <p:ph type="title"/>
          </p:nvPr>
        </p:nvSpPr>
        <p:spPr>
          <a:xfrm>
            <a:off x="685800" y="548640"/>
            <a:ext cx="5029200" cy="369332"/>
          </a:xfrm>
          <a:prstGeom prst="rect">
            <a:avLst/>
          </a:prstGeom>
        </p:spPr>
        <p:txBody>
          <a:bodyPr rtlCol="0"/>
          <a:lstStyle/>
          <a:p>
            <a:r>
              <a:rPr lang="en-US"/>
              <a:t>Click to edit Master title style</a:t>
            </a:r>
            <a:endParaRPr lang="en-US" dirty="0"/>
          </a:p>
        </p:txBody>
      </p:sp>
      <p:sp>
        <p:nvSpPr>
          <p:cNvPr id="14" name="Text Placeholder 28"/>
          <p:cNvSpPr>
            <a:spLocks noGrp="1"/>
          </p:cNvSpPr>
          <p:nvPr>
            <p:ph type="body" sz="quarter" idx="32"/>
          </p:nvPr>
        </p:nvSpPr>
        <p:spPr>
          <a:xfrm>
            <a:off x="685800" y="941832"/>
            <a:ext cx="5029200" cy="395674"/>
          </a:xfrm>
          <a:prstGeom prst="rect">
            <a:avLst/>
          </a:prstGeom>
        </p:spPr>
        <p:txBody>
          <a:bodyPr lIns="0" tIns="0" rIns="0" bIns="0">
            <a:normAutofit/>
          </a:bodyPr>
          <a:lstStyle>
            <a:lvl1pPr marL="0" indent="0">
              <a:lnSpc>
                <a:spcPct val="150000"/>
              </a:lnSpc>
              <a:buNone/>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7" name="Text Placeholder 2"/>
          <p:cNvSpPr>
            <a:spLocks noGrp="1"/>
          </p:cNvSpPr>
          <p:nvPr>
            <p:ph type="body" sz="quarter" idx="33"/>
          </p:nvPr>
        </p:nvSpPr>
        <p:spPr>
          <a:xfrm>
            <a:off x="695104" y="1676400"/>
            <a:ext cx="5036829" cy="3784600"/>
          </a:xfrm>
          <a:prstGeom prst="rect">
            <a:avLst/>
          </a:prstGeom>
        </p:spPr>
        <p:txBody>
          <a:bodyPr lIns="0"/>
          <a:lstStyle>
            <a:lvl1pPr>
              <a:buClr>
                <a:schemeClr val="tx1">
                  <a:lumMod val="85000"/>
                  <a:lumOff val="15000"/>
                </a:schemeClr>
              </a:buClr>
              <a:defRPr/>
            </a:lvl1pPr>
            <a:lvl2pPr>
              <a:buClr>
                <a:schemeClr val="tx1">
                  <a:lumMod val="85000"/>
                  <a:lumOff val="15000"/>
                </a:schemeClr>
              </a:buClr>
              <a:defRPr/>
            </a:lvl2pPr>
            <a:lvl3pPr>
              <a:buClr>
                <a:schemeClr val="tx1">
                  <a:lumMod val="85000"/>
                  <a:lumOff val="15000"/>
                </a:schemeClr>
              </a:buClr>
              <a:defRPr/>
            </a:lvl3pPr>
            <a:lvl4pPr>
              <a:buClr>
                <a:schemeClr val="tx1">
                  <a:lumMod val="85000"/>
                  <a:lumOff val="15000"/>
                </a:schemeClr>
              </a:buClr>
              <a:defRPr/>
            </a:lvl4pPr>
            <a:lvl5pPr>
              <a:buClr>
                <a:schemeClr val="tx1">
                  <a:lumMod val="85000"/>
                  <a:lumOff val="1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1">
            <a:extLst>
              <a:ext uri="{FF2B5EF4-FFF2-40B4-BE49-F238E27FC236}">
                <a16:creationId xmlns:a16="http://schemas.microsoft.com/office/drawing/2014/main" id="{68F76D0F-CAA8-0C58-D5A0-998A7920C061}"/>
              </a:ext>
            </a:extLst>
          </p:cNvPr>
          <p:cNvSpPr>
            <a:spLocks noGrp="1"/>
          </p:cNvSpPr>
          <p:nvPr>
            <p:ph type="ftr" sz="quarter" idx="34"/>
          </p:nvPr>
        </p:nvSpPr>
        <p:spPr>
          <a:xfrm>
            <a:off x="1905000" y="6456363"/>
            <a:ext cx="4114800" cy="153987"/>
          </a:xfrm>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1738678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Mixed content">
    <p:spTree>
      <p:nvGrpSpPr>
        <p:cNvPr id="1" name=""/>
        <p:cNvGrpSpPr/>
        <p:nvPr/>
      </p:nvGrpSpPr>
      <p:grpSpPr>
        <a:xfrm>
          <a:off x="0" y="0"/>
          <a:ext cx="0" cy="0"/>
          <a:chOff x="0" y="0"/>
          <a:chExt cx="0" cy="0"/>
        </a:xfrm>
      </p:grpSpPr>
      <p:pic>
        <p:nvPicPr>
          <p:cNvPr id="2" name="Picture 1" descr="/Users/franky/Documents/huge/Keysight/brandin/powerpoint/- Branding/Frame.svgFrame">
            <a:extLst>
              <a:ext uri="{FF2B5EF4-FFF2-40B4-BE49-F238E27FC236}">
                <a16:creationId xmlns:a16="http://schemas.microsoft.com/office/drawing/2014/main" id="{0749ACEF-CC3A-0037-2E89-AFC8183491CE}"/>
              </a:ext>
            </a:extLst>
          </p:cNvPr>
          <p:cNvPicPr>
            <a:picLocks noChangeAspect="1"/>
          </p:cNvPicPr>
          <p:nvPr/>
        </p:nvPicPr>
        <p:blipFill>
          <a:blip r:embed="rId2"/>
          <a:srcRect/>
          <a:stretch>
            <a:fillRect/>
          </a:stretch>
        </p:blipFill>
        <p:spPr>
          <a:xfrm>
            <a:off x="688975" y="6461125"/>
            <a:ext cx="927100" cy="163513"/>
          </a:xfrm>
          <a:prstGeom prst="rect">
            <a:avLst/>
          </a:prstGeom>
        </p:spPr>
      </p:pic>
      <p:cxnSp>
        <p:nvCxnSpPr>
          <p:cNvPr id="3" name="Straight Connector 2">
            <a:extLst>
              <a:ext uri="{FF2B5EF4-FFF2-40B4-BE49-F238E27FC236}">
                <a16:creationId xmlns:a16="http://schemas.microsoft.com/office/drawing/2014/main" id="{A01A95AB-958D-B97D-869D-F684DAC101C5}"/>
              </a:ext>
            </a:extLst>
          </p:cNvPr>
          <p:cNvCxnSpPr>
            <a:cxnSpLocks/>
          </p:cNvCxnSpPr>
          <p:nvPr/>
        </p:nvCxnSpPr>
        <p:spPr>
          <a:xfrm>
            <a:off x="0" y="3154363"/>
            <a:ext cx="4173538" cy="0"/>
          </a:xfrm>
          <a:prstGeom prst="line">
            <a:avLst/>
          </a:prstGeom>
          <a:ln w="101600">
            <a:solidFill>
              <a:srgbClr val="E90029"/>
            </a:solidFill>
          </a:ln>
        </p:spPr>
        <p:style>
          <a:lnRef idx="1">
            <a:schemeClr val="accent1"/>
          </a:lnRef>
          <a:fillRef idx="0">
            <a:schemeClr val="accent1"/>
          </a:fillRef>
          <a:effectRef idx="0">
            <a:schemeClr val="accent1"/>
          </a:effectRef>
          <a:fontRef idx="minor">
            <a:schemeClr val="tx1"/>
          </a:fontRef>
        </p:style>
      </p:cxnSp>
      <p:sp>
        <p:nvSpPr>
          <p:cNvPr id="14" name="Text Placeholder 37"/>
          <p:cNvSpPr>
            <a:spLocks noGrp="1"/>
          </p:cNvSpPr>
          <p:nvPr>
            <p:ph type="body" sz="quarter" idx="14"/>
          </p:nvPr>
        </p:nvSpPr>
        <p:spPr>
          <a:xfrm>
            <a:off x="681695" y="4050302"/>
            <a:ext cx="3710353" cy="1612900"/>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a:solidFill>
                  <a:schemeClr val="tx1">
                    <a:lumMod val="85000"/>
                    <a:lumOff val="15000"/>
                  </a:schemeClr>
                </a:solidFill>
              </a:defRPr>
            </a:lvl1pPr>
          </a:lstStyle>
          <a:p>
            <a:pPr lvl="0"/>
            <a:r>
              <a:rPr lang="en-US"/>
              <a:t>Click to edit Master text styles</a:t>
            </a:r>
          </a:p>
        </p:txBody>
      </p:sp>
      <p:sp>
        <p:nvSpPr>
          <p:cNvPr id="36" name="Text Placeholder 29"/>
          <p:cNvSpPr>
            <a:spLocks noGrp="1"/>
          </p:cNvSpPr>
          <p:nvPr>
            <p:ph type="body" sz="quarter" idx="15"/>
          </p:nvPr>
        </p:nvSpPr>
        <p:spPr>
          <a:xfrm>
            <a:off x="687804" y="1999401"/>
            <a:ext cx="3710353" cy="971296"/>
          </a:xfrm>
          <a:prstGeom prst="rect">
            <a:avLst/>
          </a:prstGeom>
        </p:spPr>
        <p:txBody>
          <a:bodyPr lIns="0" tIns="0" rIns="0" bIns="0">
            <a:normAutofit/>
          </a:bodyPr>
          <a:lstStyle>
            <a:lvl1pPr marL="0" indent="0">
              <a:lnSpc>
                <a:spcPct val="100000"/>
              </a:lnSpc>
              <a:spcBef>
                <a:spcPts val="0"/>
              </a:spcBef>
              <a:buNone/>
              <a:defRPr sz="32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8" name="Picture Placeholder 2"/>
          <p:cNvSpPr>
            <a:spLocks noGrp="1"/>
          </p:cNvSpPr>
          <p:nvPr>
            <p:ph type="pic" sz="quarter" idx="22"/>
          </p:nvPr>
        </p:nvSpPr>
        <p:spPr>
          <a:xfrm>
            <a:off x="6096000" y="0"/>
            <a:ext cx="6096000" cy="6858000"/>
          </a:xfrm>
          <a:prstGeom prst="rect">
            <a:avLst/>
          </a:prstGeom>
        </p:spPr>
        <p:txBody>
          <a:bodyPr/>
          <a:lstStyle/>
          <a:p>
            <a:pPr lvl="0"/>
            <a:r>
              <a:rPr lang="en-US" noProof="0"/>
              <a:t>Click icon to add picture</a:t>
            </a:r>
          </a:p>
        </p:txBody>
      </p:sp>
      <p:sp>
        <p:nvSpPr>
          <p:cNvPr id="18" name="Text Placeholder 37"/>
          <p:cNvSpPr>
            <a:spLocks noGrp="1"/>
          </p:cNvSpPr>
          <p:nvPr>
            <p:ph type="body" sz="quarter" idx="25"/>
          </p:nvPr>
        </p:nvSpPr>
        <p:spPr>
          <a:xfrm>
            <a:off x="681695" y="3681039"/>
            <a:ext cx="3710353" cy="270426"/>
          </a:xfrm>
          <a:prstGeom prst="rect">
            <a:avLst/>
          </a:prstGeom>
        </p:spPr>
        <p:txBody>
          <a:bodyPr lIns="0" tIns="0" rIns="0" bIns="0">
            <a:normAutofit/>
          </a:bodyPr>
          <a:lstStyle>
            <a:lvl1pPr marL="0" marR="0" indent="0" algn="l" defTabSz="914400" rtl="0" eaLnBrk="1" fontAlgn="auto" latinLnBrk="0" hangingPunct="1">
              <a:lnSpc>
                <a:spcPct val="100000"/>
              </a:lnSpc>
              <a:spcBef>
                <a:spcPts val="0"/>
              </a:spcBef>
              <a:spcAft>
                <a:spcPts val="0"/>
              </a:spcAft>
              <a:buClrTx/>
              <a:buSzTx/>
              <a:buFontTx/>
              <a:buNone/>
              <a:tabLst/>
              <a:defRPr sz="1600" b="1" i="0">
                <a:solidFill>
                  <a:schemeClr val="tx1">
                    <a:lumMod val="85000"/>
                    <a:lumOff val="15000"/>
                  </a:schemeClr>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4" name="Footer Placeholder 1">
            <a:extLst>
              <a:ext uri="{FF2B5EF4-FFF2-40B4-BE49-F238E27FC236}">
                <a16:creationId xmlns:a16="http://schemas.microsoft.com/office/drawing/2014/main" id="{CBBE1FFB-9D76-62FA-0485-88394B3F094E}"/>
              </a:ext>
            </a:extLst>
          </p:cNvPr>
          <p:cNvSpPr>
            <a:spLocks noGrp="1"/>
          </p:cNvSpPr>
          <p:nvPr>
            <p:ph type="ftr" sz="quarter" idx="26"/>
          </p:nvPr>
        </p:nvSpPr>
        <p:spPr>
          <a:xfrm>
            <a:off x="1905000" y="6456363"/>
            <a:ext cx="4114800" cy="153987"/>
          </a:xfrm>
        </p:spPr>
        <p:txBody>
          <a:bodyPr/>
          <a:lstStyle>
            <a:lvl1pPr algn="ctr">
              <a:defRPr sz="900" dirty="0">
                <a:solidFill>
                  <a:schemeClr val="bg1">
                    <a:lumMod val="50000"/>
                  </a:schemeClr>
                </a:solidFill>
              </a:defRPr>
            </a:lvl1pPr>
          </a:lstStyle>
          <a:p>
            <a:pPr>
              <a:defRPr/>
            </a:pPr>
            <a:endParaRPr lang="en-US"/>
          </a:p>
        </p:txBody>
      </p:sp>
    </p:spTree>
    <p:extLst>
      <p:ext uri="{BB962C8B-B14F-4D97-AF65-F5344CB8AC3E}">
        <p14:creationId xmlns:p14="http://schemas.microsoft.com/office/powerpoint/2010/main" val="13371415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Full Bleed Photo">
    <p:spTree>
      <p:nvGrpSpPr>
        <p:cNvPr id="1" name=""/>
        <p:cNvGrpSpPr/>
        <p:nvPr/>
      </p:nvGrpSpPr>
      <p:grpSpPr>
        <a:xfrm>
          <a:off x="0" y="0"/>
          <a:ext cx="0" cy="0"/>
          <a:chOff x="0" y="0"/>
          <a:chExt cx="0" cy="0"/>
        </a:xfrm>
      </p:grpSpPr>
      <p:sp>
        <p:nvSpPr>
          <p:cNvPr id="58" name="Picture Placeholder 57"/>
          <p:cNvSpPr>
            <a:spLocks noGrp="1"/>
          </p:cNvSpPr>
          <p:nvPr>
            <p:ph type="pic" sz="quarter" idx="13"/>
          </p:nvPr>
        </p:nvSpPr>
        <p:spPr>
          <a:xfrm>
            <a:off x="0" y="-542"/>
            <a:ext cx="12192000" cy="6858542"/>
          </a:xfrm>
          <a:prstGeom prst="rect">
            <a:avLst/>
          </a:prstGeom>
        </p:spPr>
        <p:txBody>
          <a:bodyPr/>
          <a:lstStyle>
            <a:lvl1pPr marL="0" indent="0">
              <a:buNone/>
              <a:defRPr/>
            </a:lvl1pPr>
          </a:lstStyle>
          <a:p>
            <a:pPr lvl="0"/>
            <a:r>
              <a:rPr lang="en-US" noProof="0"/>
              <a:t>Click icon to add picture</a:t>
            </a:r>
            <a:endParaRPr lang="en-US" noProof="0" dirty="0"/>
          </a:p>
        </p:txBody>
      </p:sp>
      <p:sp>
        <p:nvSpPr>
          <p:cNvPr id="2" name="Footer Placeholder 1">
            <a:extLst>
              <a:ext uri="{FF2B5EF4-FFF2-40B4-BE49-F238E27FC236}">
                <a16:creationId xmlns:a16="http://schemas.microsoft.com/office/drawing/2014/main" id="{64E0F3BD-F46E-14EA-D8F1-2BBF3CC615E3}"/>
              </a:ext>
            </a:extLst>
          </p:cNvPr>
          <p:cNvSpPr>
            <a:spLocks noGrp="1"/>
          </p:cNvSpPr>
          <p:nvPr>
            <p:ph type="ftr" sz="quarter" idx="14"/>
          </p:nvPr>
        </p:nvSpPr>
        <p:spPr/>
        <p:txBody>
          <a:bodyPr/>
          <a:lstStyle>
            <a:lvl1pPr>
              <a:defRPr/>
            </a:lvl1pPr>
          </a:lstStyle>
          <a:p>
            <a:pPr>
              <a:defRPr/>
            </a:pPr>
            <a:endParaRPr lang="en-US"/>
          </a:p>
        </p:txBody>
      </p:sp>
    </p:spTree>
    <p:extLst>
      <p:ext uri="{BB962C8B-B14F-4D97-AF65-F5344CB8AC3E}">
        <p14:creationId xmlns:p14="http://schemas.microsoft.com/office/powerpoint/2010/main" val="72809633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idx="1"/>
          </p:nvPr>
        </p:nvSpPr>
        <p:spPr>
          <a:xfrm>
            <a:off x="609600" y="1600203"/>
            <a:ext cx="10972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207400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708306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3">
            <a:extLst>
              <a:ext uri="{FF2B5EF4-FFF2-40B4-BE49-F238E27FC236}">
                <a16:creationId xmlns:a16="http://schemas.microsoft.com/office/drawing/2014/main" id="{2EF7A6A0-5920-53D2-BF00-4609F15F0078}"/>
              </a:ext>
            </a:extLst>
          </p:cNvPr>
          <p:cNvSpPr>
            <a:spLocks noGrp="1" noChangeArrowheads="1"/>
          </p:cNvSpPr>
          <p:nvPr>
            <p:ph type="title"/>
          </p:nvPr>
        </p:nvSpPr>
        <p:spPr bwMode="auto">
          <a:xfrm>
            <a:off x="685800" y="549275"/>
            <a:ext cx="105156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a:t>Click to edit Master title style</a:t>
            </a:r>
          </a:p>
        </p:txBody>
      </p:sp>
      <p:sp>
        <p:nvSpPr>
          <p:cNvPr id="13" name="Slide Number">
            <a:extLst>
              <a:ext uri="{FF2B5EF4-FFF2-40B4-BE49-F238E27FC236}">
                <a16:creationId xmlns:a16="http://schemas.microsoft.com/office/drawing/2014/main" id="{41C37170-88AB-D670-3CD1-BF49E7A255B1}"/>
              </a:ext>
            </a:extLst>
          </p:cNvPr>
          <p:cNvSpPr txBox="1">
            <a:spLocks/>
          </p:cNvSpPr>
          <p:nvPr/>
        </p:nvSpPr>
        <p:spPr bwMode="gray">
          <a:xfrm>
            <a:off x="10648950" y="6457950"/>
            <a:ext cx="735013" cy="153988"/>
          </a:xfrm>
          <a:prstGeom prst="rect">
            <a:avLst/>
          </a:prstGeom>
        </p:spPr>
        <p:txBody>
          <a:bodyPr lIns="0" tIns="0" rIns="0" bIns="0" anchor="ctr"/>
          <a:lstStyle>
            <a:defPPr>
              <a:defRPr lang="en-US"/>
            </a:defPPr>
            <a:lvl1pPr marL="0" algn="r" defTabSz="457200" rtl="0" eaLnBrk="1" latinLnBrk="0" hangingPunct="1">
              <a:defRPr sz="1000" kern="1200">
                <a:solidFill>
                  <a:schemeClr val="bg1">
                    <a:lumMod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auto">
              <a:spcBef>
                <a:spcPts val="0"/>
              </a:spcBef>
              <a:spcAft>
                <a:spcPts val="0"/>
              </a:spcAft>
              <a:defRPr/>
            </a:pPr>
            <a:fld id="{3658D8A2-A20B-AA44-B358-9A0D03381CCD}" type="slidenum">
              <a:rPr lang="en-US" smtClean="0">
                <a:solidFill>
                  <a:schemeClr val="bg1">
                    <a:lumMod val="65000"/>
                  </a:schemeClr>
                </a:solidFill>
              </a:rPr>
              <a:pPr fontAlgn="auto">
                <a:spcBef>
                  <a:spcPts val="0"/>
                </a:spcBef>
                <a:spcAft>
                  <a:spcPts val="0"/>
                </a:spcAft>
                <a:defRPr/>
              </a:pPr>
              <a:t>‹#›</a:t>
            </a:fld>
            <a:endParaRPr lang="en-US" dirty="0">
              <a:solidFill>
                <a:schemeClr val="bg1">
                  <a:lumMod val="65000"/>
                </a:schemeClr>
              </a:solidFill>
            </a:endParaRPr>
          </a:p>
        </p:txBody>
      </p:sp>
      <p:sp>
        <p:nvSpPr>
          <p:cNvPr id="2" name="Footer Placeholder 1">
            <a:extLst>
              <a:ext uri="{FF2B5EF4-FFF2-40B4-BE49-F238E27FC236}">
                <a16:creationId xmlns:a16="http://schemas.microsoft.com/office/drawing/2014/main" id="{EEBB899C-6A85-7E68-6BBB-C45C77987CF9}"/>
              </a:ext>
            </a:extLst>
          </p:cNvPr>
          <p:cNvSpPr>
            <a:spLocks noGrp="1"/>
          </p:cNvSpPr>
          <p:nvPr>
            <p:ph type="ftr" sz="quarter" idx="3"/>
          </p:nvPr>
        </p:nvSpPr>
        <p:spPr>
          <a:xfrm>
            <a:off x="4038600" y="6456363"/>
            <a:ext cx="4114800" cy="153987"/>
          </a:xfrm>
          <a:prstGeom prst="rect">
            <a:avLst/>
          </a:prstGeom>
        </p:spPr>
        <p:txBody>
          <a:bodyPr vert="horz" lIns="91440" tIns="45720" rIns="91440" bIns="45720" rtlCol="0" anchor="ctr"/>
          <a:lstStyle>
            <a:lvl1pPr algn="ctr" eaLnBrk="1" fontAlgn="auto" hangingPunct="1">
              <a:spcBef>
                <a:spcPts val="0"/>
              </a:spcBef>
              <a:spcAft>
                <a:spcPts val="0"/>
              </a:spcAft>
              <a:defRPr sz="900" dirty="0">
                <a:solidFill>
                  <a:schemeClr val="bg1">
                    <a:lumMod val="50000"/>
                  </a:schemeClr>
                </a:solidFill>
                <a:latin typeface="+mn-lt"/>
              </a:defRPr>
            </a:lvl1pPr>
          </a:lstStyle>
          <a:p>
            <a:pPr>
              <a:defRPr/>
            </a:pPr>
            <a:endParaRPr lang="en-US"/>
          </a:p>
        </p:txBody>
      </p:sp>
    </p:spTree>
  </p:cSld>
  <p:clrMap bg1="lt1" tx1="dk1" bg2="lt2" tx2="dk2" accent1="accent1" accent2="accent2" accent3="accent3" accent4="accent4" accent5="accent5" accent6="accent6" hlink="hlink" folHlink="folHlink"/>
  <p:sldLayoutIdLst>
    <p:sldLayoutId id="2147483897" r:id="rId1"/>
    <p:sldLayoutId id="2147483898"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 id="2147483908" r:id="rId12"/>
    <p:sldLayoutId id="2147483909" r:id="rId13"/>
    <p:sldLayoutId id="2147483910" r:id="rId14"/>
    <p:sldLayoutId id="2147483911" r:id="rId15"/>
    <p:sldLayoutId id="2147483912" r:id="rId16"/>
    <p:sldLayoutId id="2147483913" r:id="rId17"/>
    <p:sldLayoutId id="2147483914" r:id="rId18"/>
    <p:sldLayoutId id="2147483915" r:id="rId19"/>
    <p:sldLayoutId id="2147483916" r:id="rId20"/>
    <p:sldLayoutId id="2147483917" r:id="rId21"/>
    <p:sldLayoutId id="2147483918" r:id="rId22"/>
    <p:sldLayoutId id="2147483919" r:id="rId23"/>
    <p:sldLayoutId id="2147483920" r:id="rId24"/>
    <p:sldLayoutId id="2147483921" r:id="rId25"/>
    <p:sldLayoutId id="2147483922" r:id="rId26"/>
    <p:sldLayoutId id="2147483923" r:id="rId27"/>
    <p:sldLayoutId id="2147483924" r:id="rId28"/>
    <p:sldLayoutId id="2147483925" r:id="rId29"/>
    <p:sldLayoutId id="2147483926" r:id="rId30"/>
    <p:sldLayoutId id="2147483927" r:id="rId31"/>
    <p:sldLayoutId id="2147483928" r:id="rId32"/>
    <p:sldLayoutId id="2147483929" r:id="rId33"/>
    <p:sldLayoutId id="2147483930" r:id="rId34"/>
    <p:sldLayoutId id="2147483931" r:id="rId35"/>
    <p:sldLayoutId id="2147483932" r:id="rId36"/>
    <p:sldLayoutId id="2147483933" r:id="rId37"/>
    <p:sldLayoutId id="2147483934" r:id="rId38"/>
    <p:sldLayoutId id="2147483935" r:id="rId39"/>
    <p:sldLayoutId id="2147483936" r:id="rId40"/>
    <p:sldLayoutId id="2147483937" r:id="rId41"/>
    <p:sldLayoutId id="2147483938" r:id="rId42"/>
    <p:sldLayoutId id="2147483939" r:id="rId43"/>
    <p:sldLayoutId id="2147483896" r:id="rId44"/>
    <p:sldLayoutId id="2147483940" r:id="rId45"/>
    <p:sldLayoutId id="2147483941" r:id="rId46"/>
  </p:sldLayoutIdLst>
  <p:hf sldNum="0" hdr="0" dt="0"/>
  <p:txStyles>
    <p:titleStyle>
      <a:lvl1pPr algn="l" rtl="0" eaLnBrk="1" fontAlgn="base" hangingPunct="1">
        <a:spcBef>
          <a:spcPct val="0"/>
        </a:spcBef>
        <a:spcAft>
          <a:spcPct val="0"/>
        </a:spcAft>
        <a:defRPr sz="2400" b="1" kern="1200">
          <a:solidFill>
            <a:schemeClr val="accent1"/>
          </a:solidFill>
          <a:latin typeface="+mj-lt"/>
          <a:ea typeface="+mj-ea"/>
          <a:cs typeface="+mj-cs"/>
        </a:defRPr>
      </a:lvl1pPr>
      <a:lvl2pPr algn="l" rtl="0" eaLnBrk="1" fontAlgn="base" hangingPunct="1">
        <a:spcBef>
          <a:spcPct val="0"/>
        </a:spcBef>
        <a:spcAft>
          <a:spcPct val="0"/>
        </a:spcAft>
        <a:defRPr sz="2400" b="1">
          <a:solidFill>
            <a:schemeClr val="accent1"/>
          </a:solidFill>
          <a:latin typeface="Arial" panose="020B0604020202020204" pitchFamily="34" charset="0"/>
        </a:defRPr>
      </a:lvl2pPr>
      <a:lvl3pPr algn="l" rtl="0" eaLnBrk="1" fontAlgn="base" hangingPunct="1">
        <a:spcBef>
          <a:spcPct val="0"/>
        </a:spcBef>
        <a:spcAft>
          <a:spcPct val="0"/>
        </a:spcAft>
        <a:defRPr sz="2400" b="1">
          <a:solidFill>
            <a:schemeClr val="accent1"/>
          </a:solidFill>
          <a:latin typeface="Arial" panose="020B0604020202020204" pitchFamily="34" charset="0"/>
        </a:defRPr>
      </a:lvl3pPr>
      <a:lvl4pPr algn="l" rtl="0" eaLnBrk="1" fontAlgn="base" hangingPunct="1">
        <a:spcBef>
          <a:spcPct val="0"/>
        </a:spcBef>
        <a:spcAft>
          <a:spcPct val="0"/>
        </a:spcAft>
        <a:defRPr sz="2400" b="1">
          <a:solidFill>
            <a:schemeClr val="accent1"/>
          </a:solidFill>
          <a:latin typeface="Arial" panose="020B0604020202020204" pitchFamily="34" charset="0"/>
        </a:defRPr>
      </a:lvl4pPr>
      <a:lvl5pPr algn="l" rtl="0" eaLnBrk="1" fontAlgn="base" hangingPunct="1">
        <a:spcBef>
          <a:spcPct val="0"/>
        </a:spcBef>
        <a:spcAft>
          <a:spcPct val="0"/>
        </a:spcAft>
        <a:defRPr sz="2400" b="1">
          <a:solidFill>
            <a:schemeClr val="accent1"/>
          </a:solidFill>
          <a:latin typeface="Arial" panose="020B0604020202020204" pitchFamily="34" charset="0"/>
        </a:defRPr>
      </a:lvl5pPr>
      <a:lvl6pPr marL="457200" algn="l" rtl="0" eaLnBrk="1" fontAlgn="base" hangingPunct="1">
        <a:spcBef>
          <a:spcPct val="0"/>
        </a:spcBef>
        <a:spcAft>
          <a:spcPct val="0"/>
        </a:spcAft>
        <a:defRPr sz="2400" b="1">
          <a:solidFill>
            <a:schemeClr val="accent1"/>
          </a:solidFill>
          <a:latin typeface="Arial" panose="020B0604020202020204" pitchFamily="34" charset="0"/>
        </a:defRPr>
      </a:lvl6pPr>
      <a:lvl7pPr marL="914400" algn="l" rtl="0" eaLnBrk="1" fontAlgn="base" hangingPunct="1">
        <a:spcBef>
          <a:spcPct val="0"/>
        </a:spcBef>
        <a:spcAft>
          <a:spcPct val="0"/>
        </a:spcAft>
        <a:defRPr sz="2400" b="1">
          <a:solidFill>
            <a:schemeClr val="accent1"/>
          </a:solidFill>
          <a:latin typeface="Arial" panose="020B0604020202020204" pitchFamily="34" charset="0"/>
        </a:defRPr>
      </a:lvl7pPr>
      <a:lvl8pPr marL="1371600" algn="l" rtl="0" eaLnBrk="1" fontAlgn="base" hangingPunct="1">
        <a:spcBef>
          <a:spcPct val="0"/>
        </a:spcBef>
        <a:spcAft>
          <a:spcPct val="0"/>
        </a:spcAft>
        <a:defRPr sz="2400" b="1">
          <a:solidFill>
            <a:schemeClr val="accent1"/>
          </a:solidFill>
          <a:latin typeface="Arial" panose="020B0604020202020204" pitchFamily="34" charset="0"/>
        </a:defRPr>
      </a:lvl8pPr>
      <a:lvl9pPr marL="1828800" algn="l" rtl="0" eaLnBrk="1" fontAlgn="base" hangingPunct="1">
        <a:spcBef>
          <a:spcPct val="0"/>
        </a:spcBef>
        <a:spcAft>
          <a:spcPct val="0"/>
        </a:spcAft>
        <a:defRPr sz="2400" b="1">
          <a:solidFill>
            <a:schemeClr val="accent1"/>
          </a:solidFill>
          <a:latin typeface="Arial" panose="020B0604020202020204" pitchFamily="34" charset="0"/>
        </a:defRPr>
      </a:lvl9pPr>
    </p:titleStyle>
    <p:bodyStyle>
      <a:lvl1pPr marL="182563" indent="-182563" algn="l" rtl="0" eaLnBrk="1" fontAlgn="base" hangingPunct="1">
        <a:spcBef>
          <a:spcPts val="1000"/>
        </a:spcBef>
        <a:spcAft>
          <a:spcPct val="0"/>
        </a:spcAft>
        <a:buClr>
          <a:schemeClr val="accent1"/>
        </a:buClr>
        <a:buFont typeface="Arial" panose="020B0604020202020204" pitchFamily="34" charset="0"/>
        <a:buChar char="•"/>
        <a:defRPr sz="2000" kern="1200">
          <a:solidFill>
            <a:srgbClr val="262626"/>
          </a:solidFill>
          <a:latin typeface="+mn-lt"/>
          <a:ea typeface="+mn-ea"/>
          <a:cs typeface="+mn-cs"/>
        </a:defRPr>
      </a:lvl1pPr>
      <a:lvl2pPr marL="365125" indent="-182563" algn="l" rtl="0" eaLnBrk="1" fontAlgn="base" hangingPunct="1">
        <a:spcBef>
          <a:spcPts val="200"/>
        </a:spcBef>
        <a:spcAft>
          <a:spcPts val="400"/>
        </a:spcAft>
        <a:buClr>
          <a:schemeClr val="accent1"/>
        </a:buClr>
        <a:buFont typeface="Arial" panose="020B0604020202020204" pitchFamily="34" charset="0"/>
        <a:buChar char="•"/>
        <a:defRPr kern="1200">
          <a:solidFill>
            <a:srgbClr val="262626"/>
          </a:solidFill>
          <a:latin typeface="+mn-lt"/>
          <a:ea typeface="+mn-ea"/>
          <a:cs typeface="+mn-cs"/>
        </a:defRPr>
      </a:lvl2pPr>
      <a:lvl3pPr marL="530225" indent="-163513" algn="l" rtl="0" eaLnBrk="1" fontAlgn="base" hangingPunct="1">
        <a:lnSpc>
          <a:spcPct val="90000"/>
        </a:lnSpc>
        <a:spcBef>
          <a:spcPts val="200"/>
        </a:spcBef>
        <a:spcAft>
          <a:spcPts val="400"/>
        </a:spcAft>
        <a:buClr>
          <a:schemeClr val="accent1"/>
        </a:buClr>
        <a:buFont typeface="Arial" panose="020B0604020202020204" pitchFamily="34" charset="0"/>
        <a:buChar char="•"/>
        <a:defRPr sz="1600" kern="1200">
          <a:solidFill>
            <a:srgbClr val="262626"/>
          </a:solidFill>
          <a:latin typeface="+mn-lt"/>
          <a:ea typeface="+mn-ea"/>
          <a:cs typeface="+mn-cs"/>
        </a:defRPr>
      </a:lvl3pPr>
      <a:lvl4pPr marL="687388" indent="-171450" algn="l" rtl="0" eaLnBrk="1" fontAlgn="base" hangingPunct="1">
        <a:lnSpc>
          <a:spcPct val="90000"/>
        </a:lnSpc>
        <a:spcBef>
          <a:spcPts val="200"/>
        </a:spcBef>
        <a:spcAft>
          <a:spcPts val="400"/>
        </a:spcAft>
        <a:buClr>
          <a:schemeClr val="accent1"/>
        </a:buClr>
        <a:buFont typeface="Arial" panose="020B0604020202020204" pitchFamily="34" charset="0"/>
        <a:buChar char="•"/>
        <a:defRPr sz="1400" kern="1200">
          <a:solidFill>
            <a:srgbClr val="262626"/>
          </a:solidFill>
          <a:latin typeface="+mn-lt"/>
          <a:ea typeface="+mn-ea"/>
          <a:cs typeface="+mn-cs"/>
        </a:defRPr>
      </a:lvl4pPr>
      <a:lvl5pPr marL="857250" indent="-171450" algn="l" rtl="0" eaLnBrk="1" fontAlgn="base" hangingPunct="1">
        <a:lnSpc>
          <a:spcPct val="90000"/>
        </a:lnSpc>
        <a:spcBef>
          <a:spcPts val="200"/>
        </a:spcBef>
        <a:spcAft>
          <a:spcPts val="400"/>
        </a:spcAft>
        <a:buClr>
          <a:srgbClr val="FF0000"/>
        </a:buClr>
        <a:buFont typeface="Arial" panose="020B0604020202020204" pitchFamily="34" charset="0"/>
        <a:buChar char="•"/>
        <a:defRPr lang="en-US" sz="1200" kern="1200" dirty="0">
          <a:solidFill>
            <a:srgbClr val="262626"/>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hyperlink" Target="https://www.keysight.com/zz/en/assets/3124-1631/white-papers/Accelerate-your-Digital-Transformation-with-ADS-Python-Automation.pdf" TargetMode="External"/><Relationship Id="rId4" Type="http://schemas.openxmlformats.org/officeDocument/2006/relationships/image" Target="../media/image27.png"/><Relationship Id="rId9" Type="http://schemas.openxmlformats.org/officeDocument/2006/relationships/image" Target="../media/image32.png"/></Relationships>
</file>

<file path=ppt/slides/_rels/slide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27.png"/><Relationship Id="rId7" Type="http://schemas.openxmlformats.org/officeDocument/2006/relationships/image" Target="../media/image3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35.emf"/><Relationship Id="rId5" Type="http://schemas.openxmlformats.org/officeDocument/2006/relationships/image" Target="../media/image34.png"/><Relationship Id="rId10" Type="http://schemas.openxmlformats.org/officeDocument/2006/relationships/image" Target="../media/image38.png"/><Relationship Id="rId4" Type="http://schemas.openxmlformats.org/officeDocument/2006/relationships/image" Target="../media/image33.png"/><Relationship Id="rId9" Type="http://schemas.openxmlformats.org/officeDocument/2006/relationships/hyperlink" Target="https://www.keysight.com/content/dam/keysight/en/vid/ungate/demos/Load-Pull-Modeling-with-Python-s-AI-Power.mp4"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37.svg"/><Relationship Id="rId2" Type="http://schemas.openxmlformats.org/officeDocument/2006/relationships/image" Target="../media/image39.png"/><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42.png"/><Relationship Id="rId4" Type="http://schemas.openxmlformats.org/officeDocument/2006/relationships/image" Target="../media/image41.png"/></Relationships>
</file>

<file path=ppt/slides/_rels/slide10.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hyperlink" Target="https://docs.keysight.com/display/eesofkcads/ADS+Python+Console+Workflow+Automation+Demo+Stepped+Z+Filter+Synthesis+Setup+Simulate+Optimize+Report" TargetMode="External"/><Relationship Id="rId2"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45.png"/></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12.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pn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png"/><Relationship Id="rId2" Type="http://schemas.openxmlformats.org/officeDocument/2006/relationships/image" Target="../media/image47.png"/><Relationship Id="rId1" Type="http://schemas.openxmlformats.org/officeDocument/2006/relationships/slideLayout" Target="../slideLayouts/slideLayout1.xml"/><Relationship Id="rId6" Type="http://schemas.openxmlformats.org/officeDocument/2006/relationships/image" Target="../media/image51.png"/><Relationship Id="rId11" Type="http://schemas.openxmlformats.org/officeDocument/2006/relationships/image" Target="../media/image56.emf"/><Relationship Id="rId5" Type="http://schemas.openxmlformats.org/officeDocument/2006/relationships/image" Target="../media/image50.emf"/><Relationship Id="rId15" Type="http://schemas.openxmlformats.org/officeDocument/2006/relationships/image" Target="../media/image37.sv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png"/><Relationship Id="rId14" Type="http://schemas.openxmlformats.org/officeDocument/2006/relationships/image" Target="../media/image36.png"/></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65.png"/><Relationship Id="rId3" Type="http://schemas.openxmlformats.org/officeDocument/2006/relationships/image" Target="../media/image60.png"/><Relationship Id="rId7" Type="http://schemas.openxmlformats.org/officeDocument/2006/relationships/diagramColors" Target="../diagrams/colors1.xml"/><Relationship Id="rId12" Type="http://schemas.openxmlformats.org/officeDocument/2006/relationships/image" Target="../media/image64.png"/><Relationship Id="rId2" Type="http://schemas.openxmlformats.org/officeDocument/2006/relationships/image" Target="../media/image59.png"/><Relationship Id="rId16" Type="http://schemas.openxmlformats.org/officeDocument/2006/relationships/image" Target="../media/image68.svg"/><Relationship Id="rId1" Type="http://schemas.openxmlformats.org/officeDocument/2006/relationships/slideLayout" Target="../slideLayouts/slideLayout1.xml"/><Relationship Id="rId6" Type="http://schemas.openxmlformats.org/officeDocument/2006/relationships/diagramQuickStyle" Target="../diagrams/quickStyle1.xml"/><Relationship Id="rId11" Type="http://schemas.openxmlformats.org/officeDocument/2006/relationships/image" Target="../media/image63.png"/><Relationship Id="rId5" Type="http://schemas.openxmlformats.org/officeDocument/2006/relationships/diagramLayout" Target="../diagrams/layout1.xml"/><Relationship Id="rId15" Type="http://schemas.openxmlformats.org/officeDocument/2006/relationships/image" Target="../media/image67.png"/><Relationship Id="rId10" Type="http://schemas.openxmlformats.org/officeDocument/2006/relationships/image" Target="../media/image62.png"/><Relationship Id="rId4" Type="http://schemas.openxmlformats.org/officeDocument/2006/relationships/diagramData" Target="../diagrams/data1.xml"/><Relationship Id="rId9" Type="http://schemas.openxmlformats.org/officeDocument/2006/relationships/image" Target="../media/image61.png"/><Relationship Id="rId14" Type="http://schemas.openxmlformats.org/officeDocument/2006/relationships/image" Target="../media/image66.png"/></Relationships>
</file>

<file path=ppt/slides/_rels/slide14.xml.rels><?xml version="1.0" encoding="UTF-8" standalone="yes"?>
<Relationships xmlns="http://schemas.openxmlformats.org/package/2006/relationships"><Relationship Id="rId8" Type="http://schemas.openxmlformats.org/officeDocument/2006/relationships/hyperlink" Target="https://pure-oai.bham.ac.uk/ws/files/178859324/22_09_IEEE_MTT_Review_AI_EM_design_for_filters.pdf" TargetMode="External"/><Relationship Id="rId3" Type="http://schemas.openxmlformats.org/officeDocument/2006/relationships/image" Target="../media/image70.png"/><Relationship Id="rId7" Type="http://schemas.openxmlformats.org/officeDocument/2006/relationships/image" Target="../media/image72.png"/><Relationship Id="rId2" Type="http://schemas.openxmlformats.org/officeDocument/2006/relationships/image" Target="../media/image69.jpeg"/><Relationship Id="rId1" Type="http://schemas.openxmlformats.org/officeDocument/2006/relationships/slideLayout" Target="../slideLayouts/slideLayout1.xml"/><Relationship Id="rId6" Type="http://schemas.openxmlformats.org/officeDocument/2006/relationships/image" Target="../media/image71.png"/><Relationship Id="rId5" Type="http://schemas.openxmlformats.org/officeDocument/2006/relationships/hyperlink" Target="https://ieeexplore.ieee.org/stamp/stamp.jsp?tp=&amp;arnumber=10192155" TargetMode="External"/><Relationship Id="rId10" Type="http://schemas.openxmlformats.org/officeDocument/2006/relationships/image" Target="../media/image74.svg"/><Relationship Id="rId4" Type="http://schemas.openxmlformats.org/officeDocument/2006/relationships/hyperlink" Target="https://ieeexplore.ieee.org/stamp/stamp.jsp?tp=&amp;arnumber=10654392" TargetMode="External"/><Relationship Id="rId9" Type="http://schemas.openxmlformats.org/officeDocument/2006/relationships/image" Target="../media/image73.png"/></Relationships>
</file>

<file path=ppt/slides/_rels/slide15.xml.rels><?xml version="1.0" encoding="UTF-8" standalone="yes"?>
<Relationships xmlns="http://schemas.openxmlformats.org/package/2006/relationships"><Relationship Id="rId8" Type="http://schemas.openxmlformats.org/officeDocument/2006/relationships/hyperlink" Target="https://www.youtube.com/watch?v=jvRouRay1jU" TargetMode="External"/><Relationship Id="rId13" Type="http://schemas.openxmlformats.org/officeDocument/2006/relationships/image" Target="../media/image31.jpeg"/><Relationship Id="rId3" Type="http://schemas.openxmlformats.org/officeDocument/2006/relationships/hyperlink" Target="https://www.youtube.com/watch?v=zVDZgyXg-6w" TargetMode="External"/><Relationship Id="rId7" Type="http://schemas.microsoft.com/office/2007/relationships/hdphoto" Target="../media/hdphoto1.wdp"/><Relationship Id="rId12" Type="http://schemas.openxmlformats.org/officeDocument/2006/relationships/image" Target="../media/image30.png"/><Relationship Id="rId2" Type="http://schemas.openxmlformats.org/officeDocument/2006/relationships/image" Target="../media/image75.png"/><Relationship Id="rId1" Type="http://schemas.openxmlformats.org/officeDocument/2006/relationships/slideLayout" Target="../slideLayouts/slideLayout1.xml"/><Relationship Id="rId6" Type="http://schemas.openxmlformats.org/officeDocument/2006/relationships/image" Target="../media/image78.png"/><Relationship Id="rId11" Type="http://schemas.openxmlformats.org/officeDocument/2006/relationships/image" Target="../media/image29.png"/><Relationship Id="rId5" Type="http://schemas.openxmlformats.org/officeDocument/2006/relationships/image" Target="../media/image77.png"/><Relationship Id="rId15" Type="http://schemas.openxmlformats.org/officeDocument/2006/relationships/image" Target="../media/image74.svg"/><Relationship Id="rId10" Type="http://schemas.openxmlformats.org/officeDocument/2006/relationships/image" Target="../media/image80.png"/><Relationship Id="rId4" Type="http://schemas.openxmlformats.org/officeDocument/2006/relationships/image" Target="../media/image76.png"/><Relationship Id="rId9" Type="http://schemas.openxmlformats.org/officeDocument/2006/relationships/image" Target="../media/image79.png"/><Relationship Id="rId14" Type="http://schemas.openxmlformats.org/officeDocument/2006/relationships/image" Target="../media/image73.png"/></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1.png"/></Relationships>
</file>

<file path=ppt/slides/_rels/slide1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3.svg"/></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85.png"/></Relationships>
</file>

<file path=ppt/slides/_rels/slide2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9.jpeg"/><Relationship Id="rId5" Type="http://schemas.openxmlformats.org/officeDocument/2006/relationships/image" Target="../media/image88.png"/><Relationship Id="rId4" Type="http://schemas.openxmlformats.org/officeDocument/2006/relationships/image" Target="../media/image87.png"/></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youtube.com/playlist?list=PLtq84kH8xZ9G8PkPdGMAAwxM1Y6dZ6oIC" TargetMode="External"/><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93.emf"/><Relationship Id="rId11" Type="http://schemas.openxmlformats.org/officeDocument/2006/relationships/hyperlink" Target="https://www.youtube.com/watch?v=ylrwYq5b_r8" TargetMode="External"/><Relationship Id="rId5" Type="http://schemas.openxmlformats.org/officeDocument/2006/relationships/image" Target="../media/image92.png"/><Relationship Id="rId10" Type="http://schemas.openxmlformats.org/officeDocument/2006/relationships/hyperlink" Target="https://www.youtube.com/watch?v=mWkHV1wfzFs" TargetMode="External"/><Relationship Id="rId4" Type="http://schemas.openxmlformats.org/officeDocument/2006/relationships/image" Target="../media/image91.emf"/><Relationship Id="rId9" Type="http://schemas.openxmlformats.org/officeDocument/2006/relationships/hyperlink" Target="https://www.youtube.com/watch?v=IYQ3b4YUQFM"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96.png"/><Relationship Id="rId7" Type="http://schemas.openxmlformats.org/officeDocument/2006/relationships/image" Target="../media/image100.png"/><Relationship Id="rId2" Type="http://schemas.openxmlformats.org/officeDocument/2006/relationships/image" Target="../media/image95.png"/><Relationship Id="rId1" Type="http://schemas.openxmlformats.org/officeDocument/2006/relationships/slideLayout" Target="../slideLayouts/slideLayout1.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27.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38.png"/><Relationship Id="rId7" Type="http://schemas.openxmlformats.org/officeDocument/2006/relationships/image" Target="../media/image10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2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38.png"/><Relationship Id="rId7" Type="http://schemas.openxmlformats.org/officeDocument/2006/relationships/image" Target="../media/image106.emf"/><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5.emf"/><Relationship Id="rId5" Type="http://schemas.openxmlformats.org/officeDocument/2006/relationships/image" Target="../media/image33.png"/><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8.png"/><Relationship Id="rId7" Type="http://schemas.openxmlformats.org/officeDocument/2006/relationships/diagramLayout" Target="../diagrams/layout2.xm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diagramData" Target="../diagrams/data2.xml"/><Relationship Id="rId11" Type="http://schemas.openxmlformats.org/officeDocument/2006/relationships/hyperlink" Target="https://www.keysight.com/content/dam/keysight/en/vid/ungate/demos/Load-Pull-Modeling-with-Python-s-AI-Power.mp4" TargetMode="External"/><Relationship Id="rId5" Type="http://schemas.openxmlformats.org/officeDocument/2006/relationships/image" Target="../media/image107.png"/><Relationship Id="rId10" Type="http://schemas.microsoft.com/office/2007/relationships/diagramDrawing" Target="../diagrams/drawing2.xml"/><Relationship Id="rId4" Type="http://schemas.openxmlformats.org/officeDocument/2006/relationships/image" Target="../media/image27.png"/><Relationship Id="rId9" Type="http://schemas.openxmlformats.org/officeDocument/2006/relationships/diagramColors" Target="../diagrams/colors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08.png"/></Relationships>
</file>

<file path=ppt/slides/_rels/slide31.xml.rels><?xml version="1.0" encoding="UTF-8" standalone="yes"?>
<Relationships xmlns="http://schemas.openxmlformats.org/package/2006/relationships"><Relationship Id="rId3" Type="http://schemas.openxmlformats.org/officeDocument/2006/relationships/hyperlink" Target="https://www.keysight.com/content/dam/keysight/en/vid/ungate/demos/Load-Pull-Modeling-with-Python-s-AI-Power.mp4" TargetMode="External"/><Relationship Id="rId2" Type="http://schemas.openxmlformats.org/officeDocument/2006/relationships/hyperlink" Target="https://www.keysight.com/us/en/assets/3124-1550/application-notes/Measurement-Based-Artificial-Neural-Network-Simulation-Models-for-RF-Power-Amplifiers.pdf" TargetMode="External"/><Relationship Id="rId1" Type="http://schemas.openxmlformats.org/officeDocument/2006/relationships/slideLayout" Target="../slideLayouts/slideLayout2.xml"/><Relationship Id="rId5" Type="http://schemas.openxmlformats.org/officeDocument/2006/relationships/hyperlink" Target="https://docs.keysight.com/display/eesofkcads/Load+Pull+Data+GUI+for+ADS" TargetMode="External"/><Relationship Id="rId4" Type="http://schemas.openxmlformats.org/officeDocument/2006/relationships/hyperlink" Target="https://docs.keysight.com/display/eesofkcads/Measurement-based+Artificial+Neural+Network+Simulation+Models+for+RF+Power+Amplifiers"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09.gi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0.gif"/></Relationships>
</file>

<file path=ppt/slides/_rels/slide34.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111.jpeg"/><Relationship Id="rId7" Type="http://schemas.openxmlformats.org/officeDocument/2006/relationships/image" Target="../media/image11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113.png"/><Relationship Id="rId10" Type="http://schemas.openxmlformats.org/officeDocument/2006/relationships/image" Target="../media/image116.png"/><Relationship Id="rId4" Type="http://schemas.openxmlformats.org/officeDocument/2006/relationships/image" Target="../media/image112.jpeg"/><Relationship Id="rId9" Type="http://schemas.openxmlformats.org/officeDocument/2006/relationships/image" Target="../media/image115.png"/></Relationships>
</file>

<file path=ppt/slides/_rels/slide35.xml.rels><?xml version="1.0" encoding="UTF-8" standalone="yes"?>
<Relationships xmlns="http://schemas.openxmlformats.org/package/2006/relationships"><Relationship Id="rId3" Type="http://schemas.openxmlformats.org/officeDocument/2006/relationships/image" Target="../media/image118.svg"/><Relationship Id="rId2" Type="http://schemas.openxmlformats.org/officeDocument/2006/relationships/image" Target="../media/image117.png"/><Relationship Id="rId1" Type="http://schemas.openxmlformats.org/officeDocument/2006/relationships/slideLayout" Target="../slideLayouts/slideLayout2.xml"/><Relationship Id="rId4" Type="http://schemas.openxmlformats.org/officeDocument/2006/relationships/image" Target="../media/image119.png"/></Relationships>
</file>

<file path=ppt/slides/_rels/slide36.xml.rels><?xml version="1.0" encoding="UTF-8" standalone="yes"?>
<Relationships xmlns="http://schemas.openxmlformats.org/package/2006/relationships"><Relationship Id="rId3" Type="http://schemas.openxmlformats.org/officeDocument/2006/relationships/image" Target="../media/image120.png"/><Relationship Id="rId7" Type="http://schemas.openxmlformats.org/officeDocument/2006/relationships/image" Target="../media/image124.jpeg"/><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image" Target="../media/image123.tiff"/><Relationship Id="rId5" Type="http://schemas.openxmlformats.org/officeDocument/2006/relationships/image" Target="../media/image122.png"/><Relationship Id="rId4" Type="http://schemas.openxmlformats.org/officeDocument/2006/relationships/image" Target="../media/image121.tiff"/></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128.svg"/><Relationship Id="rId13" Type="http://schemas.openxmlformats.org/officeDocument/2006/relationships/image" Target="../media/image133.png"/><Relationship Id="rId3" Type="http://schemas.openxmlformats.org/officeDocument/2006/relationships/image" Target="../media/image125.png"/><Relationship Id="rId7" Type="http://schemas.openxmlformats.org/officeDocument/2006/relationships/image" Target="../media/image127.png"/><Relationship Id="rId12" Type="http://schemas.openxmlformats.org/officeDocument/2006/relationships/image" Target="../media/image132.sv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74.svg"/><Relationship Id="rId11" Type="http://schemas.openxmlformats.org/officeDocument/2006/relationships/image" Target="../media/image131.png"/><Relationship Id="rId5" Type="http://schemas.openxmlformats.org/officeDocument/2006/relationships/image" Target="../media/image73.png"/><Relationship Id="rId15" Type="http://schemas.openxmlformats.org/officeDocument/2006/relationships/image" Target="../media/image135.jpeg"/><Relationship Id="rId10" Type="http://schemas.openxmlformats.org/officeDocument/2006/relationships/image" Target="../media/image130.svg"/><Relationship Id="rId4" Type="http://schemas.openxmlformats.org/officeDocument/2006/relationships/image" Target="../media/image126.svg"/><Relationship Id="rId9" Type="http://schemas.openxmlformats.org/officeDocument/2006/relationships/image" Target="../media/image129.png"/><Relationship Id="rId14" Type="http://schemas.openxmlformats.org/officeDocument/2006/relationships/image" Target="../media/image134.sv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36.png"/><Relationship Id="rId4" Type="http://schemas.openxmlformats.org/officeDocument/2006/relationships/notesSlide" Target="../notesSlides/notesSlide15.xml"/></Relationships>
</file>

<file path=ppt/slides/_rels/slide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image" Target="../media/image76.png"/><Relationship Id="rId13" Type="http://schemas.openxmlformats.org/officeDocument/2006/relationships/image" Target="../media/image32.png"/><Relationship Id="rId3" Type="http://schemas.openxmlformats.org/officeDocument/2006/relationships/image" Target="../media/image78.png"/><Relationship Id="rId7" Type="http://schemas.openxmlformats.org/officeDocument/2006/relationships/hyperlink" Target="https://www.youtube.com/watch?v=zVDZgyXg-6w" TargetMode="External"/><Relationship Id="rId12"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75.png"/><Relationship Id="rId11" Type="http://schemas.openxmlformats.org/officeDocument/2006/relationships/image" Target="../media/image80.png"/><Relationship Id="rId5" Type="http://schemas.openxmlformats.org/officeDocument/2006/relationships/hyperlink" Target="https://www.youtube.com/watch?v=jvRouRay1jU" TargetMode="External"/><Relationship Id="rId10" Type="http://schemas.openxmlformats.org/officeDocument/2006/relationships/image" Target="../media/image79.png"/><Relationship Id="rId4" Type="http://schemas.microsoft.com/office/2007/relationships/hdphoto" Target="../media/hdphoto1.wdp"/><Relationship Id="rId9" Type="http://schemas.openxmlformats.org/officeDocument/2006/relationships/image" Target="../media/image77.png"/><Relationship Id="rId14" Type="http://schemas.openxmlformats.org/officeDocument/2006/relationships/hyperlink" Target="https://www.keysight.com/zz/en/assets/3124-1631/white-papers/Accelerate-your-Digital-Transformation-with-ADS-Python-Automation.pdf"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ocs.keysight.com/ads2025update1/ads-python-api-documentation" TargetMode="External"/><Relationship Id="rId7" Type="http://schemas.openxmlformats.org/officeDocument/2006/relationships/hyperlink" Target="https://docs.keysight.com/display/keysightedachat/About+Keysight+EDA+Chat" TargetMode="External"/><Relationship Id="rId2" Type="http://schemas.openxmlformats.org/officeDocument/2006/relationships/hyperlink" Target="https://docs.keysight.com/de2025/design/examples" TargetMode="External"/><Relationship Id="rId1" Type="http://schemas.openxmlformats.org/officeDocument/2006/relationships/slideLayout" Target="../slideLayouts/slideLayout2.xml"/><Relationship Id="rId6" Type="http://schemas.openxmlformats.org/officeDocument/2006/relationships/hyperlink" Target="https://www.keysight.com/zz/en/lib/resources/miscellaneous/eda-software/python-eda.html" TargetMode="External"/><Relationship Id="rId5" Type="http://schemas.openxmlformats.org/officeDocument/2006/relationships/hyperlink" Target="https://docs.keysight.com/pwdt0x11x0" TargetMode="External"/><Relationship Id="rId4" Type="http://schemas.openxmlformats.org/officeDocument/2006/relationships/hyperlink" Target="https://docs.keysight.com/display/eesofkcads/ADS+Good+Reference+Starts+for+AEL+and+Python+Scripting+or+Command+Line"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38.png"/><Relationship Id="rId1" Type="http://schemas.openxmlformats.org/officeDocument/2006/relationships/slideLayout" Target="../slideLayouts/slideLayout1.xml"/><Relationship Id="rId4" Type="http://schemas.openxmlformats.org/officeDocument/2006/relationships/image" Target="../media/image140.png"/></Relationships>
</file>

<file path=ppt/slides/_rels/slide50.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38.png"/></Relationships>
</file>

<file path=ppt/slides/_rels/slide51.xml.rels><?xml version="1.0" encoding="UTF-8" standalone="yes"?>
<Relationships xmlns="http://schemas.openxmlformats.org/package/2006/relationships"><Relationship Id="rId3" Type="http://schemas.openxmlformats.org/officeDocument/2006/relationships/image" Target="../media/image83.svg"/><Relationship Id="rId2" Type="http://schemas.openxmlformats.org/officeDocument/2006/relationships/image" Target="../media/image82.png"/><Relationship Id="rId1" Type="http://schemas.openxmlformats.org/officeDocument/2006/relationships/slideLayout" Target="../slideLayouts/slideLayout1.xml"/><Relationship Id="rId6" Type="http://schemas.openxmlformats.org/officeDocument/2006/relationships/image" Target="../media/image138.png"/><Relationship Id="rId5" Type="http://schemas.openxmlformats.org/officeDocument/2006/relationships/image" Target="../media/image143.png"/><Relationship Id="rId4" Type="http://schemas.openxmlformats.org/officeDocument/2006/relationships/image" Target="../media/image142.emf"/></Relationships>
</file>

<file path=ppt/slides/_rels/slide52.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138.png"/><Relationship Id="rId5" Type="http://schemas.openxmlformats.org/officeDocument/2006/relationships/image" Target="../media/image146.png"/><Relationship Id="rId4" Type="http://schemas.openxmlformats.org/officeDocument/2006/relationships/image" Target="../media/image145.png"/></Relationships>
</file>

<file path=ppt/slides/_rels/slide53.xml.rels><?xml version="1.0" encoding="UTF-8" standalone="yes"?>
<Relationships xmlns="http://schemas.openxmlformats.org/package/2006/relationships"><Relationship Id="rId3" Type="http://schemas.openxmlformats.org/officeDocument/2006/relationships/image" Target="../media/image147.png"/><Relationship Id="rId7" Type="http://schemas.openxmlformats.org/officeDocument/2006/relationships/image" Target="../media/image138.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50.svg"/><Relationship Id="rId5" Type="http://schemas.openxmlformats.org/officeDocument/2006/relationships/image" Target="../media/image149.png"/><Relationship Id="rId4" Type="http://schemas.openxmlformats.org/officeDocument/2006/relationships/image" Target="../media/image148.svg"/></Relationships>
</file>

<file path=ppt/slides/_rels/slide54.xml.rels><?xml version="1.0" encoding="UTF-8" standalone="yes"?>
<Relationships xmlns="http://schemas.openxmlformats.org/package/2006/relationships"><Relationship Id="rId3" Type="http://schemas.openxmlformats.org/officeDocument/2006/relationships/image" Target="../media/image151.emf"/><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138.png"/></Relationships>
</file>

<file path=ppt/slides/_rels/slide55.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138.png"/></Relationships>
</file>

<file path=ppt/slides/_rels/slide56.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138.png"/><Relationship Id="rId4" Type="http://schemas.openxmlformats.org/officeDocument/2006/relationships/image" Target="../media/image154.png"/></Relationships>
</file>

<file path=ppt/slides/_rels/slide58.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NULL"/><Relationship Id="rId4" Type="http://schemas.openxmlformats.org/officeDocument/2006/relationships/image" Target="NULL"/></Relationships>
</file>

<file path=ppt/slides/_rels/slide59.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38.png"/></Relationships>
</file>

<file path=ppt/slides/_rels/slide60.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138.png"/><Relationship Id="rId4" Type="http://schemas.openxmlformats.org/officeDocument/2006/relationships/image" Target="../media/image157.png"/></Relationships>
</file>

<file path=ppt/slides/_rels/slide61.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140.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38.png"/><Relationship Id="rId5" Type="http://schemas.openxmlformats.org/officeDocument/2006/relationships/image" Target="../media/image158.png"/><Relationship Id="rId4" Type="http://schemas.openxmlformats.org/officeDocument/2006/relationships/notesSlide" Target="../notesSlides/notesSlide31.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58.png"/><Relationship Id="rId4" Type="http://schemas.openxmlformats.org/officeDocument/2006/relationships/notesSlide" Target="../notesSlides/notesSlide3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33.xml"/><Relationship Id="rId1" Type="http://schemas.openxmlformats.org/officeDocument/2006/relationships/slideLayout" Target="../slideLayouts/slideLayout1.xml"/><Relationship Id="rId5" Type="http://schemas.openxmlformats.org/officeDocument/2006/relationships/image" Target="../media/image138.png"/><Relationship Id="rId4" Type="http://schemas.openxmlformats.org/officeDocument/2006/relationships/image" Target="../media/image140.png"/></Relationships>
</file>

<file path=ppt/slides/_rels/slide67.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138.png"/></Relationships>
</file>

<file path=ppt/slides/_rels/slide68.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138.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image" Target="../media/image161.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162.png"/><Relationship Id="rId1" Type="http://schemas.openxmlformats.org/officeDocument/2006/relationships/slideLayout" Target="../slideLayouts/slideLayout1.xml"/><Relationship Id="rId6" Type="http://schemas.microsoft.com/office/2007/relationships/hdphoto" Target="../media/hdphoto4.wdp"/><Relationship Id="rId5" Type="http://schemas.openxmlformats.org/officeDocument/2006/relationships/image" Target="../media/image163.png"/><Relationship Id="rId4" Type="http://schemas.openxmlformats.org/officeDocument/2006/relationships/image" Target="../media/image87.png"/></Relationships>
</file>

<file path=ppt/slides/_rels/slide7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64.pn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165.png"/></Relationships>
</file>

<file path=ppt/slides/_rels/slide7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77.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37.xml"/><Relationship Id="rId1" Type="http://schemas.openxmlformats.org/officeDocument/2006/relationships/slideLayout" Target="../slideLayouts/slideLayout1.xml"/><Relationship Id="rId6" Type="http://schemas.microsoft.com/office/2007/relationships/hdphoto" Target="../media/hdphoto8.wdp"/><Relationship Id="rId5" Type="http://schemas.openxmlformats.org/officeDocument/2006/relationships/image" Target="../media/image167.png"/><Relationship Id="rId4" Type="http://schemas.microsoft.com/office/2007/relationships/hdphoto" Target="../media/hdphoto7.wdp"/></Relationships>
</file>

<file path=ppt/slides/_rels/slide78.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86.png"/><Relationship Id="rId1" Type="http://schemas.openxmlformats.org/officeDocument/2006/relationships/slideLayout" Target="../slideLayouts/slideLayout1.xml"/><Relationship Id="rId4" Type="http://schemas.openxmlformats.org/officeDocument/2006/relationships/image" Target="../media/image169.png"/></Relationships>
</file>

<file path=ppt/slides/_rels/slide79.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image" Target="../media/image170.jpeg"/><Relationship Id="rId1" Type="http://schemas.openxmlformats.org/officeDocument/2006/relationships/slideLayout" Target="../slideLayouts/slideLayout1.xml"/><Relationship Id="rId4" Type="http://schemas.openxmlformats.org/officeDocument/2006/relationships/image" Target="../media/image172.jpeg"/></Relationships>
</file>

<file path=ppt/slides/_rels/slide8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73.pn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46.xml"/></Relationships>
</file>

<file path=ppt/slides/_rels/slide8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174.pn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88.png"/><Relationship Id="rId1" Type="http://schemas.openxmlformats.org/officeDocument/2006/relationships/slideLayout" Target="../slideLayouts/slideLayout1.xml"/><Relationship Id="rId4" Type="http://schemas.openxmlformats.org/officeDocument/2006/relationships/image" Target="../media/image89.jpeg"/></Relationships>
</file>

<file path=ppt/slides/_rels/slide85.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urple and pink world map&#10;&#10;Description automatically generated">
            <a:extLst>
              <a:ext uri="{FF2B5EF4-FFF2-40B4-BE49-F238E27FC236}">
                <a16:creationId xmlns:a16="http://schemas.microsoft.com/office/drawing/2014/main" id="{DCDD63A4-7DB4-9F97-943F-5C83A72F99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0177" name="Text Placeholder 1">
            <a:extLst>
              <a:ext uri="{FF2B5EF4-FFF2-40B4-BE49-F238E27FC236}">
                <a16:creationId xmlns:a16="http://schemas.microsoft.com/office/drawing/2014/main" id="{0C4BE29F-C6A1-0B88-638F-AC81364A3395}"/>
              </a:ext>
            </a:extLst>
          </p:cNvPr>
          <p:cNvSpPr>
            <a:spLocks noGrp="1" noChangeArrowheads="1"/>
          </p:cNvSpPr>
          <p:nvPr>
            <p:ph type="body" sz="quarter" idx="12"/>
          </p:nvPr>
        </p:nvSpPr>
        <p:spPr bwMode="auto">
          <a:xfrm>
            <a:off x="854075" y="5076825"/>
            <a:ext cx="6191250" cy="561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a:spcBef>
                <a:spcPct val="0"/>
              </a:spcBef>
              <a:spcAft>
                <a:spcPct val="0"/>
              </a:spcAft>
            </a:pPr>
            <a:r>
              <a:rPr lang="en-US" dirty="0">
                <a:latin typeface="Arial"/>
                <a:cs typeface="Arial"/>
              </a:rPr>
              <a:t>Daren </a:t>
            </a:r>
            <a:r>
              <a:rPr lang="en-US" dirty="0" err="1">
                <a:latin typeface="Arial"/>
                <a:cs typeface="Arial"/>
              </a:rPr>
              <a:t>McClearnon</a:t>
            </a:r>
            <a:endParaRPr lang="en-US" b="0" dirty="0" err="1">
              <a:solidFill>
                <a:srgbClr val="000000"/>
              </a:solidFill>
            </a:endParaRPr>
          </a:p>
          <a:p>
            <a:pPr>
              <a:spcBef>
                <a:spcPct val="0"/>
              </a:spcBef>
              <a:spcAft>
                <a:spcPct val="0"/>
              </a:spcAft>
            </a:pPr>
            <a:r>
              <a:rPr lang="en-US" dirty="0">
                <a:latin typeface="Arial"/>
                <a:cs typeface="Arial"/>
              </a:rPr>
              <a:t>AI/ML Prod </a:t>
            </a:r>
            <a:r>
              <a:rPr lang="en-US" dirty="0" err="1">
                <a:latin typeface="Arial"/>
                <a:cs typeface="Arial"/>
              </a:rPr>
              <a:t>Mgr</a:t>
            </a:r>
            <a:r>
              <a:rPr lang="en-US" dirty="0">
                <a:latin typeface="Arial"/>
                <a:cs typeface="Arial"/>
              </a:rPr>
              <a:t>, Keysight EDA</a:t>
            </a:r>
          </a:p>
          <a:p>
            <a:pPr>
              <a:spcBef>
                <a:spcPct val="0"/>
              </a:spcBef>
              <a:spcAft>
                <a:spcPct val="0"/>
              </a:spcAft>
            </a:pPr>
            <a:r>
              <a:rPr lang="en-US" dirty="0">
                <a:latin typeface="Arial"/>
                <a:cs typeface="Arial"/>
              </a:rPr>
              <a:t>07 March 2025</a:t>
            </a:r>
            <a:endParaRPr lang="en-US" dirty="0"/>
          </a:p>
        </p:txBody>
      </p:sp>
      <p:sp>
        <p:nvSpPr>
          <p:cNvPr id="50178" name="Title 2">
            <a:extLst>
              <a:ext uri="{FF2B5EF4-FFF2-40B4-BE49-F238E27FC236}">
                <a16:creationId xmlns:a16="http://schemas.microsoft.com/office/drawing/2014/main" id="{67F2D0FA-7A0F-0AB9-41E4-5D402BDB1BE7}"/>
              </a:ext>
            </a:extLst>
          </p:cNvPr>
          <p:cNvSpPr>
            <a:spLocks noGrp="1" noChangeArrowheads="1"/>
          </p:cNvSpPr>
          <p:nvPr>
            <p:ph type="title"/>
          </p:nvPr>
        </p:nvSpPr>
        <p:spPr>
          <a:xfrm>
            <a:off x="830263" y="1055560"/>
            <a:ext cx="9374867" cy="2659190"/>
          </a:xfrm>
        </p:spPr>
        <p:txBody>
          <a:bodyPr/>
          <a:lstStyle/>
          <a:p>
            <a:pPr>
              <a:spcBef>
                <a:spcPct val="0"/>
              </a:spcBef>
              <a:spcAft>
                <a:spcPct val="0"/>
              </a:spcAft>
            </a:pPr>
            <a:r>
              <a:rPr lang="en-US" dirty="0">
                <a:latin typeface="Arial Bold"/>
                <a:ea typeface="Arial Bold"/>
                <a:cs typeface="Arial Bold"/>
              </a:rPr>
              <a:t>Re-imagining RF </a:t>
            </a:r>
            <a:r>
              <a:rPr lang="en-US" sz="4800" dirty="0">
                <a:latin typeface="Arial Bold"/>
                <a:ea typeface="Arial Bold"/>
                <a:cs typeface="Arial Bold"/>
              </a:rPr>
              <a:t>Design </a:t>
            </a:r>
            <a:br>
              <a:rPr lang="en-US" dirty="0">
                <a:latin typeface="Arial Bold"/>
                <a:ea typeface="Arial Bold"/>
                <a:cs typeface="Arial Bold"/>
              </a:rPr>
            </a:br>
            <a:r>
              <a:rPr lang="en-US" dirty="0">
                <a:latin typeface="Arial Bold"/>
                <a:ea typeface="Arial Bold"/>
                <a:cs typeface="Arial Bold"/>
              </a:rPr>
              <a:t>Using ADS Python APIs &amp; AI/ML</a:t>
            </a:r>
            <a:endParaRPr dirty="0"/>
          </a:p>
        </p:txBody>
      </p:sp>
      <p:pic>
        <p:nvPicPr>
          <p:cNvPr id="5" name="Picture 9" descr="Frame">
            <a:extLst>
              <a:ext uri="{FF2B5EF4-FFF2-40B4-BE49-F238E27FC236}">
                <a16:creationId xmlns:a16="http://schemas.microsoft.com/office/drawing/2014/main" id="{A8CB01EF-D45C-310D-99EE-BE9A4C47D1FB}"/>
              </a:ext>
            </a:extLst>
          </p:cNvPr>
          <p:cNvPicPr>
            <a:picLocks noChangeAspect="1"/>
          </p:cNvPicPr>
          <p:nvPr/>
        </p:nvPicPr>
        <p:blipFill>
          <a:blip r:embed="rId3"/>
          <a:stretch>
            <a:fillRect/>
          </a:stretch>
        </p:blipFill>
        <p:spPr>
          <a:xfrm>
            <a:off x="830263" y="352425"/>
            <a:ext cx="1252537" cy="2190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96BDC24-767A-0D95-D4A8-5A152C66C6D3}"/>
              </a:ext>
            </a:extLst>
          </p:cNvPr>
          <p:cNvSpPr/>
          <p:nvPr/>
        </p:nvSpPr>
        <p:spPr>
          <a:xfrm>
            <a:off x="1" y="1756660"/>
            <a:ext cx="6358467" cy="45040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F779B7EC-9392-BFCF-E602-2E0E85A27D55}"/>
              </a:ext>
            </a:extLst>
          </p:cNvPr>
          <p:cNvSpPr/>
          <p:nvPr/>
        </p:nvSpPr>
        <p:spPr>
          <a:xfrm>
            <a:off x="6324600" y="1229234"/>
            <a:ext cx="5867400" cy="4875635"/>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53200CD0-57C0-7C97-B98E-0850246774CA}"/>
              </a:ext>
            </a:extLst>
          </p:cNvPr>
          <p:cNvSpPr>
            <a:spLocks noGrp="1"/>
          </p:cNvSpPr>
          <p:nvPr>
            <p:ph type="body" sz="quarter" idx="32"/>
          </p:nvPr>
        </p:nvSpPr>
        <p:spPr>
          <a:xfrm>
            <a:off x="685800" y="941832"/>
            <a:ext cx="10515600" cy="395674"/>
          </a:xfrm>
        </p:spPr>
        <p:txBody>
          <a:bodyPr/>
          <a:lstStyle/>
          <a:p>
            <a:r>
              <a:rPr lang="en-US" dirty="0"/>
              <a:t>Agenda</a:t>
            </a:r>
          </a:p>
        </p:txBody>
      </p:sp>
      <p:sp>
        <p:nvSpPr>
          <p:cNvPr id="12" name="Text Placeholder 11">
            <a:extLst>
              <a:ext uri="{FF2B5EF4-FFF2-40B4-BE49-F238E27FC236}">
                <a16:creationId xmlns:a16="http://schemas.microsoft.com/office/drawing/2014/main" id="{3903D782-C999-42F3-33C7-5E6BAD0DFFD4}"/>
              </a:ext>
            </a:extLst>
          </p:cNvPr>
          <p:cNvSpPr>
            <a:spLocks noGrp="1"/>
          </p:cNvSpPr>
          <p:nvPr>
            <p:ph type="body" sz="quarter" idx="33"/>
          </p:nvPr>
        </p:nvSpPr>
        <p:spPr>
          <a:xfrm>
            <a:off x="694946" y="1756088"/>
            <a:ext cx="5138590" cy="2843784"/>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br>
              <a:rPr lang="en-US" dirty="0"/>
            </a:br>
            <a:r>
              <a:rPr lang="en-US" sz="1800" i="1" dirty="0"/>
              <a:t>(Video from Baylor Univ)</a:t>
            </a:r>
          </a:p>
          <a:p>
            <a:pPr marL="457200" indent="-457200">
              <a:spcBef>
                <a:spcPts val="1800"/>
              </a:spcBef>
              <a:buFont typeface="+mj-lt"/>
              <a:buAutoNum type="arabicPeriod"/>
            </a:pPr>
            <a:r>
              <a:rPr lang="en-US" dirty="0"/>
              <a:t>Case 2: “QR Code” Filters with RFPro</a:t>
            </a:r>
            <a:br>
              <a:rPr lang="en-US" dirty="0"/>
            </a:br>
            <a:r>
              <a:rPr lang="en-US" sz="1800" i="1" dirty="0"/>
              <a:t>(Video from Chalmers Univ)</a:t>
            </a:r>
          </a:p>
          <a:p>
            <a:pPr marL="457200" indent="-457200">
              <a:spcBef>
                <a:spcPts val="1800"/>
              </a:spcBef>
              <a:buFont typeface="+mj-lt"/>
              <a:buAutoNum type="arabicPeriod"/>
            </a:pPr>
            <a:r>
              <a:rPr lang="en-US" dirty="0"/>
              <a:t>AI/ML Technologies in ADS </a:t>
            </a:r>
          </a:p>
          <a:p>
            <a:pPr marL="457200" indent="-457200">
              <a:spcBef>
                <a:spcPts val="1800"/>
              </a:spcBef>
              <a:buFont typeface="+mj-lt"/>
              <a:buAutoNum type="arabicPeriod"/>
            </a:pPr>
            <a:endParaRPr lang="en-US" dirty="0"/>
          </a:p>
        </p:txBody>
      </p:sp>
      <p:sp>
        <p:nvSpPr>
          <p:cNvPr id="2" name="Title 1">
            <a:extLst>
              <a:ext uri="{FF2B5EF4-FFF2-40B4-BE49-F238E27FC236}">
                <a16:creationId xmlns:a16="http://schemas.microsoft.com/office/drawing/2014/main" id="{4C0B85E7-61B6-C686-D28D-3311DB21ABF8}"/>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9D70573E-87F1-9D3A-16B4-8BE31ECDD22E}"/>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BDB60877-71A2-6210-7DE5-2DA9DEE4898B}"/>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96C36B14-839D-0F99-199C-CD2B294FF3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0" y="1507890"/>
            <a:ext cx="5998632" cy="2999316"/>
          </a:xfrm>
          <a:prstGeom prst="rect">
            <a:avLst/>
          </a:prstGeom>
        </p:spPr>
      </p:pic>
      <p:sp>
        <p:nvSpPr>
          <p:cNvPr id="8" name="TextBox 7">
            <a:extLst>
              <a:ext uri="{FF2B5EF4-FFF2-40B4-BE49-F238E27FC236}">
                <a16:creationId xmlns:a16="http://schemas.microsoft.com/office/drawing/2014/main" id="{0A9DEB61-12D4-215B-78CA-397949776FD6}"/>
              </a:ext>
            </a:extLst>
          </p:cNvPr>
          <p:cNvSpPr txBox="1"/>
          <p:nvPr/>
        </p:nvSpPr>
        <p:spPr>
          <a:xfrm>
            <a:off x="6629400" y="4342932"/>
            <a:ext cx="5833532" cy="1418380"/>
          </a:xfrm>
          <a:prstGeom prst="rect">
            <a:avLst/>
          </a:prstGeom>
          <a:noFill/>
        </p:spPr>
        <p:txBody>
          <a:bodyPr wrap="square" lIns="91440" tIns="0" rIns="0" bIns="0" rtlCol="0" anchor="ctr">
            <a:noAutofit/>
          </a:bodyPr>
          <a:lstStyle/>
          <a:p>
            <a:pPr algn="l"/>
            <a:r>
              <a:rPr lang="en-US" b="1" dirty="0">
                <a:solidFill>
                  <a:schemeClr val="bg1"/>
                </a:solidFill>
              </a:rPr>
              <a:t>Objectives of this module</a:t>
            </a:r>
          </a:p>
          <a:p>
            <a:pPr marL="285750" indent="-285750" algn="l">
              <a:buFont typeface="Arial" panose="020B0604020202020204" pitchFamily="34" charset="0"/>
              <a:buChar char="•"/>
            </a:pPr>
            <a:r>
              <a:rPr lang="en-US" sz="1600" dirty="0">
                <a:solidFill>
                  <a:schemeClr val="bg1"/>
                </a:solidFill>
              </a:rPr>
              <a:t>Awareness of ADS Python APIs, emerging applications</a:t>
            </a:r>
          </a:p>
          <a:p>
            <a:pPr marL="285750" indent="-285750" algn="l">
              <a:buFont typeface="Arial" panose="020B0604020202020204" pitchFamily="34" charset="0"/>
              <a:buChar char="•"/>
            </a:pPr>
            <a:r>
              <a:rPr lang="en-US" sz="1600" dirty="0">
                <a:solidFill>
                  <a:schemeClr val="bg1"/>
                </a:solidFill>
              </a:rPr>
              <a:t>Learn how people are putting Data into motion </a:t>
            </a:r>
            <a:br>
              <a:rPr lang="en-US" sz="1600" dirty="0">
                <a:solidFill>
                  <a:schemeClr val="bg1"/>
                </a:solidFill>
              </a:rPr>
            </a:br>
            <a:r>
              <a:rPr lang="en-US" sz="1600" dirty="0">
                <a:solidFill>
                  <a:schemeClr val="bg1"/>
                </a:solidFill>
              </a:rPr>
              <a:t> using Automation and AI/ML </a:t>
            </a:r>
          </a:p>
          <a:p>
            <a:pPr marL="285750" indent="-285750" algn="l">
              <a:buFont typeface="Arial" panose="020B0604020202020204" pitchFamily="34" charset="0"/>
              <a:buChar char="•"/>
            </a:pPr>
            <a:r>
              <a:rPr lang="en-US" sz="1600" dirty="0">
                <a:solidFill>
                  <a:schemeClr val="bg1"/>
                </a:solidFill>
              </a:rPr>
              <a:t>See resources to help you get started</a:t>
            </a:r>
          </a:p>
        </p:txBody>
      </p:sp>
    </p:spTree>
    <p:extLst>
      <p:ext uri="{BB962C8B-B14F-4D97-AF65-F5344CB8AC3E}">
        <p14:creationId xmlns:p14="http://schemas.microsoft.com/office/powerpoint/2010/main" val="941744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 name="Rectangle 231">
            <a:extLst>
              <a:ext uri="{FF2B5EF4-FFF2-40B4-BE49-F238E27FC236}">
                <a16:creationId xmlns:a16="http://schemas.microsoft.com/office/drawing/2014/main" id="{8B1A95D7-28B5-8018-1505-CE94AC654A6B}"/>
              </a:ext>
            </a:extLst>
          </p:cNvPr>
          <p:cNvSpPr/>
          <p:nvPr/>
        </p:nvSpPr>
        <p:spPr>
          <a:xfrm>
            <a:off x="5638800" y="1320573"/>
            <a:ext cx="6172200" cy="3673551"/>
          </a:xfrm>
          <a:prstGeom prst="rect">
            <a:avLst/>
          </a:prstGeom>
          <a:solidFill>
            <a:schemeClr val="bg1">
              <a:lumMod val="95000"/>
            </a:schemeClr>
          </a:solidFill>
          <a:ln w="28575">
            <a:solidFill>
              <a:schemeClr val="tx1">
                <a:lumMod val="50000"/>
                <a:lumOff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2" name="Title 1">
            <a:extLst>
              <a:ext uri="{FF2B5EF4-FFF2-40B4-BE49-F238E27FC236}">
                <a16:creationId xmlns:a16="http://schemas.microsoft.com/office/drawing/2014/main" id="{2F8F8D3B-4AEE-7DC3-AAE3-3CCF33C59885}"/>
              </a:ext>
            </a:extLst>
          </p:cNvPr>
          <p:cNvSpPr>
            <a:spLocks noGrp="1"/>
          </p:cNvSpPr>
          <p:nvPr>
            <p:ph type="title"/>
          </p:nvPr>
        </p:nvSpPr>
        <p:spPr>
          <a:xfrm>
            <a:off x="685800" y="548640"/>
            <a:ext cx="7970690" cy="369332"/>
          </a:xfrm>
        </p:spPr>
        <p:txBody>
          <a:bodyPr/>
          <a:lstStyle/>
          <a:p>
            <a:r>
              <a:rPr lang="en-US" dirty="0"/>
              <a:t>Customer/Industry Challenges</a:t>
            </a:r>
          </a:p>
        </p:txBody>
      </p:sp>
      <p:sp>
        <p:nvSpPr>
          <p:cNvPr id="7" name="Text Placeholder 6">
            <a:extLst>
              <a:ext uri="{FF2B5EF4-FFF2-40B4-BE49-F238E27FC236}">
                <a16:creationId xmlns:a16="http://schemas.microsoft.com/office/drawing/2014/main" id="{D70EA03A-CE00-2F3E-6D5D-642BD67E10BE}"/>
              </a:ext>
            </a:extLst>
          </p:cNvPr>
          <p:cNvSpPr>
            <a:spLocks noGrp="1"/>
          </p:cNvSpPr>
          <p:nvPr>
            <p:ph type="body" sz="quarter" idx="32"/>
          </p:nvPr>
        </p:nvSpPr>
        <p:spPr>
          <a:xfrm>
            <a:off x="685800" y="1337506"/>
            <a:ext cx="4683642" cy="3936244"/>
          </a:xfrm>
        </p:spPr>
        <p:txBody>
          <a:bodyPr lIns="0" tIns="0" rIns="0" bIns="0" anchor="t">
            <a:normAutofit/>
          </a:bodyPr>
          <a:lstStyle/>
          <a:p>
            <a:r>
              <a:rPr lang="en-US" sz="1800" b="1" dirty="0">
                <a:solidFill>
                  <a:schemeClr val="tx1"/>
                </a:solidFill>
                <a:latin typeface="Arial"/>
                <a:cs typeface="Arial"/>
              </a:rPr>
              <a:t>EDA Industry &amp; Customer Challenges</a:t>
            </a:r>
          </a:p>
          <a:p>
            <a:pPr marL="285750" indent="-285750">
              <a:lnSpc>
                <a:spcPct val="100000"/>
              </a:lnSpc>
              <a:spcAft>
                <a:spcPts val="1200"/>
              </a:spcAft>
              <a:buFont typeface="Arial" panose="020B0604020202020204" pitchFamily="34" charset="0"/>
              <a:buChar char="•"/>
            </a:pPr>
            <a:r>
              <a:rPr lang="en-US" sz="1800" b="0" dirty="0">
                <a:solidFill>
                  <a:schemeClr val="tx1"/>
                </a:solidFill>
                <a:latin typeface="Arial"/>
                <a:cs typeface="Arial"/>
              </a:rPr>
              <a:t>Shorter market windows, greater complexity</a:t>
            </a:r>
            <a:endParaRPr lang="en-US" b="0" noProof="0" dirty="0">
              <a:solidFill>
                <a:schemeClr val="tx1"/>
              </a:solidFill>
              <a:latin typeface="Arial"/>
              <a:cs typeface="Arial"/>
            </a:endParaRPr>
          </a:p>
          <a:p>
            <a:pPr marL="285750" indent="-285750">
              <a:lnSpc>
                <a:spcPct val="100000"/>
              </a:lnSpc>
              <a:spcAft>
                <a:spcPts val="1200"/>
              </a:spcAft>
              <a:buFont typeface="Arial" panose="020B0604020202020204" pitchFamily="34" charset="0"/>
              <a:buChar char="•"/>
            </a:pPr>
            <a:r>
              <a:rPr lang="en-US" sz="1800" b="0" dirty="0">
                <a:solidFill>
                  <a:schemeClr val="tx1"/>
                </a:solidFill>
                <a:latin typeface="Arial"/>
                <a:cs typeface="Arial"/>
              </a:rPr>
              <a:t>Complex tool flows </a:t>
            </a:r>
            <a:endParaRPr lang="en-US" sz="1800" b="0" dirty="0">
              <a:solidFill>
                <a:schemeClr val="tx1"/>
              </a:solidFill>
            </a:endParaRPr>
          </a:p>
          <a:p>
            <a:pPr marL="285750" indent="-285750">
              <a:lnSpc>
                <a:spcPct val="100000"/>
              </a:lnSpc>
              <a:spcAft>
                <a:spcPts val="1200"/>
              </a:spcAft>
              <a:buFont typeface="Arial" panose="020B0604020202020204" pitchFamily="34" charset="0"/>
              <a:buChar char="•"/>
            </a:pPr>
            <a:r>
              <a:rPr lang="en-US" sz="1800" b="0" dirty="0">
                <a:solidFill>
                  <a:schemeClr val="tx1"/>
                </a:solidFill>
                <a:latin typeface="Arial"/>
                <a:cs typeface="Arial"/>
              </a:rPr>
              <a:t>Skilled Engineers are at a premium</a:t>
            </a:r>
            <a:endParaRPr lang="en-US" dirty="0">
              <a:solidFill>
                <a:schemeClr val="tx1"/>
              </a:solidFill>
              <a:latin typeface="Arial"/>
              <a:cs typeface="Arial"/>
            </a:endParaRPr>
          </a:p>
          <a:p>
            <a:pPr marL="285750" indent="-285750">
              <a:lnSpc>
                <a:spcPct val="100000"/>
              </a:lnSpc>
              <a:spcAft>
                <a:spcPts val="1200"/>
              </a:spcAft>
              <a:buFont typeface="Arial" panose="020B0604020202020204" pitchFamily="34" charset="0"/>
              <a:buChar char="•"/>
            </a:pPr>
            <a:r>
              <a:rPr lang="en-US" sz="1800" b="0" noProof="0" dirty="0">
                <a:solidFill>
                  <a:schemeClr val="tx1"/>
                </a:solidFill>
                <a:latin typeface="Arial"/>
                <a:cs typeface="Arial"/>
              </a:rPr>
              <a:t>Scalable, but…</a:t>
            </a:r>
          </a:p>
          <a:p>
            <a:pPr marL="815975" lvl="2" indent="-285750">
              <a:lnSpc>
                <a:spcPct val="100000"/>
              </a:lnSpc>
              <a:spcAft>
                <a:spcPts val="1200"/>
              </a:spcAft>
            </a:pPr>
            <a:r>
              <a:rPr lang="en-US" sz="1400" dirty="0">
                <a:solidFill>
                  <a:schemeClr val="tx1"/>
                </a:solidFill>
              </a:rPr>
              <a:t>….needs to be </a:t>
            </a:r>
            <a:r>
              <a:rPr lang="en-US" sz="1400" noProof="0" dirty="0">
                <a:solidFill>
                  <a:schemeClr val="tx1"/>
                </a:solidFill>
              </a:rPr>
              <a:t>secure, traceable, sustainable</a:t>
            </a:r>
            <a:endParaRPr lang="en-US" sz="1400" noProof="0" dirty="0">
              <a:solidFill>
                <a:schemeClr val="tx1"/>
              </a:solidFill>
              <a:cs typeface="Arial"/>
            </a:endParaRPr>
          </a:p>
          <a:p>
            <a:endParaRPr lang="en-US" sz="1800" noProof="0" dirty="0">
              <a:solidFill>
                <a:schemeClr val="bg1"/>
              </a:solidFill>
            </a:endParaRPr>
          </a:p>
        </p:txBody>
      </p:sp>
      <p:sp>
        <p:nvSpPr>
          <p:cNvPr id="9" name="Footer Placeholder 3">
            <a:extLst>
              <a:ext uri="{FF2B5EF4-FFF2-40B4-BE49-F238E27FC236}">
                <a16:creationId xmlns:a16="http://schemas.microsoft.com/office/drawing/2014/main" id="{1F42B05D-DD06-B60D-9A67-E2BA8FC0EE85}"/>
              </a:ext>
            </a:extLst>
          </p:cNvPr>
          <p:cNvSpPr>
            <a:spLocks noGrp="1"/>
          </p:cNvSpPr>
          <p:nvPr>
            <p:ph type="ftr" sz="quarter" idx="33"/>
          </p:nvPr>
        </p:nvSpPr>
        <p:spPr>
          <a:xfrm>
            <a:off x="4038600" y="6456363"/>
            <a:ext cx="4114800" cy="153987"/>
          </a:xfrm>
        </p:spPr>
        <p:txBody>
          <a:bodyPr/>
          <a:lstStyle/>
          <a:p>
            <a:r>
              <a:rPr lang="en-US" dirty="0"/>
              <a:t>Keysight EDA Connect 2025</a:t>
            </a:r>
          </a:p>
        </p:txBody>
      </p:sp>
      <p:grpSp>
        <p:nvGrpSpPr>
          <p:cNvPr id="128" name="Group 127">
            <a:extLst>
              <a:ext uri="{FF2B5EF4-FFF2-40B4-BE49-F238E27FC236}">
                <a16:creationId xmlns:a16="http://schemas.microsoft.com/office/drawing/2014/main" id="{EBC7928E-B86F-D7CA-B4A3-0B6F7DD63624}"/>
              </a:ext>
            </a:extLst>
          </p:cNvPr>
          <p:cNvGrpSpPr/>
          <p:nvPr/>
        </p:nvGrpSpPr>
        <p:grpSpPr>
          <a:xfrm>
            <a:off x="5943600" y="1627335"/>
            <a:ext cx="859679" cy="809293"/>
            <a:chOff x="2457004" y="3154870"/>
            <a:chExt cx="706469" cy="736282"/>
          </a:xfrm>
        </p:grpSpPr>
        <p:sp>
          <p:nvSpPr>
            <p:cNvPr id="129" name="Freeform 124">
              <a:extLst>
                <a:ext uri="{FF2B5EF4-FFF2-40B4-BE49-F238E27FC236}">
                  <a16:creationId xmlns:a16="http://schemas.microsoft.com/office/drawing/2014/main" id="{D8048AA7-2263-A8DA-ADA7-76B588079173}"/>
                </a:ext>
              </a:extLst>
            </p:cNvPr>
            <p:cNvSpPr/>
            <p:nvPr/>
          </p:nvSpPr>
          <p:spPr>
            <a:xfrm>
              <a:off x="2457004" y="3872102"/>
              <a:ext cx="706469" cy="19050"/>
            </a:xfrm>
            <a:custGeom>
              <a:avLst/>
              <a:gdLst>
                <a:gd name="connsiteX0" fmla="*/ 696944 w 706469"/>
                <a:gd name="connsiteY0" fmla="*/ 19050 h 19050"/>
                <a:gd name="connsiteX1" fmla="*/ 9525 w 706469"/>
                <a:gd name="connsiteY1" fmla="*/ 19050 h 19050"/>
                <a:gd name="connsiteX2" fmla="*/ 0 w 706469"/>
                <a:gd name="connsiteY2" fmla="*/ 9525 h 19050"/>
                <a:gd name="connsiteX3" fmla="*/ 9525 w 706469"/>
                <a:gd name="connsiteY3" fmla="*/ 0 h 19050"/>
                <a:gd name="connsiteX4" fmla="*/ 696944 w 706469"/>
                <a:gd name="connsiteY4" fmla="*/ 0 h 19050"/>
                <a:gd name="connsiteX5" fmla="*/ 706469 w 706469"/>
                <a:gd name="connsiteY5" fmla="*/ 9525 h 19050"/>
                <a:gd name="connsiteX6" fmla="*/ 696944 w 706469"/>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6469" h="19050">
                  <a:moveTo>
                    <a:pt x="696944" y="19050"/>
                  </a:moveTo>
                  <a:lnTo>
                    <a:pt x="9525" y="19050"/>
                  </a:lnTo>
                  <a:cubicBezTo>
                    <a:pt x="4264" y="19050"/>
                    <a:pt x="0" y="14783"/>
                    <a:pt x="0" y="9525"/>
                  </a:cubicBezTo>
                  <a:cubicBezTo>
                    <a:pt x="0" y="4267"/>
                    <a:pt x="4264" y="0"/>
                    <a:pt x="9525" y="0"/>
                  </a:cubicBezTo>
                  <a:lnTo>
                    <a:pt x="696944" y="0"/>
                  </a:lnTo>
                  <a:cubicBezTo>
                    <a:pt x="702202" y="0"/>
                    <a:pt x="706469" y="4267"/>
                    <a:pt x="706469" y="9525"/>
                  </a:cubicBezTo>
                  <a:cubicBezTo>
                    <a:pt x="706469" y="14783"/>
                    <a:pt x="702202" y="19050"/>
                    <a:pt x="696944"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0" name="Freeform 125">
              <a:extLst>
                <a:ext uri="{FF2B5EF4-FFF2-40B4-BE49-F238E27FC236}">
                  <a16:creationId xmlns:a16="http://schemas.microsoft.com/office/drawing/2014/main" id="{6ED0D57A-2602-0674-5FF1-AE3BD0C130F3}"/>
                </a:ext>
              </a:extLst>
            </p:cNvPr>
            <p:cNvSpPr/>
            <p:nvPr/>
          </p:nvSpPr>
          <p:spPr>
            <a:xfrm>
              <a:off x="2499486" y="3592925"/>
              <a:ext cx="150399" cy="294608"/>
            </a:xfrm>
            <a:custGeom>
              <a:avLst/>
              <a:gdLst>
                <a:gd name="connsiteX0" fmla="*/ 10382 w 150399"/>
                <a:gd name="connsiteY0" fmla="*/ 294608 h 294608"/>
                <a:gd name="connsiteX1" fmla="*/ 857 w 150399"/>
                <a:gd name="connsiteY1" fmla="*/ 285083 h 294608"/>
                <a:gd name="connsiteX2" fmla="*/ 0 w 150399"/>
                <a:gd name="connsiteY2" fmla="*/ 9525 h 294608"/>
                <a:gd name="connsiteX3" fmla="*/ 9525 w 150399"/>
                <a:gd name="connsiteY3" fmla="*/ 0 h 294608"/>
                <a:gd name="connsiteX4" fmla="*/ 140875 w 150399"/>
                <a:gd name="connsiteY4" fmla="*/ 0 h 294608"/>
                <a:gd name="connsiteX5" fmla="*/ 150400 w 150399"/>
                <a:gd name="connsiteY5" fmla="*/ 9525 h 294608"/>
                <a:gd name="connsiteX6" fmla="*/ 140875 w 150399"/>
                <a:gd name="connsiteY6" fmla="*/ 19050 h 294608"/>
                <a:gd name="connsiteX7" fmla="*/ 19145 w 150399"/>
                <a:gd name="connsiteY7" fmla="*/ 19050 h 294608"/>
                <a:gd name="connsiteX8" fmla="*/ 19907 w 150399"/>
                <a:gd name="connsiteY8" fmla="*/ 284988 h 294608"/>
                <a:gd name="connsiteX9" fmla="*/ 10382 w 150399"/>
                <a:gd name="connsiteY9" fmla="*/ 294513 h 29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399" h="294608">
                  <a:moveTo>
                    <a:pt x="10382" y="294608"/>
                  </a:moveTo>
                  <a:cubicBezTo>
                    <a:pt x="5122" y="294608"/>
                    <a:pt x="857" y="290341"/>
                    <a:pt x="857" y="285083"/>
                  </a:cubicBezTo>
                  <a:lnTo>
                    <a:pt x="0" y="9525"/>
                  </a:lnTo>
                  <a:cubicBezTo>
                    <a:pt x="0" y="4264"/>
                    <a:pt x="4264" y="0"/>
                    <a:pt x="9525" y="0"/>
                  </a:cubicBezTo>
                  <a:lnTo>
                    <a:pt x="140875" y="0"/>
                  </a:lnTo>
                  <a:cubicBezTo>
                    <a:pt x="146135" y="0"/>
                    <a:pt x="150400" y="4264"/>
                    <a:pt x="150400" y="9525"/>
                  </a:cubicBezTo>
                  <a:cubicBezTo>
                    <a:pt x="150400" y="14786"/>
                    <a:pt x="146135" y="19050"/>
                    <a:pt x="140875" y="19050"/>
                  </a:cubicBezTo>
                  <a:lnTo>
                    <a:pt x="19145" y="19050"/>
                  </a:lnTo>
                  <a:lnTo>
                    <a:pt x="19907" y="284988"/>
                  </a:lnTo>
                  <a:cubicBezTo>
                    <a:pt x="19907" y="290246"/>
                    <a:pt x="15643" y="294513"/>
                    <a:pt x="10382" y="294513"/>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1" name="Freeform 126">
              <a:extLst>
                <a:ext uri="{FF2B5EF4-FFF2-40B4-BE49-F238E27FC236}">
                  <a16:creationId xmlns:a16="http://schemas.microsoft.com/office/drawing/2014/main" id="{D639A5EA-D2D9-77DC-987D-5517597DA989}"/>
                </a:ext>
              </a:extLst>
            </p:cNvPr>
            <p:cNvSpPr/>
            <p:nvPr/>
          </p:nvSpPr>
          <p:spPr>
            <a:xfrm>
              <a:off x="2633217" y="3354609"/>
              <a:ext cx="194405" cy="523970"/>
            </a:xfrm>
            <a:custGeom>
              <a:avLst/>
              <a:gdLst>
                <a:gd name="connsiteX0" fmla="*/ 184880 w 194405"/>
                <a:gd name="connsiteY0" fmla="*/ 523970 h 523970"/>
                <a:gd name="connsiteX1" fmla="*/ 175355 w 194405"/>
                <a:gd name="connsiteY1" fmla="*/ 514445 h 523970"/>
                <a:gd name="connsiteX2" fmla="*/ 175355 w 194405"/>
                <a:gd name="connsiteY2" fmla="*/ 19145 h 523970"/>
                <a:gd name="connsiteX3" fmla="*/ 19050 w 194405"/>
                <a:gd name="connsiteY3" fmla="*/ 19145 h 523970"/>
                <a:gd name="connsiteX4" fmla="*/ 19050 w 194405"/>
                <a:gd name="connsiteY4" fmla="*/ 512540 h 523970"/>
                <a:gd name="connsiteX5" fmla="*/ 9525 w 194405"/>
                <a:gd name="connsiteY5" fmla="*/ 522065 h 523970"/>
                <a:gd name="connsiteX6" fmla="*/ 0 w 194405"/>
                <a:gd name="connsiteY6" fmla="*/ 512540 h 523970"/>
                <a:gd name="connsiteX7" fmla="*/ 0 w 194405"/>
                <a:gd name="connsiteY7" fmla="*/ 9525 h 523970"/>
                <a:gd name="connsiteX8" fmla="*/ 9525 w 194405"/>
                <a:gd name="connsiteY8" fmla="*/ 0 h 523970"/>
                <a:gd name="connsiteX9" fmla="*/ 184880 w 194405"/>
                <a:gd name="connsiteY9" fmla="*/ 0 h 523970"/>
                <a:gd name="connsiteX10" fmla="*/ 194405 w 194405"/>
                <a:gd name="connsiteY10" fmla="*/ 9525 h 523970"/>
                <a:gd name="connsiteX11" fmla="*/ 194405 w 194405"/>
                <a:gd name="connsiteY11" fmla="*/ 514350 h 523970"/>
                <a:gd name="connsiteX12" fmla="*/ 184976 w 194405"/>
                <a:gd name="connsiteY12" fmla="*/ 523970 h 523970"/>
                <a:gd name="connsiteX13" fmla="*/ 184880 w 194405"/>
                <a:gd name="connsiteY13" fmla="*/ 523970 h 52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4405" h="523970">
                  <a:moveTo>
                    <a:pt x="184880" y="523970"/>
                  </a:moveTo>
                  <a:cubicBezTo>
                    <a:pt x="179620" y="523970"/>
                    <a:pt x="175355" y="519703"/>
                    <a:pt x="175355" y="514445"/>
                  </a:cubicBezTo>
                  <a:lnTo>
                    <a:pt x="175355" y="19145"/>
                  </a:lnTo>
                  <a:lnTo>
                    <a:pt x="19050" y="19145"/>
                  </a:lnTo>
                  <a:lnTo>
                    <a:pt x="19050" y="512540"/>
                  </a:lnTo>
                  <a:cubicBezTo>
                    <a:pt x="19050" y="517798"/>
                    <a:pt x="14786" y="522065"/>
                    <a:pt x="9525" y="522065"/>
                  </a:cubicBezTo>
                  <a:cubicBezTo>
                    <a:pt x="4264" y="522065"/>
                    <a:pt x="0" y="517798"/>
                    <a:pt x="0" y="512540"/>
                  </a:cubicBezTo>
                  <a:lnTo>
                    <a:pt x="0" y="9525"/>
                  </a:lnTo>
                  <a:cubicBezTo>
                    <a:pt x="0" y="4264"/>
                    <a:pt x="4264" y="0"/>
                    <a:pt x="9525" y="0"/>
                  </a:cubicBezTo>
                  <a:lnTo>
                    <a:pt x="184880" y="0"/>
                  </a:lnTo>
                  <a:cubicBezTo>
                    <a:pt x="190141" y="0"/>
                    <a:pt x="194405" y="4264"/>
                    <a:pt x="194405" y="9525"/>
                  </a:cubicBezTo>
                  <a:lnTo>
                    <a:pt x="194405" y="514350"/>
                  </a:lnTo>
                  <a:cubicBezTo>
                    <a:pt x="194458" y="519608"/>
                    <a:pt x="190236" y="523913"/>
                    <a:pt x="184976" y="523970"/>
                  </a:cubicBezTo>
                  <a:cubicBezTo>
                    <a:pt x="184944" y="523970"/>
                    <a:pt x="184913" y="523970"/>
                    <a:pt x="184880" y="52397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2" name="Freeform 127">
              <a:extLst>
                <a:ext uri="{FF2B5EF4-FFF2-40B4-BE49-F238E27FC236}">
                  <a16:creationId xmlns:a16="http://schemas.microsoft.com/office/drawing/2014/main" id="{7112BD36-3DB1-5896-E80E-0B6E49E32D17}"/>
                </a:ext>
              </a:extLst>
            </p:cNvPr>
            <p:cNvSpPr/>
            <p:nvPr/>
          </p:nvSpPr>
          <p:spPr>
            <a:xfrm>
              <a:off x="2818383" y="3445859"/>
              <a:ext cx="152400" cy="432720"/>
            </a:xfrm>
            <a:custGeom>
              <a:avLst/>
              <a:gdLst>
                <a:gd name="connsiteX0" fmla="*/ 142875 w 152400"/>
                <a:gd name="connsiteY0" fmla="*/ 432721 h 432720"/>
                <a:gd name="connsiteX1" fmla="*/ 133350 w 152400"/>
                <a:gd name="connsiteY1" fmla="*/ 423196 h 432720"/>
                <a:gd name="connsiteX2" fmla="*/ 133350 w 152400"/>
                <a:gd name="connsiteY2" fmla="*/ 19050 h 432720"/>
                <a:gd name="connsiteX3" fmla="*/ 9525 w 152400"/>
                <a:gd name="connsiteY3" fmla="*/ 19050 h 432720"/>
                <a:gd name="connsiteX4" fmla="*/ 0 w 152400"/>
                <a:gd name="connsiteY4" fmla="*/ 9525 h 432720"/>
                <a:gd name="connsiteX5" fmla="*/ 9525 w 152400"/>
                <a:gd name="connsiteY5" fmla="*/ 0 h 432720"/>
                <a:gd name="connsiteX6" fmla="*/ 142875 w 152400"/>
                <a:gd name="connsiteY6" fmla="*/ 0 h 432720"/>
                <a:gd name="connsiteX7" fmla="*/ 152400 w 152400"/>
                <a:gd name="connsiteY7" fmla="*/ 9525 h 432720"/>
                <a:gd name="connsiteX8" fmla="*/ 152400 w 152400"/>
                <a:gd name="connsiteY8" fmla="*/ 423196 h 432720"/>
                <a:gd name="connsiteX9" fmla="*/ 142875 w 152400"/>
                <a:gd name="connsiteY9" fmla="*/ 432721 h 43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432720">
                  <a:moveTo>
                    <a:pt x="142875" y="432721"/>
                  </a:moveTo>
                  <a:cubicBezTo>
                    <a:pt x="137617" y="432721"/>
                    <a:pt x="133350" y="428454"/>
                    <a:pt x="133350" y="423196"/>
                  </a:cubicBezTo>
                  <a:lnTo>
                    <a:pt x="133350" y="19050"/>
                  </a:lnTo>
                  <a:lnTo>
                    <a:pt x="9525" y="19050"/>
                  </a:lnTo>
                  <a:cubicBezTo>
                    <a:pt x="4264" y="19050"/>
                    <a:pt x="0" y="14786"/>
                    <a:pt x="0" y="9525"/>
                  </a:cubicBezTo>
                  <a:cubicBezTo>
                    <a:pt x="0" y="4264"/>
                    <a:pt x="4264" y="0"/>
                    <a:pt x="9525" y="0"/>
                  </a:cubicBezTo>
                  <a:lnTo>
                    <a:pt x="142875" y="0"/>
                  </a:lnTo>
                  <a:cubicBezTo>
                    <a:pt x="148133" y="0"/>
                    <a:pt x="152400" y="4264"/>
                    <a:pt x="152400" y="9525"/>
                  </a:cubicBezTo>
                  <a:lnTo>
                    <a:pt x="152400" y="423196"/>
                  </a:lnTo>
                  <a:cubicBezTo>
                    <a:pt x="152400" y="428454"/>
                    <a:pt x="148133" y="432721"/>
                    <a:pt x="142875" y="432721"/>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3" name="Freeform 128">
              <a:extLst>
                <a:ext uri="{FF2B5EF4-FFF2-40B4-BE49-F238E27FC236}">
                  <a16:creationId xmlns:a16="http://schemas.microsoft.com/office/drawing/2014/main" id="{B20A205A-ABF7-C7EA-F78A-1881BC1975A1}"/>
                </a:ext>
              </a:extLst>
            </p:cNvPr>
            <p:cNvSpPr/>
            <p:nvPr/>
          </p:nvSpPr>
          <p:spPr>
            <a:xfrm>
              <a:off x="2964306" y="3596830"/>
              <a:ext cx="144113" cy="279844"/>
            </a:xfrm>
            <a:custGeom>
              <a:avLst/>
              <a:gdLst>
                <a:gd name="connsiteX0" fmla="*/ 134588 w 144113"/>
                <a:gd name="connsiteY0" fmla="*/ 279844 h 279844"/>
                <a:gd name="connsiteX1" fmla="*/ 125063 w 144113"/>
                <a:gd name="connsiteY1" fmla="*/ 270319 h 279844"/>
                <a:gd name="connsiteX2" fmla="*/ 125063 w 144113"/>
                <a:gd name="connsiteY2" fmla="*/ 19050 h 279844"/>
                <a:gd name="connsiteX3" fmla="*/ 9525 w 144113"/>
                <a:gd name="connsiteY3" fmla="*/ 19050 h 279844"/>
                <a:gd name="connsiteX4" fmla="*/ 0 w 144113"/>
                <a:gd name="connsiteY4" fmla="*/ 9525 h 279844"/>
                <a:gd name="connsiteX5" fmla="*/ 9525 w 144113"/>
                <a:gd name="connsiteY5" fmla="*/ 0 h 279844"/>
                <a:gd name="connsiteX6" fmla="*/ 134588 w 144113"/>
                <a:gd name="connsiteY6" fmla="*/ 0 h 279844"/>
                <a:gd name="connsiteX7" fmla="*/ 144113 w 144113"/>
                <a:gd name="connsiteY7" fmla="*/ 9525 h 279844"/>
                <a:gd name="connsiteX8" fmla="*/ 144113 w 144113"/>
                <a:gd name="connsiteY8" fmla="*/ 270319 h 279844"/>
                <a:gd name="connsiteX9" fmla="*/ 134588 w 144113"/>
                <a:gd name="connsiteY9" fmla="*/ 279844 h 27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4113" h="279844">
                  <a:moveTo>
                    <a:pt x="134588" y="279844"/>
                  </a:moveTo>
                  <a:cubicBezTo>
                    <a:pt x="129330" y="279844"/>
                    <a:pt x="125063" y="275577"/>
                    <a:pt x="125063" y="270319"/>
                  </a:cubicBezTo>
                  <a:lnTo>
                    <a:pt x="125063" y="19050"/>
                  </a:lnTo>
                  <a:lnTo>
                    <a:pt x="9525" y="19050"/>
                  </a:lnTo>
                  <a:cubicBezTo>
                    <a:pt x="4267" y="19050"/>
                    <a:pt x="0" y="14786"/>
                    <a:pt x="0" y="9525"/>
                  </a:cubicBezTo>
                  <a:cubicBezTo>
                    <a:pt x="0" y="4264"/>
                    <a:pt x="4267" y="0"/>
                    <a:pt x="9525" y="0"/>
                  </a:cubicBezTo>
                  <a:lnTo>
                    <a:pt x="134588" y="0"/>
                  </a:lnTo>
                  <a:cubicBezTo>
                    <a:pt x="139846" y="0"/>
                    <a:pt x="144113" y="4264"/>
                    <a:pt x="144113" y="9525"/>
                  </a:cubicBezTo>
                  <a:lnTo>
                    <a:pt x="144113" y="270319"/>
                  </a:lnTo>
                  <a:cubicBezTo>
                    <a:pt x="144113" y="275577"/>
                    <a:pt x="139846" y="279844"/>
                    <a:pt x="134588" y="279844"/>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4" name="Freeform 129">
              <a:extLst>
                <a:ext uri="{FF2B5EF4-FFF2-40B4-BE49-F238E27FC236}">
                  <a16:creationId xmlns:a16="http://schemas.microsoft.com/office/drawing/2014/main" id="{CE20A59F-1CF9-EF29-7A28-85F23AD5CF4E}"/>
                </a:ext>
              </a:extLst>
            </p:cNvPr>
            <p:cNvSpPr/>
            <p:nvPr/>
          </p:nvSpPr>
          <p:spPr>
            <a:xfrm>
              <a:off x="2567590" y="3824192"/>
              <a:ext cx="19050" cy="54387"/>
            </a:xfrm>
            <a:custGeom>
              <a:avLst/>
              <a:gdLst>
                <a:gd name="connsiteX0" fmla="*/ 9525 w 19050"/>
                <a:gd name="connsiteY0" fmla="*/ 54388 h 54387"/>
                <a:gd name="connsiteX1" fmla="*/ 0 w 19050"/>
                <a:gd name="connsiteY1" fmla="*/ 44863 h 54387"/>
                <a:gd name="connsiteX2" fmla="*/ 0 w 19050"/>
                <a:gd name="connsiteY2" fmla="*/ 9525 h 54387"/>
                <a:gd name="connsiteX3" fmla="*/ 9525 w 19050"/>
                <a:gd name="connsiteY3" fmla="*/ 0 h 54387"/>
                <a:gd name="connsiteX4" fmla="*/ 19050 w 19050"/>
                <a:gd name="connsiteY4" fmla="*/ 9525 h 54387"/>
                <a:gd name="connsiteX5" fmla="*/ 19050 w 19050"/>
                <a:gd name="connsiteY5" fmla="*/ 44863 h 54387"/>
                <a:gd name="connsiteX6" fmla="*/ 9525 w 19050"/>
                <a:gd name="connsiteY6" fmla="*/ 54388 h 54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 h="54387">
                  <a:moveTo>
                    <a:pt x="9525" y="54388"/>
                  </a:moveTo>
                  <a:cubicBezTo>
                    <a:pt x="4264" y="54388"/>
                    <a:pt x="0" y="50121"/>
                    <a:pt x="0" y="44863"/>
                  </a:cubicBezTo>
                  <a:lnTo>
                    <a:pt x="0" y="9525"/>
                  </a:lnTo>
                  <a:cubicBezTo>
                    <a:pt x="0" y="4267"/>
                    <a:pt x="4264" y="0"/>
                    <a:pt x="9525" y="0"/>
                  </a:cubicBezTo>
                  <a:cubicBezTo>
                    <a:pt x="14786" y="0"/>
                    <a:pt x="19050" y="4267"/>
                    <a:pt x="19050" y="9525"/>
                  </a:cubicBezTo>
                  <a:lnTo>
                    <a:pt x="19050" y="44863"/>
                  </a:lnTo>
                  <a:cubicBezTo>
                    <a:pt x="19050" y="50121"/>
                    <a:pt x="14786" y="54388"/>
                    <a:pt x="9525" y="54388"/>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5" name="Freeform 130">
              <a:extLst>
                <a:ext uri="{FF2B5EF4-FFF2-40B4-BE49-F238E27FC236}">
                  <a16:creationId xmlns:a16="http://schemas.microsoft.com/office/drawing/2014/main" id="{4CA60ECC-9C68-6D47-581B-08AA42DF60AE}"/>
                </a:ext>
              </a:extLst>
            </p:cNvPr>
            <p:cNvSpPr/>
            <p:nvPr/>
          </p:nvSpPr>
          <p:spPr>
            <a:xfrm>
              <a:off x="2701606" y="3824192"/>
              <a:ext cx="19050" cy="54387"/>
            </a:xfrm>
            <a:custGeom>
              <a:avLst/>
              <a:gdLst>
                <a:gd name="connsiteX0" fmla="*/ 9525 w 19050"/>
                <a:gd name="connsiteY0" fmla="*/ 54388 h 54387"/>
                <a:gd name="connsiteX1" fmla="*/ 0 w 19050"/>
                <a:gd name="connsiteY1" fmla="*/ 44863 h 54387"/>
                <a:gd name="connsiteX2" fmla="*/ 0 w 19050"/>
                <a:gd name="connsiteY2" fmla="*/ 9525 h 54387"/>
                <a:gd name="connsiteX3" fmla="*/ 9525 w 19050"/>
                <a:gd name="connsiteY3" fmla="*/ 0 h 54387"/>
                <a:gd name="connsiteX4" fmla="*/ 19050 w 19050"/>
                <a:gd name="connsiteY4" fmla="*/ 9525 h 54387"/>
                <a:gd name="connsiteX5" fmla="*/ 19050 w 19050"/>
                <a:gd name="connsiteY5" fmla="*/ 44863 h 54387"/>
                <a:gd name="connsiteX6" fmla="*/ 9525 w 19050"/>
                <a:gd name="connsiteY6" fmla="*/ 54388 h 54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 h="54387">
                  <a:moveTo>
                    <a:pt x="9525" y="54388"/>
                  </a:moveTo>
                  <a:cubicBezTo>
                    <a:pt x="4264" y="54388"/>
                    <a:pt x="0" y="50121"/>
                    <a:pt x="0" y="44863"/>
                  </a:cubicBezTo>
                  <a:lnTo>
                    <a:pt x="0" y="9525"/>
                  </a:lnTo>
                  <a:cubicBezTo>
                    <a:pt x="0" y="4267"/>
                    <a:pt x="4264" y="0"/>
                    <a:pt x="9525" y="0"/>
                  </a:cubicBezTo>
                  <a:cubicBezTo>
                    <a:pt x="14786" y="0"/>
                    <a:pt x="19050" y="4267"/>
                    <a:pt x="19050" y="9525"/>
                  </a:cubicBezTo>
                  <a:lnTo>
                    <a:pt x="19050" y="44863"/>
                  </a:lnTo>
                  <a:cubicBezTo>
                    <a:pt x="19050" y="50121"/>
                    <a:pt x="14786" y="54388"/>
                    <a:pt x="9525" y="54388"/>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6" name="Freeform 131">
              <a:extLst>
                <a:ext uri="{FF2B5EF4-FFF2-40B4-BE49-F238E27FC236}">
                  <a16:creationId xmlns:a16="http://schemas.microsoft.com/office/drawing/2014/main" id="{ED3A801D-4D2A-6B19-D11F-6C842F1290FA}"/>
                </a:ext>
              </a:extLst>
            </p:cNvPr>
            <p:cNvSpPr/>
            <p:nvPr/>
          </p:nvSpPr>
          <p:spPr>
            <a:xfrm>
              <a:off x="2748565" y="3824192"/>
              <a:ext cx="19050" cy="54387"/>
            </a:xfrm>
            <a:custGeom>
              <a:avLst/>
              <a:gdLst>
                <a:gd name="connsiteX0" fmla="*/ 9525 w 19050"/>
                <a:gd name="connsiteY0" fmla="*/ 54388 h 54387"/>
                <a:gd name="connsiteX1" fmla="*/ 0 w 19050"/>
                <a:gd name="connsiteY1" fmla="*/ 44863 h 54387"/>
                <a:gd name="connsiteX2" fmla="*/ 0 w 19050"/>
                <a:gd name="connsiteY2" fmla="*/ 9525 h 54387"/>
                <a:gd name="connsiteX3" fmla="*/ 9525 w 19050"/>
                <a:gd name="connsiteY3" fmla="*/ 0 h 54387"/>
                <a:gd name="connsiteX4" fmla="*/ 19050 w 19050"/>
                <a:gd name="connsiteY4" fmla="*/ 9525 h 54387"/>
                <a:gd name="connsiteX5" fmla="*/ 19050 w 19050"/>
                <a:gd name="connsiteY5" fmla="*/ 44863 h 54387"/>
                <a:gd name="connsiteX6" fmla="*/ 9525 w 19050"/>
                <a:gd name="connsiteY6" fmla="*/ 54388 h 54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 h="54387">
                  <a:moveTo>
                    <a:pt x="9525" y="54388"/>
                  </a:moveTo>
                  <a:cubicBezTo>
                    <a:pt x="4264" y="54388"/>
                    <a:pt x="0" y="50121"/>
                    <a:pt x="0" y="44863"/>
                  </a:cubicBezTo>
                  <a:lnTo>
                    <a:pt x="0" y="9525"/>
                  </a:lnTo>
                  <a:cubicBezTo>
                    <a:pt x="0" y="4267"/>
                    <a:pt x="4264" y="0"/>
                    <a:pt x="9525" y="0"/>
                  </a:cubicBezTo>
                  <a:cubicBezTo>
                    <a:pt x="14786" y="0"/>
                    <a:pt x="19050" y="4267"/>
                    <a:pt x="19050" y="9525"/>
                  </a:cubicBezTo>
                  <a:lnTo>
                    <a:pt x="19050" y="44863"/>
                  </a:lnTo>
                  <a:cubicBezTo>
                    <a:pt x="19050" y="50121"/>
                    <a:pt x="14786" y="54388"/>
                    <a:pt x="9525" y="54388"/>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7" name="Freeform 132">
              <a:extLst>
                <a:ext uri="{FF2B5EF4-FFF2-40B4-BE49-F238E27FC236}">
                  <a16:creationId xmlns:a16="http://schemas.microsoft.com/office/drawing/2014/main" id="{D7D1169E-13F0-2E92-D190-63E19613E102}"/>
                </a:ext>
              </a:extLst>
            </p:cNvPr>
            <p:cNvSpPr/>
            <p:nvPr/>
          </p:nvSpPr>
          <p:spPr>
            <a:xfrm>
              <a:off x="2875437" y="3824192"/>
              <a:ext cx="19050" cy="54387"/>
            </a:xfrm>
            <a:custGeom>
              <a:avLst/>
              <a:gdLst>
                <a:gd name="connsiteX0" fmla="*/ 9525 w 19050"/>
                <a:gd name="connsiteY0" fmla="*/ 54388 h 54387"/>
                <a:gd name="connsiteX1" fmla="*/ 0 w 19050"/>
                <a:gd name="connsiteY1" fmla="*/ 44863 h 54387"/>
                <a:gd name="connsiteX2" fmla="*/ 0 w 19050"/>
                <a:gd name="connsiteY2" fmla="*/ 9525 h 54387"/>
                <a:gd name="connsiteX3" fmla="*/ 9525 w 19050"/>
                <a:gd name="connsiteY3" fmla="*/ 0 h 54387"/>
                <a:gd name="connsiteX4" fmla="*/ 19050 w 19050"/>
                <a:gd name="connsiteY4" fmla="*/ 9525 h 54387"/>
                <a:gd name="connsiteX5" fmla="*/ 19050 w 19050"/>
                <a:gd name="connsiteY5" fmla="*/ 44863 h 54387"/>
                <a:gd name="connsiteX6" fmla="*/ 9525 w 19050"/>
                <a:gd name="connsiteY6" fmla="*/ 54388 h 54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 h="54387">
                  <a:moveTo>
                    <a:pt x="9525" y="54388"/>
                  </a:moveTo>
                  <a:cubicBezTo>
                    <a:pt x="4264" y="54388"/>
                    <a:pt x="0" y="50121"/>
                    <a:pt x="0" y="44863"/>
                  </a:cubicBezTo>
                  <a:lnTo>
                    <a:pt x="0" y="9525"/>
                  </a:lnTo>
                  <a:cubicBezTo>
                    <a:pt x="0" y="4267"/>
                    <a:pt x="4264" y="0"/>
                    <a:pt x="9525" y="0"/>
                  </a:cubicBezTo>
                  <a:cubicBezTo>
                    <a:pt x="14786" y="0"/>
                    <a:pt x="19050" y="4267"/>
                    <a:pt x="19050" y="9525"/>
                  </a:cubicBezTo>
                  <a:lnTo>
                    <a:pt x="19050" y="44863"/>
                  </a:lnTo>
                  <a:cubicBezTo>
                    <a:pt x="19050" y="50121"/>
                    <a:pt x="14786" y="54388"/>
                    <a:pt x="9525" y="54388"/>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8" name="Freeform 133">
              <a:extLst>
                <a:ext uri="{FF2B5EF4-FFF2-40B4-BE49-F238E27FC236}">
                  <a16:creationId xmlns:a16="http://schemas.microsoft.com/office/drawing/2014/main" id="{FF678CBE-A7B4-4FD3-C6CF-C42494D6CD2E}"/>
                </a:ext>
              </a:extLst>
            </p:cNvPr>
            <p:cNvSpPr/>
            <p:nvPr/>
          </p:nvSpPr>
          <p:spPr>
            <a:xfrm>
              <a:off x="3023265" y="3824192"/>
              <a:ext cx="19050" cy="54387"/>
            </a:xfrm>
            <a:custGeom>
              <a:avLst/>
              <a:gdLst>
                <a:gd name="connsiteX0" fmla="*/ 9525 w 19050"/>
                <a:gd name="connsiteY0" fmla="*/ 54388 h 54387"/>
                <a:gd name="connsiteX1" fmla="*/ 0 w 19050"/>
                <a:gd name="connsiteY1" fmla="*/ 44863 h 54387"/>
                <a:gd name="connsiteX2" fmla="*/ 0 w 19050"/>
                <a:gd name="connsiteY2" fmla="*/ 9525 h 54387"/>
                <a:gd name="connsiteX3" fmla="*/ 9525 w 19050"/>
                <a:gd name="connsiteY3" fmla="*/ 0 h 54387"/>
                <a:gd name="connsiteX4" fmla="*/ 19050 w 19050"/>
                <a:gd name="connsiteY4" fmla="*/ 9525 h 54387"/>
                <a:gd name="connsiteX5" fmla="*/ 19050 w 19050"/>
                <a:gd name="connsiteY5" fmla="*/ 44863 h 54387"/>
                <a:gd name="connsiteX6" fmla="*/ 9525 w 19050"/>
                <a:gd name="connsiteY6" fmla="*/ 54388 h 54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 h="54387">
                  <a:moveTo>
                    <a:pt x="9525" y="54388"/>
                  </a:moveTo>
                  <a:cubicBezTo>
                    <a:pt x="4267" y="54388"/>
                    <a:pt x="0" y="50121"/>
                    <a:pt x="0" y="44863"/>
                  </a:cubicBezTo>
                  <a:lnTo>
                    <a:pt x="0" y="9525"/>
                  </a:lnTo>
                  <a:cubicBezTo>
                    <a:pt x="0" y="4267"/>
                    <a:pt x="4267" y="0"/>
                    <a:pt x="9525" y="0"/>
                  </a:cubicBezTo>
                  <a:cubicBezTo>
                    <a:pt x="14783" y="0"/>
                    <a:pt x="19050" y="4267"/>
                    <a:pt x="19050" y="9525"/>
                  </a:cubicBezTo>
                  <a:lnTo>
                    <a:pt x="19050" y="44863"/>
                  </a:lnTo>
                  <a:cubicBezTo>
                    <a:pt x="19050" y="50121"/>
                    <a:pt x="14783" y="54388"/>
                    <a:pt x="9525" y="54388"/>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9" name="Freeform 134">
              <a:extLst>
                <a:ext uri="{FF2B5EF4-FFF2-40B4-BE49-F238E27FC236}">
                  <a16:creationId xmlns:a16="http://schemas.microsoft.com/office/drawing/2014/main" id="{9189D745-C99B-559D-535A-4559C745A646}"/>
                </a:ext>
              </a:extLst>
            </p:cNvPr>
            <p:cNvSpPr/>
            <p:nvPr/>
          </p:nvSpPr>
          <p:spPr>
            <a:xfrm>
              <a:off x="2544349" y="3638550"/>
              <a:ext cx="61340" cy="19050"/>
            </a:xfrm>
            <a:custGeom>
              <a:avLst/>
              <a:gdLst>
                <a:gd name="connsiteX0" fmla="*/ 51816 w 61340"/>
                <a:gd name="connsiteY0" fmla="*/ 19050 h 19050"/>
                <a:gd name="connsiteX1" fmla="*/ 9525 w 61340"/>
                <a:gd name="connsiteY1" fmla="*/ 19050 h 19050"/>
                <a:gd name="connsiteX2" fmla="*/ 0 w 61340"/>
                <a:gd name="connsiteY2" fmla="*/ 9525 h 19050"/>
                <a:gd name="connsiteX3" fmla="*/ 9525 w 61340"/>
                <a:gd name="connsiteY3" fmla="*/ 0 h 19050"/>
                <a:gd name="connsiteX4" fmla="*/ 51816 w 61340"/>
                <a:gd name="connsiteY4" fmla="*/ 0 h 19050"/>
                <a:gd name="connsiteX5" fmla="*/ 61341 w 61340"/>
                <a:gd name="connsiteY5" fmla="*/ 9525 h 19050"/>
                <a:gd name="connsiteX6" fmla="*/ 51816 w 61340"/>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40" h="19050">
                  <a:moveTo>
                    <a:pt x="51816" y="19050"/>
                  </a:moveTo>
                  <a:lnTo>
                    <a:pt x="9525" y="19050"/>
                  </a:lnTo>
                  <a:cubicBezTo>
                    <a:pt x="4264" y="19050"/>
                    <a:pt x="0" y="14786"/>
                    <a:pt x="0" y="9525"/>
                  </a:cubicBezTo>
                  <a:cubicBezTo>
                    <a:pt x="0" y="4264"/>
                    <a:pt x="4264" y="0"/>
                    <a:pt x="9525" y="0"/>
                  </a:cubicBezTo>
                  <a:lnTo>
                    <a:pt x="51816" y="0"/>
                  </a:lnTo>
                  <a:cubicBezTo>
                    <a:pt x="57077" y="0"/>
                    <a:pt x="61341" y="4264"/>
                    <a:pt x="61341" y="9525"/>
                  </a:cubicBezTo>
                  <a:cubicBezTo>
                    <a:pt x="61341" y="14786"/>
                    <a:pt x="57077" y="19050"/>
                    <a:pt x="51816"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0" name="Freeform 135">
              <a:extLst>
                <a:ext uri="{FF2B5EF4-FFF2-40B4-BE49-F238E27FC236}">
                  <a16:creationId xmlns:a16="http://schemas.microsoft.com/office/drawing/2014/main" id="{F15831FE-F72C-6EE6-C69C-9ABB0435C16B}"/>
                </a:ext>
              </a:extLst>
            </p:cNvPr>
            <p:cNvSpPr/>
            <p:nvPr/>
          </p:nvSpPr>
          <p:spPr>
            <a:xfrm>
              <a:off x="2544349" y="3687032"/>
              <a:ext cx="61340" cy="19050"/>
            </a:xfrm>
            <a:custGeom>
              <a:avLst/>
              <a:gdLst>
                <a:gd name="connsiteX0" fmla="*/ 51816 w 61340"/>
                <a:gd name="connsiteY0" fmla="*/ 19050 h 19050"/>
                <a:gd name="connsiteX1" fmla="*/ 9525 w 61340"/>
                <a:gd name="connsiteY1" fmla="*/ 19050 h 19050"/>
                <a:gd name="connsiteX2" fmla="*/ 0 w 61340"/>
                <a:gd name="connsiteY2" fmla="*/ 9525 h 19050"/>
                <a:gd name="connsiteX3" fmla="*/ 9525 w 61340"/>
                <a:gd name="connsiteY3" fmla="*/ 0 h 19050"/>
                <a:gd name="connsiteX4" fmla="*/ 51816 w 61340"/>
                <a:gd name="connsiteY4" fmla="*/ 0 h 19050"/>
                <a:gd name="connsiteX5" fmla="*/ 61341 w 61340"/>
                <a:gd name="connsiteY5" fmla="*/ 9525 h 19050"/>
                <a:gd name="connsiteX6" fmla="*/ 51816 w 61340"/>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40" h="19050">
                  <a:moveTo>
                    <a:pt x="51816" y="19050"/>
                  </a:moveTo>
                  <a:lnTo>
                    <a:pt x="9525" y="19050"/>
                  </a:lnTo>
                  <a:cubicBezTo>
                    <a:pt x="4264" y="19050"/>
                    <a:pt x="0" y="14783"/>
                    <a:pt x="0" y="9525"/>
                  </a:cubicBezTo>
                  <a:cubicBezTo>
                    <a:pt x="0" y="4264"/>
                    <a:pt x="4264" y="0"/>
                    <a:pt x="9525" y="0"/>
                  </a:cubicBezTo>
                  <a:lnTo>
                    <a:pt x="51816" y="0"/>
                  </a:lnTo>
                  <a:cubicBezTo>
                    <a:pt x="57077" y="0"/>
                    <a:pt x="61341" y="4264"/>
                    <a:pt x="61341" y="9525"/>
                  </a:cubicBezTo>
                  <a:cubicBezTo>
                    <a:pt x="61341" y="14783"/>
                    <a:pt x="57077" y="19050"/>
                    <a:pt x="51816"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1" name="Freeform 136">
              <a:extLst>
                <a:ext uri="{FF2B5EF4-FFF2-40B4-BE49-F238E27FC236}">
                  <a16:creationId xmlns:a16="http://schemas.microsoft.com/office/drawing/2014/main" id="{6ADEEC8C-DF6F-4BC3-BAA1-29A96EF460FB}"/>
                </a:ext>
              </a:extLst>
            </p:cNvPr>
            <p:cNvSpPr/>
            <p:nvPr/>
          </p:nvSpPr>
          <p:spPr>
            <a:xfrm>
              <a:off x="2544349" y="3735514"/>
              <a:ext cx="61340" cy="19050"/>
            </a:xfrm>
            <a:custGeom>
              <a:avLst/>
              <a:gdLst>
                <a:gd name="connsiteX0" fmla="*/ 51816 w 61340"/>
                <a:gd name="connsiteY0" fmla="*/ 19050 h 19050"/>
                <a:gd name="connsiteX1" fmla="*/ 9525 w 61340"/>
                <a:gd name="connsiteY1" fmla="*/ 19050 h 19050"/>
                <a:gd name="connsiteX2" fmla="*/ 0 w 61340"/>
                <a:gd name="connsiteY2" fmla="*/ 9525 h 19050"/>
                <a:gd name="connsiteX3" fmla="*/ 9525 w 61340"/>
                <a:gd name="connsiteY3" fmla="*/ 0 h 19050"/>
                <a:gd name="connsiteX4" fmla="*/ 51816 w 61340"/>
                <a:gd name="connsiteY4" fmla="*/ 0 h 19050"/>
                <a:gd name="connsiteX5" fmla="*/ 61341 w 61340"/>
                <a:gd name="connsiteY5" fmla="*/ 9525 h 19050"/>
                <a:gd name="connsiteX6" fmla="*/ 51816 w 61340"/>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40" h="19050">
                  <a:moveTo>
                    <a:pt x="51816" y="19050"/>
                  </a:moveTo>
                  <a:lnTo>
                    <a:pt x="9525" y="19050"/>
                  </a:lnTo>
                  <a:cubicBezTo>
                    <a:pt x="4264" y="19050"/>
                    <a:pt x="0" y="14783"/>
                    <a:pt x="0" y="9525"/>
                  </a:cubicBezTo>
                  <a:cubicBezTo>
                    <a:pt x="0" y="4267"/>
                    <a:pt x="4264" y="0"/>
                    <a:pt x="9525" y="0"/>
                  </a:cubicBezTo>
                  <a:lnTo>
                    <a:pt x="51816" y="0"/>
                  </a:lnTo>
                  <a:cubicBezTo>
                    <a:pt x="57077" y="0"/>
                    <a:pt x="61341" y="4267"/>
                    <a:pt x="61341" y="9525"/>
                  </a:cubicBezTo>
                  <a:cubicBezTo>
                    <a:pt x="61341" y="14783"/>
                    <a:pt x="57077" y="19050"/>
                    <a:pt x="51816"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2" name="Freeform 137">
              <a:extLst>
                <a:ext uri="{FF2B5EF4-FFF2-40B4-BE49-F238E27FC236}">
                  <a16:creationId xmlns:a16="http://schemas.microsoft.com/office/drawing/2014/main" id="{FC5F6265-352A-8535-26BF-C47E3E18A78F}"/>
                </a:ext>
              </a:extLst>
            </p:cNvPr>
            <p:cNvSpPr/>
            <p:nvPr/>
          </p:nvSpPr>
          <p:spPr>
            <a:xfrm>
              <a:off x="2544349" y="3784091"/>
              <a:ext cx="61340" cy="19050"/>
            </a:xfrm>
            <a:custGeom>
              <a:avLst/>
              <a:gdLst>
                <a:gd name="connsiteX0" fmla="*/ 51816 w 61340"/>
                <a:gd name="connsiteY0" fmla="*/ 19050 h 19050"/>
                <a:gd name="connsiteX1" fmla="*/ 9525 w 61340"/>
                <a:gd name="connsiteY1" fmla="*/ 19050 h 19050"/>
                <a:gd name="connsiteX2" fmla="*/ 0 w 61340"/>
                <a:gd name="connsiteY2" fmla="*/ 9525 h 19050"/>
                <a:gd name="connsiteX3" fmla="*/ 9525 w 61340"/>
                <a:gd name="connsiteY3" fmla="*/ 0 h 19050"/>
                <a:gd name="connsiteX4" fmla="*/ 51816 w 61340"/>
                <a:gd name="connsiteY4" fmla="*/ 0 h 19050"/>
                <a:gd name="connsiteX5" fmla="*/ 61341 w 61340"/>
                <a:gd name="connsiteY5" fmla="*/ 9525 h 19050"/>
                <a:gd name="connsiteX6" fmla="*/ 51816 w 61340"/>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40" h="19050">
                  <a:moveTo>
                    <a:pt x="51816" y="19050"/>
                  </a:moveTo>
                  <a:lnTo>
                    <a:pt x="9525" y="19050"/>
                  </a:lnTo>
                  <a:cubicBezTo>
                    <a:pt x="4264" y="19050"/>
                    <a:pt x="0" y="14783"/>
                    <a:pt x="0" y="9525"/>
                  </a:cubicBezTo>
                  <a:cubicBezTo>
                    <a:pt x="0" y="4267"/>
                    <a:pt x="4264" y="0"/>
                    <a:pt x="9525" y="0"/>
                  </a:cubicBezTo>
                  <a:lnTo>
                    <a:pt x="51816" y="0"/>
                  </a:lnTo>
                  <a:cubicBezTo>
                    <a:pt x="57077" y="0"/>
                    <a:pt x="61341" y="4267"/>
                    <a:pt x="61341" y="9525"/>
                  </a:cubicBezTo>
                  <a:cubicBezTo>
                    <a:pt x="61341" y="14783"/>
                    <a:pt x="57077" y="19050"/>
                    <a:pt x="51816"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3" name="Freeform 138">
              <a:extLst>
                <a:ext uri="{FF2B5EF4-FFF2-40B4-BE49-F238E27FC236}">
                  <a16:creationId xmlns:a16="http://schemas.microsoft.com/office/drawing/2014/main" id="{1F45EF5D-EA81-0A62-B85C-3813DA791818}"/>
                </a:ext>
              </a:extLst>
            </p:cNvPr>
            <p:cNvSpPr/>
            <p:nvPr/>
          </p:nvSpPr>
          <p:spPr>
            <a:xfrm>
              <a:off x="2963258" y="3636930"/>
              <a:ext cx="61531" cy="19050"/>
            </a:xfrm>
            <a:custGeom>
              <a:avLst/>
              <a:gdLst>
                <a:gd name="connsiteX0" fmla="*/ 52006 w 61531"/>
                <a:gd name="connsiteY0" fmla="*/ 19050 h 19050"/>
                <a:gd name="connsiteX1" fmla="*/ 9525 w 61531"/>
                <a:gd name="connsiteY1" fmla="*/ 19050 h 19050"/>
                <a:gd name="connsiteX2" fmla="*/ 0 w 61531"/>
                <a:gd name="connsiteY2" fmla="*/ 9525 h 19050"/>
                <a:gd name="connsiteX3" fmla="*/ 9525 w 61531"/>
                <a:gd name="connsiteY3" fmla="*/ 0 h 19050"/>
                <a:gd name="connsiteX4" fmla="*/ 52006 w 61531"/>
                <a:gd name="connsiteY4" fmla="*/ 0 h 19050"/>
                <a:gd name="connsiteX5" fmla="*/ 61531 w 61531"/>
                <a:gd name="connsiteY5" fmla="*/ 9525 h 19050"/>
                <a:gd name="connsiteX6" fmla="*/ 52006 w 61531"/>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531" h="19050">
                  <a:moveTo>
                    <a:pt x="52006" y="19050"/>
                  </a:moveTo>
                  <a:lnTo>
                    <a:pt x="9525" y="19050"/>
                  </a:lnTo>
                  <a:cubicBezTo>
                    <a:pt x="4267" y="19050"/>
                    <a:pt x="0" y="14786"/>
                    <a:pt x="0" y="9525"/>
                  </a:cubicBezTo>
                  <a:cubicBezTo>
                    <a:pt x="0" y="4264"/>
                    <a:pt x="4267" y="0"/>
                    <a:pt x="9525" y="0"/>
                  </a:cubicBezTo>
                  <a:lnTo>
                    <a:pt x="52006" y="0"/>
                  </a:lnTo>
                  <a:cubicBezTo>
                    <a:pt x="57264" y="0"/>
                    <a:pt x="61531" y="4264"/>
                    <a:pt x="61531" y="9525"/>
                  </a:cubicBezTo>
                  <a:cubicBezTo>
                    <a:pt x="61531" y="14786"/>
                    <a:pt x="57264" y="19050"/>
                    <a:pt x="52006"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4" name="Freeform 139">
              <a:extLst>
                <a:ext uri="{FF2B5EF4-FFF2-40B4-BE49-F238E27FC236}">
                  <a16:creationId xmlns:a16="http://schemas.microsoft.com/office/drawing/2014/main" id="{032D618E-071E-5CCA-C5C5-56E75BCD440C}"/>
                </a:ext>
              </a:extLst>
            </p:cNvPr>
            <p:cNvSpPr/>
            <p:nvPr/>
          </p:nvSpPr>
          <p:spPr>
            <a:xfrm>
              <a:off x="2963258" y="3686175"/>
              <a:ext cx="61531" cy="19050"/>
            </a:xfrm>
            <a:custGeom>
              <a:avLst/>
              <a:gdLst>
                <a:gd name="connsiteX0" fmla="*/ 52006 w 61531"/>
                <a:gd name="connsiteY0" fmla="*/ 19050 h 19050"/>
                <a:gd name="connsiteX1" fmla="*/ 9525 w 61531"/>
                <a:gd name="connsiteY1" fmla="*/ 19050 h 19050"/>
                <a:gd name="connsiteX2" fmla="*/ 0 w 61531"/>
                <a:gd name="connsiteY2" fmla="*/ 9525 h 19050"/>
                <a:gd name="connsiteX3" fmla="*/ 9525 w 61531"/>
                <a:gd name="connsiteY3" fmla="*/ 0 h 19050"/>
                <a:gd name="connsiteX4" fmla="*/ 52006 w 61531"/>
                <a:gd name="connsiteY4" fmla="*/ 0 h 19050"/>
                <a:gd name="connsiteX5" fmla="*/ 61531 w 61531"/>
                <a:gd name="connsiteY5" fmla="*/ 9525 h 19050"/>
                <a:gd name="connsiteX6" fmla="*/ 52006 w 61531"/>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531" h="19050">
                  <a:moveTo>
                    <a:pt x="52006" y="19050"/>
                  </a:moveTo>
                  <a:lnTo>
                    <a:pt x="9525" y="19050"/>
                  </a:lnTo>
                  <a:cubicBezTo>
                    <a:pt x="4267" y="19050"/>
                    <a:pt x="0" y="14783"/>
                    <a:pt x="0" y="9525"/>
                  </a:cubicBezTo>
                  <a:cubicBezTo>
                    <a:pt x="0" y="4264"/>
                    <a:pt x="4267" y="0"/>
                    <a:pt x="9525" y="0"/>
                  </a:cubicBezTo>
                  <a:lnTo>
                    <a:pt x="52006" y="0"/>
                  </a:lnTo>
                  <a:cubicBezTo>
                    <a:pt x="57264" y="0"/>
                    <a:pt x="61531" y="4264"/>
                    <a:pt x="61531" y="9525"/>
                  </a:cubicBezTo>
                  <a:cubicBezTo>
                    <a:pt x="61531" y="14783"/>
                    <a:pt x="57264" y="19050"/>
                    <a:pt x="52006"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5" name="Freeform 140">
              <a:extLst>
                <a:ext uri="{FF2B5EF4-FFF2-40B4-BE49-F238E27FC236}">
                  <a16:creationId xmlns:a16="http://schemas.microsoft.com/office/drawing/2014/main" id="{7DEC43FB-D647-51FF-883A-7E466E23F46F}"/>
                </a:ext>
              </a:extLst>
            </p:cNvPr>
            <p:cNvSpPr/>
            <p:nvPr/>
          </p:nvSpPr>
          <p:spPr>
            <a:xfrm>
              <a:off x="2963258" y="3735038"/>
              <a:ext cx="61531" cy="19050"/>
            </a:xfrm>
            <a:custGeom>
              <a:avLst/>
              <a:gdLst>
                <a:gd name="connsiteX0" fmla="*/ 52006 w 61531"/>
                <a:gd name="connsiteY0" fmla="*/ 19050 h 19050"/>
                <a:gd name="connsiteX1" fmla="*/ 9525 w 61531"/>
                <a:gd name="connsiteY1" fmla="*/ 19050 h 19050"/>
                <a:gd name="connsiteX2" fmla="*/ 0 w 61531"/>
                <a:gd name="connsiteY2" fmla="*/ 9525 h 19050"/>
                <a:gd name="connsiteX3" fmla="*/ 9525 w 61531"/>
                <a:gd name="connsiteY3" fmla="*/ 0 h 19050"/>
                <a:gd name="connsiteX4" fmla="*/ 52006 w 61531"/>
                <a:gd name="connsiteY4" fmla="*/ 0 h 19050"/>
                <a:gd name="connsiteX5" fmla="*/ 61531 w 61531"/>
                <a:gd name="connsiteY5" fmla="*/ 9525 h 19050"/>
                <a:gd name="connsiteX6" fmla="*/ 52006 w 61531"/>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531" h="19050">
                  <a:moveTo>
                    <a:pt x="52006" y="19050"/>
                  </a:moveTo>
                  <a:lnTo>
                    <a:pt x="9525" y="19050"/>
                  </a:lnTo>
                  <a:cubicBezTo>
                    <a:pt x="4267" y="19050"/>
                    <a:pt x="0" y="14783"/>
                    <a:pt x="0" y="9525"/>
                  </a:cubicBezTo>
                  <a:cubicBezTo>
                    <a:pt x="0" y="4267"/>
                    <a:pt x="4267" y="0"/>
                    <a:pt x="9525" y="0"/>
                  </a:cubicBezTo>
                  <a:lnTo>
                    <a:pt x="52006" y="0"/>
                  </a:lnTo>
                  <a:cubicBezTo>
                    <a:pt x="57264" y="0"/>
                    <a:pt x="61531" y="4267"/>
                    <a:pt x="61531" y="9525"/>
                  </a:cubicBezTo>
                  <a:cubicBezTo>
                    <a:pt x="61531" y="14783"/>
                    <a:pt x="57264" y="19050"/>
                    <a:pt x="52006"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6" name="Freeform 141">
              <a:extLst>
                <a:ext uri="{FF2B5EF4-FFF2-40B4-BE49-F238E27FC236}">
                  <a16:creationId xmlns:a16="http://schemas.microsoft.com/office/drawing/2014/main" id="{ECC03171-DC8B-8878-F353-98A18B7C8A9F}"/>
                </a:ext>
              </a:extLst>
            </p:cNvPr>
            <p:cNvSpPr/>
            <p:nvPr/>
          </p:nvSpPr>
          <p:spPr>
            <a:xfrm>
              <a:off x="2963258" y="3784091"/>
              <a:ext cx="61531" cy="19050"/>
            </a:xfrm>
            <a:custGeom>
              <a:avLst/>
              <a:gdLst>
                <a:gd name="connsiteX0" fmla="*/ 52006 w 61531"/>
                <a:gd name="connsiteY0" fmla="*/ 19050 h 19050"/>
                <a:gd name="connsiteX1" fmla="*/ 9525 w 61531"/>
                <a:gd name="connsiteY1" fmla="*/ 19050 h 19050"/>
                <a:gd name="connsiteX2" fmla="*/ 0 w 61531"/>
                <a:gd name="connsiteY2" fmla="*/ 9525 h 19050"/>
                <a:gd name="connsiteX3" fmla="*/ 9525 w 61531"/>
                <a:gd name="connsiteY3" fmla="*/ 0 h 19050"/>
                <a:gd name="connsiteX4" fmla="*/ 52006 w 61531"/>
                <a:gd name="connsiteY4" fmla="*/ 0 h 19050"/>
                <a:gd name="connsiteX5" fmla="*/ 61531 w 61531"/>
                <a:gd name="connsiteY5" fmla="*/ 9525 h 19050"/>
                <a:gd name="connsiteX6" fmla="*/ 52006 w 61531"/>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531" h="19050">
                  <a:moveTo>
                    <a:pt x="52006" y="19050"/>
                  </a:moveTo>
                  <a:lnTo>
                    <a:pt x="9525" y="19050"/>
                  </a:lnTo>
                  <a:cubicBezTo>
                    <a:pt x="4267" y="19050"/>
                    <a:pt x="0" y="14783"/>
                    <a:pt x="0" y="9525"/>
                  </a:cubicBezTo>
                  <a:cubicBezTo>
                    <a:pt x="0" y="4267"/>
                    <a:pt x="4267" y="0"/>
                    <a:pt x="9525" y="0"/>
                  </a:cubicBezTo>
                  <a:lnTo>
                    <a:pt x="52006" y="0"/>
                  </a:lnTo>
                  <a:cubicBezTo>
                    <a:pt x="57264" y="0"/>
                    <a:pt x="61531" y="4267"/>
                    <a:pt x="61531" y="9525"/>
                  </a:cubicBezTo>
                  <a:cubicBezTo>
                    <a:pt x="61531" y="14783"/>
                    <a:pt x="57264" y="19050"/>
                    <a:pt x="52006"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7" name="Freeform 142">
              <a:extLst>
                <a:ext uri="{FF2B5EF4-FFF2-40B4-BE49-F238E27FC236}">
                  <a16:creationId xmlns:a16="http://schemas.microsoft.com/office/drawing/2014/main" id="{218ECBC5-6418-8128-C8DE-800CB4E3D0F7}"/>
                </a:ext>
              </a:extLst>
            </p:cNvPr>
            <p:cNvSpPr/>
            <p:nvPr/>
          </p:nvSpPr>
          <p:spPr>
            <a:xfrm>
              <a:off x="2670840" y="3297269"/>
              <a:ext cx="123825" cy="69341"/>
            </a:xfrm>
            <a:custGeom>
              <a:avLst/>
              <a:gdLst>
                <a:gd name="connsiteX0" fmla="*/ 114300 w 123825"/>
                <a:gd name="connsiteY0" fmla="*/ 69342 h 69341"/>
                <a:gd name="connsiteX1" fmla="*/ 104775 w 123825"/>
                <a:gd name="connsiteY1" fmla="*/ 59817 h 69341"/>
                <a:gd name="connsiteX2" fmla="*/ 104775 w 123825"/>
                <a:gd name="connsiteY2" fmla="*/ 19050 h 69341"/>
                <a:gd name="connsiteX3" fmla="*/ 19050 w 123825"/>
                <a:gd name="connsiteY3" fmla="*/ 19050 h 69341"/>
                <a:gd name="connsiteX4" fmla="*/ 19050 w 123825"/>
                <a:gd name="connsiteY4" fmla="*/ 59817 h 69341"/>
                <a:gd name="connsiteX5" fmla="*/ 9525 w 123825"/>
                <a:gd name="connsiteY5" fmla="*/ 69342 h 69341"/>
                <a:gd name="connsiteX6" fmla="*/ 0 w 123825"/>
                <a:gd name="connsiteY6" fmla="*/ 59817 h 69341"/>
                <a:gd name="connsiteX7" fmla="*/ 0 w 123825"/>
                <a:gd name="connsiteY7" fmla="*/ 9525 h 69341"/>
                <a:gd name="connsiteX8" fmla="*/ 9525 w 123825"/>
                <a:gd name="connsiteY8" fmla="*/ 0 h 69341"/>
                <a:gd name="connsiteX9" fmla="*/ 114300 w 123825"/>
                <a:gd name="connsiteY9" fmla="*/ 0 h 69341"/>
                <a:gd name="connsiteX10" fmla="*/ 123825 w 123825"/>
                <a:gd name="connsiteY10" fmla="*/ 9525 h 69341"/>
                <a:gd name="connsiteX11" fmla="*/ 123825 w 123825"/>
                <a:gd name="connsiteY11" fmla="*/ 59817 h 69341"/>
                <a:gd name="connsiteX12" fmla="*/ 114300 w 123825"/>
                <a:gd name="connsiteY12" fmla="*/ 69342 h 6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825" h="69341">
                  <a:moveTo>
                    <a:pt x="114300" y="69342"/>
                  </a:moveTo>
                  <a:cubicBezTo>
                    <a:pt x="109039" y="69342"/>
                    <a:pt x="104775" y="65078"/>
                    <a:pt x="104775" y="59817"/>
                  </a:cubicBezTo>
                  <a:lnTo>
                    <a:pt x="104775" y="19050"/>
                  </a:lnTo>
                  <a:lnTo>
                    <a:pt x="19050" y="19050"/>
                  </a:lnTo>
                  <a:lnTo>
                    <a:pt x="19050" y="59817"/>
                  </a:lnTo>
                  <a:cubicBezTo>
                    <a:pt x="19050" y="65078"/>
                    <a:pt x="14786" y="69342"/>
                    <a:pt x="9525" y="69342"/>
                  </a:cubicBezTo>
                  <a:cubicBezTo>
                    <a:pt x="4264" y="69342"/>
                    <a:pt x="0" y="65078"/>
                    <a:pt x="0" y="59817"/>
                  </a:cubicBezTo>
                  <a:lnTo>
                    <a:pt x="0" y="9525"/>
                  </a:lnTo>
                  <a:cubicBezTo>
                    <a:pt x="0" y="4264"/>
                    <a:pt x="4264" y="0"/>
                    <a:pt x="9525" y="0"/>
                  </a:cubicBezTo>
                  <a:lnTo>
                    <a:pt x="114300" y="0"/>
                  </a:lnTo>
                  <a:cubicBezTo>
                    <a:pt x="119561" y="0"/>
                    <a:pt x="123825" y="4264"/>
                    <a:pt x="123825" y="9525"/>
                  </a:cubicBezTo>
                  <a:lnTo>
                    <a:pt x="123825" y="59817"/>
                  </a:lnTo>
                  <a:cubicBezTo>
                    <a:pt x="123825" y="65078"/>
                    <a:pt x="119561" y="69342"/>
                    <a:pt x="114300" y="69342"/>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8" name="Freeform 143">
              <a:extLst>
                <a:ext uri="{FF2B5EF4-FFF2-40B4-BE49-F238E27FC236}">
                  <a16:creationId xmlns:a16="http://schemas.microsoft.com/office/drawing/2014/main" id="{F79A753C-FD1E-C075-06CE-BAF0DFA43381}"/>
                </a:ext>
              </a:extLst>
            </p:cNvPr>
            <p:cNvSpPr/>
            <p:nvPr/>
          </p:nvSpPr>
          <p:spPr>
            <a:xfrm>
              <a:off x="2690652" y="3255549"/>
              <a:ext cx="82772" cy="55244"/>
            </a:xfrm>
            <a:custGeom>
              <a:avLst/>
              <a:gdLst>
                <a:gd name="connsiteX0" fmla="*/ 9525 w 82772"/>
                <a:gd name="connsiteY0" fmla="*/ 55245 h 55244"/>
                <a:gd name="connsiteX1" fmla="*/ 0 w 82772"/>
                <a:gd name="connsiteY1" fmla="*/ 45720 h 55244"/>
                <a:gd name="connsiteX2" fmla="*/ 0 w 82772"/>
                <a:gd name="connsiteY2" fmla="*/ 9525 h 55244"/>
                <a:gd name="connsiteX3" fmla="*/ 9525 w 82772"/>
                <a:gd name="connsiteY3" fmla="*/ 0 h 55244"/>
                <a:gd name="connsiteX4" fmla="*/ 73247 w 82772"/>
                <a:gd name="connsiteY4" fmla="*/ 0 h 55244"/>
                <a:gd name="connsiteX5" fmla="*/ 82772 w 82772"/>
                <a:gd name="connsiteY5" fmla="*/ 9525 h 55244"/>
                <a:gd name="connsiteX6" fmla="*/ 82772 w 82772"/>
                <a:gd name="connsiteY6" fmla="*/ 44101 h 55244"/>
                <a:gd name="connsiteX7" fmla="*/ 73247 w 82772"/>
                <a:gd name="connsiteY7" fmla="*/ 53626 h 55244"/>
                <a:gd name="connsiteX8" fmla="*/ 63722 w 82772"/>
                <a:gd name="connsiteY8" fmla="*/ 44101 h 55244"/>
                <a:gd name="connsiteX9" fmla="*/ 63722 w 82772"/>
                <a:gd name="connsiteY9" fmla="*/ 19050 h 55244"/>
                <a:gd name="connsiteX10" fmla="*/ 19050 w 82772"/>
                <a:gd name="connsiteY10" fmla="*/ 19050 h 55244"/>
                <a:gd name="connsiteX11" fmla="*/ 19050 w 82772"/>
                <a:gd name="connsiteY11" fmla="*/ 45720 h 55244"/>
                <a:gd name="connsiteX12" fmla="*/ 9525 w 82772"/>
                <a:gd name="connsiteY12" fmla="*/ 55245 h 55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2772" h="55244">
                  <a:moveTo>
                    <a:pt x="9525" y="55245"/>
                  </a:moveTo>
                  <a:cubicBezTo>
                    <a:pt x="4264" y="55245"/>
                    <a:pt x="0" y="50981"/>
                    <a:pt x="0" y="45720"/>
                  </a:cubicBezTo>
                  <a:lnTo>
                    <a:pt x="0" y="9525"/>
                  </a:lnTo>
                  <a:cubicBezTo>
                    <a:pt x="0" y="4264"/>
                    <a:pt x="4264" y="0"/>
                    <a:pt x="9525" y="0"/>
                  </a:cubicBezTo>
                  <a:lnTo>
                    <a:pt x="73247" y="0"/>
                  </a:lnTo>
                  <a:cubicBezTo>
                    <a:pt x="78508" y="0"/>
                    <a:pt x="82772" y="4264"/>
                    <a:pt x="82772" y="9525"/>
                  </a:cubicBezTo>
                  <a:lnTo>
                    <a:pt x="82772" y="44101"/>
                  </a:lnTo>
                  <a:cubicBezTo>
                    <a:pt x="82772" y="49361"/>
                    <a:pt x="78508" y="53626"/>
                    <a:pt x="73247" y="53626"/>
                  </a:cubicBezTo>
                  <a:cubicBezTo>
                    <a:pt x="67987" y="53626"/>
                    <a:pt x="63722" y="49361"/>
                    <a:pt x="63722" y="44101"/>
                  </a:cubicBezTo>
                  <a:lnTo>
                    <a:pt x="63722" y="19050"/>
                  </a:lnTo>
                  <a:lnTo>
                    <a:pt x="19050" y="19050"/>
                  </a:lnTo>
                  <a:lnTo>
                    <a:pt x="19050" y="45720"/>
                  </a:lnTo>
                  <a:cubicBezTo>
                    <a:pt x="19050" y="50981"/>
                    <a:pt x="14786" y="55245"/>
                    <a:pt x="9525" y="55245"/>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9" name="Freeform 144">
              <a:extLst>
                <a:ext uri="{FF2B5EF4-FFF2-40B4-BE49-F238E27FC236}">
                  <a16:creationId xmlns:a16="http://schemas.microsoft.com/office/drawing/2014/main" id="{A700709D-8FFA-EE97-10CE-E5FA8956B00F}"/>
                </a:ext>
              </a:extLst>
            </p:cNvPr>
            <p:cNvSpPr/>
            <p:nvPr/>
          </p:nvSpPr>
          <p:spPr>
            <a:xfrm>
              <a:off x="2722085" y="3154870"/>
              <a:ext cx="19050" cy="117347"/>
            </a:xfrm>
            <a:custGeom>
              <a:avLst/>
              <a:gdLst>
                <a:gd name="connsiteX0" fmla="*/ 9525 w 19050"/>
                <a:gd name="connsiteY0" fmla="*/ 117348 h 117347"/>
                <a:gd name="connsiteX1" fmla="*/ 0 w 19050"/>
                <a:gd name="connsiteY1" fmla="*/ 107823 h 117347"/>
                <a:gd name="connsiteX2" fmla="*/ 0 w 19050"/>
                <a:gd name="connsiteY2" fmla="*/ 9525 h 117347"/>
                <a:gd name="connsiteX3" fmla="*/ 9525 w 19050"/>
                <a:gd name="connsiteY3" fmla="*/ 0 h 117347"/>
                <a:gd name="connsiteX4" fmla="*/ 19050 w 19050"/>
                <a:gd name="connsiteY4" fmla="*/ 9525 h 117347"/>
                <a:gd name="connsiteX5" fmla="*/ 19050 w 19050"/>
                <a:gd name="connsiteY5" fmla="*/ 107823 h 117347"/>
                <a:gd name="connsiteX6" fmla="*/ 9525 w 19050"/>
                <a:gd name="connsiteY6" fmla="*/ 117348 h 11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 h="117347">
                  <a:moveTo>
                    <a:pt x="9525" y="117348"/>
                  </a:moveTo>
                  <a:cubicBezTo>
                    <a:pt x="4264" y="117348"/>
                    <a:pt x="0" y="113084"/>
                    <a:pt x="0" y="107823"/>
                  </a:cubicBezTo>
                  <a:lnTo>
                    <a:pt x="0" y="9525"/>
                  </a:lnTo>
                  <a:cubicBezTo>
                    <a:pt x="0" y="4264"/>
                    <a:pt x="4264" y="0"/>
                    <a:pt x="9525" y="0"/>
                  </a:cubicBezTo>
                  <a:cubicBezTo>
                    <a:pt x="14786" y="0"/>
                    <a:pt x="19050" y="4264"/>
                    <a:pt x="19050" y="9525"/>
                  </a:cubicBezTo>
                  <a:lnTo>
                    <a:pt x="19050" y="107823"/>
                  </a:lnTo>
                  <a:cubicBezTo>
                    <a:pt x="19050" y="113084"/>
                    <a:pt x="14786" y="117348"/>
                    <a:pt x="9525" y="117348"/>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0" name="Freeform 146">
              <a:extLst>
                <a:ext uri="{FF2B5EF4-FFF2-40B4-BE49-F238E27FC236}">
                  <a16:creationId xmlns:a16="http://schemas.microsoft.com/office/drawing/2014/main" id="{ADA6809E-0F2F-D3DC-3EC6-D78F2141622E}"/>
                </a:ext>
              </a:extLst>
            </p:cNvPr>
            <p:cNvSpPr/>
            <p:nvPr/>
          </p:nvSpPr>
          <p:spPr>
            <a:xfrm>
              <a:off x="2670936" y="3396519"/>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1" name="Freeform 147">
              <a:extLst>
                <a:ext uri="{FF2B5EF4-FFF2-40B4-BE49-F238E27FC236}">
                  <a16:creationId xmlns:a16="http://schemas.microsoft.com/office/drawing/2014/main" id="{5CB2BD12-CEC2-94FF-975C-BB37B5A3EB5D}"/>
                </a:ext>
              </a:extLst>
            </p:cNvPr>
            <p:cNvSpPr/>
            <p:nvPr/>
          </p:nvSpPr>
          <p:spPr>
            <a:xfrm>
              <a:off x="2715513" y="3396519"/>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2" name="Freeform 149">
              <a:extLst>
                <a:ext uri="{FF2B5EF4-FFF2-40B4-BE49-F238E27FC236}">
                  <a16:creationId xmlns:a16="http://schemas.microsoft.com/office/drawing/2014/main" id="{247882E6-2C40-A23F-1B7D-C94C811CA7E9}"/>
                </a:ext>
              </a:extLst>
            </p:cNvPr>
            <p:cNvSpPr/>
            <p:nvPr/>
          </p:nvSpPr>
          <p:spPr>
            <a:xfrm>
              <a:off x="2759042" y="3396519"/>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 name="Freeform 150">
              <a:extLst>
                <a:ext uri="{FF2B5EF4-FFF2-40B4-BE49-F238E27FC236}">
                  <a16:creationId xmlns:a16="http://schemas.microsoft.com/office/drawing/2014/main" id="{6A6D18E9-0CBE-82D6-38FD-ED43939031EC}"/>
                </a:ext>
              </a:extLst>
            </p:cNvPr>
            <p:cNvSpPr/>
            <p:nvPr/>
          </p:nvSpPr>
          <p:spPr>
            <a:xfrm>
              <a:off x="2670936" y="3444906"/>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4" name="Freeform 151">
              <a:extLst>
                <a:ext uri="{FF2B5EF4-FFF2-40B4-BE49-F238E27FC236}">
                  <a16:creationId xmlns:a16="http://schemas.microsoft.com/office/drawing/2014/main" id="{36EFD548-BEDA-03C9-FAAF-9E479AB47963}"/>
                </a:ext>
              </a:extLst>
            </p:cNvPr>
            <p:cNvSpPr/>
            <p:nvPr/>
          </p:nvSpPr>
          <p:spPr>
            <a:xfrm>
              <a:off x="2715513" y="3444906"/>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5" name="Freeform 152">
              <a:extLst>
                <a:ext uri="{FF2B5EF4-FFF2-40B4-BE49-F238E27FC236}">
                  <a16:creationId xmlns:a16="http://schemas.microsoft.com/office/drawing/2014/main" id="{08045BFA-9E3B-6589-E8D0-013C6C98B7D8}"/>
                </a:ext>
              </a:extLst>
            </p:cNvPr>
            <p:cNvSpPr/>
            <p:nvPr/>
          </p:nvSpPr>
          <p:spPr>
            <a:xfrm>
              <a:off x="2759042" y="3444906"/>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6" name="Freeform 153">
              <a:extLst>
                <a:ext uri="{FF2B5EF4-FFF2-40B4-BE49-F238E27FC236}">
                  <a16:creationId xmlns:a16="http://schemas.microsoft.com/office/drawing/2014/main" id="{6A89C214-462B-0E5C-9460-A40D46F62510}"/>
                </a:ext>
              </a:extLst>
            </p:cNvPr>
            <p:cNvSpPr/>
            <p:nvPr/>
          </p:nvSpPr>
          <p:spPr>
            <a:xfrm>
              <a:off x="2670936" y="3493293"/>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7" name="Freeform 154">
              <a:extLst>
                <a:ext uri="{FF2B5EF4-FFF2-40B4-BE49-F238E27FC236}">
                  <a16:creationId xmlns:a16="http://schemas.microsoft.com/office/drawing/2014/main" id="{96436B67-FCCF-C94A-498D-A85887BEED54}"/>
                </a:ext>
              </a:extLst>
            </p:cNvPr>
            <p:cNvSpPr/>
            <p:nvPr/>
          </p:nvSpPr>
          <p:spPr>
            <a:xfrm>
              <a:off x="2715513" y="3493293"/>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8" name="Freeform 155">
              <a:extLst>
                <a:ext uri="{FF2B5EF4-FFF2-40B4-BE49-F238E27FC236}">
                  <a16:creationId xmlns:a16="http://schemas.microsoft.com/office/drawing/2014/main" id="{FE385FA2-BCFF-1A83-0C81-0CFDE1EE61FB}"/>
                </a:ext>
              </a:extLst>
            </p:cNvPr>
            <p:cNvSpPr/>
            <p:nvPr/>
          </p:nvSpPr>
          <p:spPr>
            <a:xfrm>
              <a:off x="2759042" y="3493293"/>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9" name="Freeform 156">
              <a:extLst>
                <a:ext uri="{FF2B5EF4-FFF2-40B4-BE49-F238E27FC236}">
                  <a16:creationId xmlns:a16="http://schemas.microsoft.com/office/drawing/2014/main" id="{FF48DD5B-828D-1EED-1461-39CB36C57D08}"/>
                </a:ext>
              </a:extLst>
            </p:cNvPr>
            <p:cNvSpPr/>
            <p:nvPr/>
          </p:nvSpPr>
          <p:spPr>
            <a:xfrm>
              <a:off x="2670936" y="354168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0" name="Freeform 157">
              <a:extLst>
                <a:ext uri="{FF2B5EF4-FFF2-40B4-BE49-F238E27FC236}">
                  <a16:creationId xmlns:a16="http://schemas.microsoft.com/office/drawing/2014/main" id="{459A9E69-2D11-FC16-C019-B47D0EB09B40}"/>
                </a:ext>
              </a:extLst>
            </p:cNvPr>
            <p:cNvSpPr/>
            <p:nvPr/>
          </p:nvSpPr>
          <p:spPr>
            <a:xfrm>
              <a:off x="2715513" y="354168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1" name="Freeform 158">
              <a:extLst>
                <a:ext uri="{FF2B5EF4-FFF2-40B4-BE49-F238E27FC236}">
                  <a16:creationId xmlns:a16="http://schemas.microsoft.com/office/drawing/2014/main" id="{64BF1D4E-EC29-1132-9F64-A6093C6F5D21}"/>
                </a:ext>
              </a:extLst>
            </p:cNvPr>
            <p:cNvSpPr/>
            <p:nvPr/>
          </p:nvSpPr>
          <p:spPr>
            <a:xfrm>
              <a:off x="2759042" y="354168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2" name="Freeform 159">
              <a:extLst>
                <a:ext uri="{FF2B5EF4-FFF2-40B4-BE49-F238E27FC236}">
                  <a16:creationId xmlns:a16="http://schemas.microsoft.com/office/drawing/2014/main" id="{7A1F0A97-DDCF-6805-3C1A-262918549FB7}"/>
                </a:ext>
              </a:extLst>
            </p:cNvPr>
            <p:cNvSpPr/>
            <p:nvPr/>
          </p:nvSpPr>
          <p:spPr>
            <a:xfrm>
              <a:off x="2670936" y="359006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3" name="Freeform 160">
              <a:extLst>
                <a:ext uri="{FF2B5EF4-FFF2-40B4-BE49-F238E27FC236}">
                  <a16:creationId xmlns:a16="http://schemas.microsoft.com/office/drawing/2014/main" id="{503CE739-FDE3-2CCF-6BB7-FB0963F8027D}"/>
                </a:ext>
              </a:extLst>
            </p:cNvPr>
            <p:cNvSpPr/>
            <p:nvPr/>
          </p:nvSpPr>
          <p:spPr>
            <a:xfrm>
              <a:off x="2715513" y="359006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4" name="Freeform 161">
              <a:extLst>
                <a:ext uri="{FF2B5EF4-FFF2-40B4-BE49-F238E27FC236}">
                  <a16:creationId xmlns:a16="http://schemas.microsoft.com/office/drawing/2014/main" id="{5D4E6250-40B5-00CE-2F49-2DA8E76FDE38}"/>
                </a:ext>
              </a:extLst>
            </p:cNvPr>
            <p:cNvSpPr/>
            <p:nvPr/>
          </p:nvSpPr>
          <p:spPr>
            <a:xfrm>
              <a:off x="2759042" y="359006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5" name="Freeform 162">
              <a:extLst>
                <a:ext uri="{FF2B5EF4-FFF2-40B4-BE49-F238E27FC236}">
                  <a16:creationId xmlns:a16="http://schemas.microsoft.com/office/drawing/2014/main" id="{D7C2FD72-45FA-9DBB-E3F9-A87DD8ED0947}"/>
                </a:ext>
              </a:extLst>
            </p:cNvPr>
            <p:cNvSpPr/>
            <p:nvPr/>
          </p:nvSpPr>
          <p:spPr>
            <a:xfrm>
              <a:off x="2670936" y="363855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6" name="Freeform 163">
              <a:extLst>
                <a:ext uri="{FF2B5EF4-FFF2-40B4-BE49-F238E27FC236}">
                  <a16:creationId xmlns:a16="http://schemas.microsoft.com/office/drawing/2014/main" id="{40DDB0EA-C7DF-60C3-FCA9-335AFA12992F}"/>
                </a:ext>
              </a:extLst>
            </p:cNvPr>
            <p:cNvSpPr/>
            <p:nvPr/>
          </p:nvSpPr>
          <p:spPr>
            <a:xfrm>
              <a:off x="2715513" y="363855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7" name="Freeform 164">
              <a:extLst>
                <a:ext uri="{FF2B5EF4-FFF2-40B4-BE49-F238E27FC236}">
                  <a16:creationId xmlns:a16="http://schemas.microsoft.com/office/drawing/2014/main" id="{CD55E061-9291-0456-CB0B-C21762BE6D92}"/>
                </a:ext>
              </a:extLst>
            </p:cNvPr>
            <p:cNvSpPr/>
            <p:nvPr/>
          </p:nvSpPr>
          <p:spPr>
            <a:xfrm>
              <a:off x="2759042" y="363855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8" name="Freeform 165">
              <a:extLst>
                <a:ext uri="{FF2B5EF4-FFF2-40B4-BE49-F238E27FC236}">
                  <a16:creationId xmlns:a16="http://schemas.microsoft.com/office/drawing/2014/main" id="{0E297B8D-F2CC-466C-7001-1425B9D7F0C3}"/>
                </a:ext>
              </a:extLst>
            </p:cNvPr>
            <p:cNvSpPr/>
            <p:nvPr/>
          </p:nvSpPr>
          <p:spPr>
            <a:xfrm>
              <a:off x="2670936" y="368693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4"/>
                    <a:pt x="4264" y="0"/>
                    <a:pt x="9525" y="0"/>
                  </a:cubicBezTo>
                  <a:lnTo>
                    <a:pt x="25241" y="0"/>
                  </a:lnTo>
                  <a:cubicBezTo>
                    <a:pt x="30502" y="0"/>
                    <a:pt x="34766" y="4264"/>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69" name="Freeform 166">
              <a:extLst>
                <a:ext uri="{FF2B5EF4-FFF2-40B4-BE49-F238E27FC236}">
                  <a16:creationId xmlns:a16="http://schemas.microsoft.com/office/drawing/2014/main" id="{3DCA5F32-10A2-CCA1-424A-78907D5918F0}"/>
                </a:ext>
              </a:extLst>
            </p:cNvPr>
            <p:cNvSpPr/>
            <p:nvPr/>
          </p:nvSpPr>
          <p:spPr>
            <a:xfrm>
              <a:off x="2715513" y="368693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4"/>
                    <a:pt x="4264" y="0"/>
                    <a:pt x="9525" y="0"/>
                  </a:cubicBezTo>
                  <a:lnTo>
                    <a:pt x="25241" y="0"/>
                  </a:lnTo>
                  <a:cubicBezTo>
                    <a:pt x="30502" y="0"/>
                    <a:pt x="34766" y="4264"/>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0" name="Freeform 167">
              <a:extLst>
                <a:ext uri="{FF2B5EF4-FFF2-40B4-BE49-F238E27FC236}">
                  <a16:creationId xmlns:a16="http://schemas.microsoft.com/office/drawing/2014/main" id="{18E5947D-96BD-C9C2-851B-0C1D3A4CB2E5}"/>
                </a:ext>
              </a:extLst>
            </p:cNvPr>
            <p:cNvSpPr/>
            <p:nvPr/>
          </p:nvSpPr>
          <p:spPr>
            <a:xfrm>
              <a:off x="2759042" y="368693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4"/>
                    <a:pt x="4264" y="0"/>
                    <a:pt x="9525" y="0"/>
                  </a:cubicBezTo>
                  <a:lnTo>
                    <a:pt x="25241" y="0"/>
                  </a:lnTo>
                  <a:cubicBezTo>
                    <a:pt x="30502" y="0"/>
                    <a:pt x="34766" y="4264"/>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1" name="Freeform 168">
              <a:extLst>
                <a:ext uri="{FF2B5EF4-FFF2-40B4-BE49-F238E27FC236}">
                  <a16:creationId xmlns:a16="http://schemas.microsoft.com/office/drawing/2014/main" id="{D7F6F92D-5CED-FE0D-7680-02B11C8A97E3}"/>
                </a:ext>
              </a:extLst>
            </p:cNvPr>
            <p:cNvSpPr/>
            <p:nvPr/>
          </p:nvSpPr>
          <p:spPr>
            <a:xfrm>
              <a:off x="2670936" y="3735324"/>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7"/>
                    <a:pt x="4264" y="0"/>
                    <a:pt x="9525" y="0"/>
                  </a:cubicBezTo>
                  <a:lnTo>
                    <a:pt x="25241" y="0"/>
                  </a:lnTo>
                  <a:cubicBezTo>
                    <a:pt x="30502" y="0"/>
                    <a:pt x="34766" y="4267"/>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2" name="Freeform 169">
              <a:extLst>
                <a:ext uri="{FF2B5EF4-FFF2-40B4-BE49-F238E27FC236}">
                  <a16:creationId xmlns:a16="http://schemas.microsoft.com/office/drawing/2014/main" id="{3FF78C88-1C41-8756-D42F-A135266DD3B7}"/>
                </a:ext>
              </a:extLst>
            </p:cNvPr>
            <p:cNvSpPr/>
            <p:nvPr/>
          </p:nvSpPr>
          <p:spPr>
            <a:xfrm>
              <a:off x="2715513" y="3735324"/>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7"/>
                    <a:pt x="4264" y="0"/>
                    <a:pt x="9525" y="0"/>
                  </a:cubicBezTo>
                  <a:lnTo>
                    <a:pt x="25241" y="0"/>
                  </a:lnTo>
                  <a:cubicBezTo>
                    <a:pt x="30502" y="0"/>
                    <a:pt x="34766" y="4267"/>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3" name="Freeform 170">
              <a:extLst>
                <a:ext uri="{FF2B5EF4-FFF2-40B4-BE49-F238E27FC236}">
                  <a16:creationId xmlns:a16="http://schemas.microsoft.com/office/drawing/2014/main" id="{E494B283-503C-7B40-5945-63C6630123AC}"/>
                </a:ext>
              </a:extLst>
            </p:cNvPr>
            <p:cNvSpPr/>
            <p:nvPr/>
          </p:nvSpPr>
          <p:spPr>
            <a:xfrm>
              <a:off x="2759042" y="3735324"/>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7"/>
                    <a:pt x="4264" y="0"/>
                    <a:pt x="9525" y="0"/>
                  </a:cubicBezTo>
                  <a:lnTo>
                    <a:pt x="25241" y="0"/>
                  </a:lnTo>
                  <a:cubicBezTo>
                    <a:pt x="30502" y="0"/>
                    <a:pt x="34766" y="4267"/>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 name="Freeform 171">
              <a:extLst>
                <a:ext uri="{FF2B5EF4-FFF2-40B4-BE49-F238E27FC236}">
                  <a16:creationId xmlns:a16="http://schemas.microsoft.com/office/drawing/2014/main" id="{9447C881-89F2-61F8-81CA-18D32DB6D6E5}"/>
                </a:ext>
              </a:extLst>
            </p:cNvPr>
            <p:cNvSpPr/>
            <p:nvPr/>
          </p:nvSpPr>
          <p:spPr>
            <a:xfrm>
              <a:off x="2670936" y="378371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7"/>
                    <a:pt x="4264" y="0"/>
                    <a:pt x="9525" y="0"/>
                  </a:cubicBezTo>
                  <a:lnTo>
                    <a:pt x="25241" y="0"/>
                  </a:lnTo>
                  <a:cubicBezTo>
                    <a:pt x="30502" y="0"/>
                    <a:pt x="34766" y="4267"/>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5" name="Freeform 172">
              <a:extLst>
                <a:ext uri="{FF2B5EF4-FFF2-40B4-BE49-F238E27FC236}">
                  <a16:creationId xmlns:a16="http://schemas.microsoft.com/office/drawing/2014/main" id="{55C06761-F3D7-ACBC-576A-BBAD7EEDE198}"/>
                </a:ext>
              </a:extLst>
            </p:cNvPr>
            <p:cNvSpPr/>
            <p:nvPr/>
          </p:nvSpPr>
          <p:spPr>
            <a:xfrm>
              <a:off x="2715513" y="378371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7"/>
                    <a:pt x="4264" y="0"/>
                    <a:pt x="9525" y="0"/>
                  </a:cubicBezTo>
                  <a:lnTo>
                    <a:pt x="25241" y="0"/>
                  </a:lnTo>
                  <a:cubicBezTo>
                    <a:pt x="30502" y="0"/>
                    <a:pt x="34766" y="4267"/>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6" name="Freeform 173">
              <a:extLst>
                <a:ext uri="{FF2B5EF4-FFF2-40B4-BE49-F238E27FC236}">
                  <a16:creationId xmlns:a16="http://schemas.microsoft.com/office/drawing/2014/main" id="{55541825-A868-1C9E-327A-0ACB5793AC8A}"/>
                </a:ext>
              </a:extLst>
            </p:cNvPr>
            <p:cNvSpPr/>
            <p:nvPr/>
          </p:nvSpPr>
          <p:spPr>
            <a:xfrm>
              <a:off x="2854483" y="349281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7" name="Freeform 174">
              <a:extLst>
                <a:ext uri="{FF2B5EF4-FFF2-40B4-BE49-F238E27FC236}">
                  <a16:creationId xmlns:a16="http://schemas.microsoft.com/office/drawing/2014/main" id="{0ECBEBBB-9151-9510-394A-416AE3E8E4D0}"/>
                </a:ext>
              </a:extLst>
            </p:cNvPr>
            <p:cNvSpPr/>
            <p:nvPr/>
          </p:nvSpPr>
          <p:spPr>
            <a:xfrm>
              <a:off x="2899060" y="349281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6"/>
                    <a:pt x="0" y="9525"/>
                  </a:cubicBezTo>
                  <a:cubicBezTo>
                    <a:pt x="0" y="4264"/>
                    <a:pt x="4267" y="0"/>
                    <a:pt x="9525" y="0"/>
                  </a:cubicBezTo>
                  <a:lnTo>
                    <a:pt x="25241" y="0"/>
                  </a:lnTo>
                  <a:cubicBezTo>
                    <a:pt x="30499" y="0"/>
                    <a:pt x="34766" y="4264"/>
                    <a:pt x="34766" y="9525"/>
                  </a:cubicBezTo>
                  <a:cubicBezTo>
                    <a:pt x="34766" y="14786"/>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8" name="Freeform 175">
              <a:extLst>
                <a:ext uri="{FF2B5EF4-FFF2-40B4-BE49-F238E27FC236}">
                  <a16:creationId xmlns:a16="http://schemas.microsoft.com/office/drawing/2014/main" id="{A525763A-D0FC-5FAE-F87E-0BFFA7D94E44}"/>
                </a:ext>
              </a:extLst>
            </p:cNvPr>
            <p:cNvSpPr/>
            <p:nvPr/>
          </p:nvSpPr>
          <p:spPr>
            <a:xfrm>
              <a:off x="2854483" y="3541204"/>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9" name="Freeform 176">
              <a:extLst>
                <a:ext uri="{FF2B5EF4-FFF2-40B4-BE49-F238E27FC236}">
                  <a16:creationId xmlns:a16="http://schemas.microsoft.com/office/drawing/2014/main" id="{DA21563D-E84B-8FAD-1ABB-4E0616E0DD07}"/>
                </a:ext>
              </a:extLst>
            </p:cNvPr>
            <p:cNvSpPr/>
            <p:nvPr/>
          </p:nvSpPr>
          <p:spPr>
            <a:xfrm>
              <a:off x="2899060" y="3541204"/>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6"/>
                    <a:pt x="0" y="9525"/>
                  </a:cubicBezTo>
                  <a:cubicBezTo>
                    <a:pt x="0" y="4264"/>
                    <a:pt x="4267" y="0"/>
                    <a:pt x="9525" y="0"/>
                  </a:cubicBezTo>
                  <a:lnTo>
                    <a:pt x="25241" y="0"/>
                  </a:lnTo>
                  <a:cubicBezTo>
                    <a:pt x="30499" y="0"/>
                    <a:pt x="34766" y="4264"/>
                    <a:pt x="34766" y="9525"/>
                  </a:cubicBezTo>
                  <a:cubicBezTo>
                    <a:pt x="34766" y="14786"/>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0" name="Freeform 177">
              <a:extLst>
                <a:ext uri="{FF2B5EF4-FFF2-40B4-BE49-F238E27FC236}">
                  <a16:creationId xmlns:a16="http://schemas.microsoft.com/office/drawing/2014/main" id="{C661874E-911C-EA54-1AFF-7AB3C6EF019C}"/>
                </a:ext>
              </a:extLst>
            </p:cNvPr>
            <p:cNvSpPr/>
            <p:nvPr/>
          </p:nvSpPr>
          <p:spPr>
            <a:xfrm>
              <a:off x="2854483" y="3589591"/>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1" name="Freeform 178">
              <a:extLst>
                <a:ext uri="{FF2B5EF4-FFF2-40B4-BE49-F238E27FC236}">
                  <a16:creationId xmlns:a16="http://schemas.microsoft.com/office/drawing/2014/main" id="{24CCEA2D-9AC3-5AC7-6A4A-4EFEA76AC1EA}"/>
                </a:ext>
              </a:extLst>
            </p:cNvPr>
            <p:cNvSpPr/>
            <p:nvPr/>
          </p:nvSpPr>
          <p:spPr>
            <a:xfrm>
              <a:off x="2899060" y="3589591"/>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6"/>
                    <a:pt x="0" y="9525"/>
                  </a:cubicBezTo>
                  <a:cubicBezTo>
                    <a:pt x="0" y="4264"/>
                    <a:pt x="4267" y="0"/>
                    <a:pt x="9525" y="0"/>
                  </a:cubicBezTo>
                  <a:lnTo>
                    <a:pt x="25241" y="0"/>
                  </a:lnTo>
                  <a:cubicBezTo>
                    <a:pt x="30499" y="0"/>
                    <a:pt x="34766" y="4264"/>
                    <a:pt x="34766" y="9525"/>
                  </a:cubicBezTo>
                  <a:cubicBezTo>
                    <a:pt x="34766" y="14786"/>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2" name="Freeform 179">
              <a:extLst>
                <a:ext uri="{FF2B5EF4-FFF2-40B4-BE49-F238E27FC236}">
                  <a16:creationId xmlns:a16="http://schemas.microsoft.com/office/drawing/2014/main" id="{BB414927-3A9E-18CF-0CFF-44A24414AD18}"/>
                </a:ext>
              </a:extLst>
            </p:cNvPr>
            <p:cNvSpPr/>
            <p:nvPr/>
          </p:nvSpPr>
          <p:spPr>
            <a:xfrm>
              <a:off x="2854483" y="3637978"/>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6"/>
                    <a:pt x="0" y="9525"/>
                  </a:cubicBezTo>
                  <a:cubicBezTo>
                    <a:pt x="0" y="4264"/>
                    <a:pt x="4264" y="0"/>
                    <a:pt x="9525" y="0"/>
                  </a:cubicBezTo>
                  <a:lnTo>
                    <a:pt x="25241" y="0"/>
                  </a:lnTo>
                  <a:cubicBezTo>
                    <a:pt x="30502" y="0"/>
                    <a:pt x="34766" y="4264"/>
                    <a:pt x="34766" y="9525"/>
                  </a:cubicBezTo>
                  <a:cubicBezTo>
                    <a:pt x="34766" y="14786"/>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3" name="Freeform 180">
              <a:extLst>
                <a:ext uri="{FF2B5EF4-FFF2-40B4-BE49-F238E27FC236}">
                  <a16:creationId xmlns:a16="http://schemas.microsoft.com/office/drawing/2014/main" id="{CF9D487B-85FD-9237-3EF6-500998DD6B7B}"/>
                </a:ext>
              </a:extLst>
            </p:cNvPr>
            <p:cNvSpPr/>
            <p:nvPr/>
          </p:nvSpPr>
          <p:spPr>
            <a:xfrm>
              <a:off x="2899060" y="3637978"/>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6"/>
                    <a:pt x="0" y="9525"/>
                  </a:cubicBezTo>
                  <a:cubicBezTo>
                    <a:pt x="0" y="4264"/>
                    <a:pt x="4267" y="0"/>
                    <a:pt x="9525" y="0"/>
                  </a:cubicBezTo>
                  <a:lnTo>
                    <a:pt x="25241" y="0"/>
                  </a:lnTo>
                  <a:cubicBezTo>
                    <a:pt x="30499" y="0"/>
                    <a:pt x="34766" y="4264"/>
                    <a:pt x="34766" y="9525"/>
                  </a:cubicBezTo>
                  <a:cubicBezTo>
                    <a:pt x="34766" y="14786"/>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4" name="Freeform 181">
              <a:extLst>
                <a:ext uri="{FF2B5EF4-FFF2-40B4-BE49-F238E27FC236}">
                  <a16:creationId xmlns:a16="http://schemas.microsoft.com/office/drawing/2014/main" id="{ACC9CFAD-7C33-5B23-B06D-A0F3DE12B246}"/>
                </a:ext>
              </a:extLst>
            </p:cNvPr>
            <p:cNvSpPr/>
            <p:nvPr/>
          </p:nvSpPr>
          <p:spPr>
            <a:xfrm>
              <a:off x="2854483" y="3686175"/>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4"/>
                    <a:pt x="4264" y="0"/>
                    <a:pt x="9525" y="0"/>
                  </a:cubicBezTo>
                  <a:lnTo>
                    <a:pt x="25241" y="0"/>
                  </a:lnTo>
                  <a:cubicBezTo>
                    <a:pt x="30502" y="0"/>
                    <a:pt x="34766" y="4264"/>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5" name="Freeform 182">
              <a:extLst>
                <a:ext uri="{FF2B5EF4-FFF2-40B4-BE49-F238E27FC236}">
                  <a16:creationId xmlns:a16="http://schemas.microsoft.com/office/drawing/2014/main" id="{2B49E985-A582-05B1-4C66-0688EE31D8BD}"/>
                </a:ext>
              </a:extLst>
            </p:cNvPr>
            <p:cNvSpPr/>
            <p:nvPr/>
          </p:nvSpPr>
          <p:spPr>
            <a:xfrm>
              <a:off x="2899060" y="3686175"/>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3"/>
                    <a:pt x="0" y="9525"/>
                  </a:cubicBezTo>
                  <a:cubicBezTo>
                    <a:pt x="0" y="4264"/>
                    <a:pt x="4267" y="0"/>
                    <a:pt x="9525" y="0"/>
                  </a:cubicBezTo>
                  <a:lnTo>
                    <a:pt x="25241" y="0"/>
                  </a:lnTo>
                  <a:cubicBezTo>
                    <a:pt x="30499" y="0"/>
                    <a:pt x="34766" y="4264"/>
                    <a:pt x="34766" y="9525"/>
                  </a:cubicBezTo>
                  <a:cubicBezTo>
                    <a:pt x="34766" y="14783"/>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6" name="Freeform 183">
              <a:extLst>
                <a:ext uri="{FF2B5EF4-FFF2-40B4-BE49-F238E27FC236}">
                  <a16:creationId xmlns:a16="http://schemas.microsoft.com/office/drawing/2014/main" id="{D06E3B42-AAB6-D10D-0A8E-BD30DE960902}"/>
                </a:ext>
              </a:extLst>
            </p:cNvPr>
            <p:cNvSpPr/>
            <p:nvPr/>
          </p:nvSpPr>
          <p:spPr>
            <a:xfrm>
              <a:off x="2854483" y="3734752"/>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7"/>
                    <a:pt x="4264" y="0"/>
                    <a:pt x="9525" y="0"/>
                  </a:cubicBezTo>
                  <a:lnTo>
                    <a:pt x="25241" y="0"/>
                  </a:lnTo>
                  <a:cubicBezTo>
                    <a:pt x="30502" y="0"/>
                    <a:pt x="34766" y="4267"/>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7" name="Freeform 184">
              <a:extLst>
                <a:ext uri="{FF2B5EF4-FFF2-40B4-BE49-F238E27FC236}">
                  <a16:creationId xmlns:a16="http://schemas.microsoft.com/office/drawing/2014/main" id="{C29C4648-5328-6F52-BE38-4BCC880AB176}"/>
                </a:ext>
              </a:extLst>
            </p:cNvPr>
            <p:cNvSpPr/>
            <p:nvPr/>
          </p:nvSpPr>
          <p:spPr>
            <a:xfrm>
              <a:off x="2899060" y="3734752"/>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3"/>
                    <a:pt x="0" y="9525"/>
                  </a:cubicBezTo>
                  <a:cubicBezTo>
                    <a:pt x="0" y="4267"/>
                    <a:pt x="4267" y="0"/>
                    <a:pt x="9525" y="0"/>
                  </a:cubicBezTo>
                  <a:lnTo>
                    <a:pt x="25241" y="0"/>
                  </a:lnTo>
                  <a:cubicBezTo>
                    <a:pt x="30499" y="0"/>
                    <a:pt x="34766" y="4267"/>
                    <a:pt x="34766" y="9525"/>
                  </a:cubicBezTo>
                  <a:cubicBezTo>
                    <a:pt x="34766" y="14783"/>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8" name="Freeform 185">
              <a:extLst>
                <a:ext uri="{FF2B5EF4-FFF2-40B4-BE49-F238E27FC236}">
                  <a16:creationId xmlns:a16="http://schemas.microsoft.com/office/drawing/2014/main" id="{71ACC456-2D48-69E8-601E-13D7B3556959}"/>
                </a:ext>
              </a:extLst>
            </p:cNvPr>
            <p:cNvSpPr/>
            <p:nvPr/>
          </p:nvSpPr>
          <p:spPr>
            <a:xfrm>
              <a:off x="2854483" y="3783139"/>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7"/>
                    <a:pt x="4264" y="0"/>
                    <a:pt x="9525" y="0"/>
                  </a:cubicBezTo>
                  <a:lnTo>
                    <a:pt x="25241" y="0"/>
                  </a:lnTo>
                  <a:cubicBezTo>
                    <a:pt x="30502" y="0"/>
                    <a:pt x="34766" y="4267"/>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9" name="Freeform 186">
              <a:extLst>
                <a:ext uri="{FF2B5EF4-FFF2-40B4-BE49-F238E27FC236}">
                  <a16:creationId xmlns:a16="http://schemas.microsoft.com/office/drawing/2014/main" id="{9D0D7DC3-A7EA-D6EC-E07D-2B1EC99B4B4D}"/>
                </a:ext>
              </a:extLst>
            </p:cNvPr>
            <p:cNvSpPr/>
            <p:nvPr/>
          </p:nvSpPr>
          <p:spPr>
            <a:xfrm>
              <a:off x="2899060" y="3783139"/>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3"/>
                    <a:pt x="0" y="9525"/>
                  </a:cubicBezTo>
                  <a:cubicBezTo>
                    <a:pt x="0" y="4267"/>
                    <a:pt x="4267" y="0"/>
                    <a:pt x="9525" y="0"/>
                  </a:cubicBezTo>
                  <a:lnTo>
                    <a:pt x="25241" y="0"/>
                  </a:lnTo>
                  <a:cubicBezTo>
                    <a:pt x="30499" y="0"/>
                    <a:pt x="34766" y="4267"/>
                    <a:pt x="34766" y="9525"/>
                  </a:cubicBezTo>
                  <a:cubicBezTo>
                    <a:pt x="34766" y="14783"/>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0" name="Freeform 187">
              <a:extLst>
                <a:ext uri="{FF2B5EF4-FFF2-40B4-BE49-F238E27FC236}">
                  <a16:creationId xmlns:a16="http://schemas.microsoft.com/office/drawing/2014/main" id="{C00BB127-C6C6-3282-B4A4-A78BE7D6E0EE}"/>
                </a:ext>
              </a:extLst>
            </p:cNvPr>
            <p:cNvSpPr/>
            <p:nvPr/>
          </p:nvSpPr>
          <p:spPr>
            <a:xfrm>
              <a:off x="3035362" y="363855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6"/>
                    <a:pt x="0" y="9525"/>
                  </a:cubicBezTo>
                  <a:cubicBezTo>
                    <a:pt x="0" y="4264"/>
                    <a:pt x="4267" y="0"/>
                    <a:pt x="9525" y="0"/>
                  </a:cubicBezTo>
                  <a:lnTo>
                    <a:pt x="25241" y="0"/>
                  </a:lnTo>
                  <a:cubicBezTo>
                    <a:pt x="30499" y="0"/>
                    <a:pt x="34766" y="4264"/>
                    <a:pt x="34766" y="9525"/>
                  </a:cubicBezTo>
                  <a:cubicBezTo>
                    <a:pt x="34766" y="14786"/>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1" name="Freeform 188">
              <a:extLst>
                <a:ext uri="{FF2B5EF4-FFF2-40B4-BE49-F238E27FC236}">
                  <a16:creationId xmlns:a16="http://schemas.microsoft.com/office/drawing/2014/main" id="{B26581D6-CF8D-A79E-F543-DCFA4A9432CF}"/>
                </a:ext>
              </a:extLst>
            </p:cNvPr>
            <p:cNvSpPr/>
            <p:nvPr/>
          </p:nvSpPr>
          <p:spPr>
            <a:xfrm>
              <a:off x="3035362" y="3686937"/>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3"/>
                    <a:pt x="0" y="9525"/>
                  </a:cubicBezTo>
                  <a:cubicBezTo>
                    <a:pt x="0" y="4264"/>
                    <a:pt x="4267" y="0"/>
                    <a:pt x="9525" y="0"/>
                  </a:cubicBezTo>
                  <a:lnTo>
                    <a:pt x="25241" y="0"/>
                  </a:lnTo>
                  <a:cubicBezTo>
                    <a:pt x="30499" y="0"/>
                    <a:pt x="34766" y="4264"/>
                    <a:pt x="34766" y="9525"/>
                  </a:cubicBezTo>
                  <a:cubicBezTo>
                    <a:pt x="34766" y="14783"/>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2" name="Freeform 189">
              <a:extLst>
                <a:ext uri="{FF2B5EF4-FFF2-40B4-BE49-F238E27FC236}">
                  <a16:creationId xmlns:a16="http://schemas.microsoft.com/office/drawing/2014/main" id="{3A09F50D-004E-E309-977C-8619D7D92113}"/>
                </a:ext>
              </a:extLst>
            </p:cNvPr>
            <p:cNvSpPr/>
            <p:nvPr/>
          </p:nvSpPr>
          <p:spPr>
            <a:xfrm>
              <a:off x="3035362" y="3735324"/>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3"/>
                    <a:pt x="0" y="9525"/>
                  </a:cubicBezTo>
                  <a:cubicBezTo>
                    <a:pt x="0" y="4267"/>
                    <a:pt x="4267" y="0"/>
                    <a:pt x="9525" y="0"/>
                  </a:cubicBezTo>
                  <a:lnTo>
                    <a:pt x="25241" y="0"/>
                  </a:lnTo>
                  <a:cubicBezTo>
                    <a:pt x="30499" y="0"/>
                    <a:pt x="34766" y="4267"/>
                    <a:pt x="34766" y="9525"/>
                  </a:cubicBezTo>
                  <a:cubicBezTo>
                    <a:pt x="34766" y="14783"/>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3" name="Freeform 190">
              <a:extLst>
                <a:ext uri="{FF2B5EF4-FFF2-40B4-BE49-F238E27FC236}">
                  <a16:creationId xmlns:a16="http://schemas.microsoft.com/office/drawing/2014/main" id="{64FDC448-C63B-893C-EC53-701532B267E2}"/>
                </a:ext>
              </a:extLst>
            </p:cNvPr>
            <p:cNvSpPr/>
            <p:nvPr/>
          </p:nvSpPr>
          <p:spPr>
            <a:xfrm>
              <a:off x="3035362" y="378371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7" y="19050"/>
                    <a:pt x="0" y="14783"/>
                    <a:pt x="0" y="9525"/>
                  </a:cubicBezTo>
                  <a:cubicBezTo>
                    <a:pt x="0" y="4267"/>
                    <a:pt x="4267" y="0"/>
                    <a:pt x="9525" y="0"/>
                  </a:cubicBezTo>
                  <a:lnTo>
                    <a:pt x="25241" y="0"/>
                  </a:lnTo>
                  <a:cubicBezTo>
                    <a:pt x="30499" y="0"/>
                    <a:pt x="34766" y="4267"/>
                    <a:pt x="34766" y="9525"/>
                  </a:cubicBezTo>
                  <a:cubicBezTo>
                    <a:pt x="34766" y="14783"/>
                    <a:pt x="30499"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 name="Freeform 191">
              <a:extLst>
                <a:ext uri="{FF2B5EF4-FFF2-40B4-BE49-F238E27FC236}">
                  <a16:creationId xmlns:a16="http://schemas.microsoft.com/office/drawing/2014/main" id="{8D55A0A2-A6C6-E36F-FF8C-ECFCC4FCB9DE}"/>
                </a:ext>
              </a:extLst>
            </p:cNvPr>
            <p:cNvSpPr/>
            <p:nvPr/>
          </p:nvSpPr>
          <p:spPr>
            <a:xfrm>
              <a:off x="2759042" y="3783710"/>
              <a:ext cx="34766" cy="19050"/>
            </a:xfrm>
            <a:custGeom>
              <a:avLst/>
              <a:gdLst>
                <a:gd name="connsiteX0" fmla="*/ 25241 w 34766"/>
                <a:gd name="connsiteY0" fmla="*/ 19050 h 19050"/>
                <a:gd name="connsiteX1" fmla="*/ 9525 w 34766"/>
                <a:gd name="connsiteY1" fmla="*/ 19050 h 19050"/>
                <a:gd name="connsiteX2" fmla="*/ 0 w 34766"/>
                <a:gd name="connsiteY2" fmla="*/ 9525 h 19050"/>
                <a:gd name="connsiteX3" fmla="*/ 9525 w 34766"/>
                <a:gd name="connsiteY3" fmla="*/ 0 h 19050"/>
                <a:gd name="connsiteX4" fmla="*/ 25241 w 34766"/>
                <a:gd name="connsiteY4" fmla="*/ 0 h 19050"/>
                <a:gd name="connsiteX5" fmla="*/ 34766 w 34766"/>
                <a:gd name="connsiteY5" fmla="*/ 9525 h 19050"/>
                <a:gd name="connsiteX6" fmla="*/ 25241 w 34766"/>
                <a:gd name="connsiteY6" fmla="*/ 19050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766" h="19050">
                  <a:moveTo>
                    <a:pt x="25241" y="19050"/>
                  </a:moveTo>
                  <a:lnTo>
                    <a:pt x="9525" y="19050"/>
                  </a:lnTo>
                  <a:cubicBezTo>
                    <a:pt x="4264" y="19050"/>
                    <a:pt x="0" y="14783"/>
                    <a:pt x="0" y="9525"/>
                  </a:cubicBezTo>
                  <a:cubicBezTo>
                    <a:pt x="0" y="4267"/>
                    <a:pt x="4264" y="0"/>
                    <a:pt x="9525" y="0"/>
                  </a:cubicBezTo>
                  <a:lnTo>
                    <a:pt x="25241" y="0"/>
                  </a:lnTo>
                  <a:cubicBezTo>
                    <a:pt x="30502" y="0"/>
                    <a:pt x="34766" y="4267"/>
                    <a:pt x="34766" y="9525"/>
                  </a:cubicBezTo>
                  <a:cubicBezTo>
                    <a:pt x="34766" y="14783"/>
                    <a:pt x="30502" y="19050"/>
                    <a:pt x="25241" y="19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195" name="Graphic 81">
            <a:extLst>
              <a:ext uri="{FF2B5EF4-FFF2-40B4-BE49-F238E27FC236}">
                <a16:creationId xmlns:a16="http://schemas.microsoft.com/office/drawing/2014/main" id="{1E4994C0-FCBE-F8C5-D7A2-FB0FF4C82D66}"/>
              </a:ext>
            </a:extLst>
          </p:cNvPr>
          <p:cNvGrpSpPr/>
          <p:nvPr/>
        </p:nvGrpSpPr>
        <p:grpSpPr>
          <a:xfrm>
            <a:off x="7149966" y="1475783"/>
            <a:ext cx="867966" cy="655478"/>
            <a:chOff x="3736286" y="3157234"/>
            <a:chExt cx="865346" cy="726299"/>
          </a:xfrm>
          <a:solidFill>
            <a:srgbClr val="4A4F55"/>
          </a:solidFill>
        </p:grpSpPr>
        <p:sp>
          <p:nvSpPr>
            <p:cNvPr id="196" name="Freeform 194">
              <a:extLst>
                <a:ext uri="{FF2B5EF4-FFF2-40B4-BE49-F238E27FC236}">
                  <a16:creationId xmlns:a16="http://schemas.microsoft.com/office/drawing/2014/main" id="{6BB6FED1-FC96-72D2-1AFB-550688D7DB2C}"/>
                </a:ext>
              </a:extLst>
            </p:cNvPr>
            <p:cNvSpPr/>
            <p:nvPr/>
          </p:nvSpPr>
          <p:spPr>
            <a:xfrm>
              <a:off x="3736286" y="3854386"/>
              <a:ext cx="865346" cy="28575"/>
            </a:xfrm>
            <a:custGeom>
              <a:avLst/>
              <a:gdLst>
                <a:gd name="connsiteX0" fmla="*/ 851154 w 865346"/>
                <a:gd name="connsiteY0" fmla="*/ 28575 h 28575"/>
                <a:gd name="connsiteX1" fmla="*/ 14288 w 865346"/>
                <a:gd name="connsiteY1" fmla="*/ 28575 h 28575"/>
                <a:gd name="connsiteX2" fmla="*/ 0 w 865346"/>
                <a:gd name="connsiteY2" fmla="*/ 14288 h 28575"/>
                <a:gd name="connsiteX3" fmla="*/ 14288 w 865346"/>
                <a:gd name="connsiteY3" fmla="*/ 0 h 28575"/>
                <a:gd name="connsiteX4" fmla="*/ 851059 w 865346"/>
                <a:gd name="connsiteY4" fmla="*/ 0 h 28575"/>
                <a:gd name="connsiteX5" fmla="*/ 865346 w 865346"/>
                <a:gd name="connsiteY5" fmla="*/ 14288 h 28575"/>
                <a:gd name="connsiteX6" fmla="*/ 851059 w 865346"/>
                <a:gd name="connsiteY6" fmla="*/ 28575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346" h="28575">
                  <a:moveTo>
                    <a:pt x="851154" y="28575"/>
                  </a:moveTo>
                  <a:lnTo>
                    <a:pt x="14288" y="28575"/>
                  </a:lnTo>
                  <a:cubicBezTo>
                    <a:pt x="6382" y="28575"/>
                    <a:pt x="0" y="22193"/>
                    <a:pt x="0" y="14288"/>
                  </a:cubicBezTo>
                  <a:cubicBezTo>
                    <a:pt x="0" y="6382"/>
                    <a:pt x="6382" y="0"/>
                    <a:pt x="14288" y="0"/>
                  </a:cubicBezTo>
                  <a:lnTo>
                    <a:pt x="851059" y="0"/>
                  </a:lnTo>
                  <a:cubicBezTo>
                    <a:pt x="858965" y="0"/>
                    <a:pt x="865346" y="6382"/>
                    <a:pt x="865346" y="14288"/>
                  </a:cubicBezTo>
                  <a:cubicBezTo>
                    <a:pt x="865346" y="22193"/>
                    <a:pt x="858965" y="28575"/>
                    <a:pt x="851059" y="28575"/>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7" name="Freeform 195">
              <a:extLst>
                <a:ext uri="{FF2B5EF4-FFF2-40B4-BE49-F238E27FC236}">
                  <a16:creationId xmlns:a16="http://schemas.microsoft.com/office/drawing/2014/main" id="{4B034C1B-7089-BCF8-3091-145D3B76A7A2}"/>
                </a:ext>
              </a:extLst>
            </p:cNvPr>
            <p:cNvSpPr/>
            <p:nvPr/>
          </p:nvSpPr>
          <p:spPr>
            <a:xfrm>
              <a:off x="3953977" y="3481364"/>
              <a:ext cx="601363" cy="402168"/>
            </a:xfrm>
            <a:custGeom>
              <a:avLst/>
              <a:gdLst>
                <a:gd name="connsiteX0" fmla="*/ 33388 w 601363"/>
                <a:gd name="connsiteY0" fmla="*/ 402168 h 402168"/>
                <a:gd name="connsiteX1" fmla="*/ 19100 w 601363"/>
                <a:gd name="connsiteY1" fmla="*/ 389024 h 402168"/>
                <a:gd name="connsiteX2" fmla="*/ 50 w 601363"/>
                <a:gd name="connsiteY2" fmla="*/ 141374 h 402168"/>
                <a:gd name="connsiteX3" fmla="*/ 4813 w 601363"/>
                <a:gd name="connsiteY3" fmla="*/ 129563 h 402168"/>
                <a:gd name="connsiteX4" fmla="*/ 146545 w 601363"/>
                <a:gd name="connsiteY4" fmla="*/ 3642 h 402168"/>
                <a:gd name="connsiteX5" fmla="*/ 161785 w 601363"/>
                <a:gd name="connsiteY5" fmla="*/ 1261 h 402168"/>
                <a:gd name="connsiteX6" fmla="*/ 170262 w 601363"/>
                <a:gd name="connsiteY6" fmla="*/ 14215 h 402168"/>
                <a:gd name="connsiteX7" fmla="*/ 171119 w 601363"/>
                <a:gd name="connsiteY7" fmla="*/ 108798 h 402168"/>
                <a:gd name="connsiteX8" fmla="*/ 290182 w 601363"/>
                <a:gd name="connsiteY8" fmla="*/ 3642 h 402168"/>
                <a:gd name="connsiteX9" fmla="*/ 305517 w 601363"/>
                <a:gd name="connsiteY9" fmla="*/ 1356 h 402168"/>
                <a:gd name="connsiteX10" fmla="*/ 313899 w 601363"/>
                <a:gd name="connsiteY10" fmla="*/ 14310 h 402168"/>
                <a:gd name="connsiteX11" fmla="*/ 314185 w 601363"/>
                <a:gd name="connsiteY11" fmla="*/ 108798 h 402168"/>
                <a:gd name="connsiteX12" fmla="*/ 433914 w 601363"/>
                <a:gd name="connsiteY12" fmla="*/ 3642 h 402168"/>
                <a:gd name="connsiteX13" fmla="*/ 449249 w 601363"/>
                <a:gd name="connsiteY13" fmla="*/ 1356 h 402168"/>
                <a:gd name="connsiteX14" fmla="*/ 457631 w 601363"/>
                <a:gd name="connsiteY14" fmla="*/ 14406 h 402168"/>
                <a:gd name="connsiteX15" fmla="*/ 457250 w 601363"/>
                <a:gd name="connsiteY15" fmla="*/ 108703 h 402168"/>
                <a:gd name="connsiteX16" fmla="*/ 577646 w 601363"/>
                <a:gd name="connsiteY16" fmla="*/ 3547 h 402168"/>
                <a:gd name="connsiteX17" fmla="*/ 592981 w 601363"/>
                <a:gd name="connsiteY17" fmla="*/ 1261 h 402168"/>
                <a:gd name="connsiteX18" fmla="*/ 601363 w 601363"/>
                <a:gd name="connsiteY18" fmla="*/ 14310 h 402168"/>
                <a:gd name="connsiteX19" fmla="*/ 601363 w 601363"/>
                <a:gd name="connsiteY19" fmla="*/ 387119 h 402168"/>
                <a:gd name="connsiteX20" fmla="*/ 587076 w 601363"/>
                <a:gd name="connsiteY20" fmla="*/ 401406 h 402168"/>
                <a:gd name="connsiteX21" fmla="*/ 33292 w 601363"/>
                <a:gd name="connsiteY21" fmla="*/ 402073 h 402168"/>
                <a:gd name="connsiteX22" fmla="*/ 33292 w 601363"/>
                <a:gd name="connsiteY22" fmla="*/ 402073 h 402168"/>
                <a:gd name="connsiteX23" fmla="*/ 587171 w 601363"/>
                <a:gd name="connsiteY23" fmla="*/ 387214 h 402168"/>
                <a:gd name="connsiteX24" fmla="*/ 587171 w 601363"/>
                <a:gd name="connsiteY24" fmla="*/ 387214 h 402168"/>
                <a:gd name="connsiteX25" fmla="*/ 29101 w 601363"/>
                <a:gd name="connsiteY25" fmla="*/ 146231 h 402168"/>
                <a:gd name="connsiteX26" fmla="*/ 46627 w 601363"/>
                <a:gd name="connsiteY26" fmla="*/ 373593 h 402168"/>
                <a:gd name="connsiteX27" fmla="*/ 572979 w 601363"/>
                <a:gd name="connsiteY27" fmla="*/ 372927 h 402168"/>
                <a:gd name="connsiteX28" fmla="*/ 572979 w 601363"/>
                <a:gd name="connsiteY28" fmla="*/ 45743 h 402168"/>
                <a:gd name="connsiteX29" fmla="*/ 452392 w 601363"/>
                <a:gd name="connsiteY29" fmla="*/ 150994 h 402168"/>
                <a:gd name="connsiteX30" fmla="*/ 437057 w 601363"/>
                <a:gd name="connsiteY30" fmla="*/ 153185 h 402168"/>
                <a:gd name="connsiteX31" fmla="*/ 428675 w 601363"/>
                <a:gd name="connsiteY31" fmla="*/ 140136 h 402168"/>
                <a:gd name="connsiteX32" fmla="*/ 429056 w 601363"/>
                <a:gd name="connsiteY32" fmla="*/ 45933 h 402168"/>
                <a:gd name="connsiteX33" fmla="*/ 309517 w 601363"/>
                <a:gd name="connsiteY33" fmla="*/ 150899 h 402168"/>
                <a:gd name="connsiteX34" fmla="*/ 294182 w 601363"/>
                <a:gd name="connsiteY34" fmla="*/ 153185 h 402168"/>
                <a:gd name="connsiteX35" fmla="*/ 285800 w 601363"/>
                <a:gd name="connsiteY35" fmla="*/ 140231 h 402168"/>
                <a:gd name="connsiteX36" fmla="*/ 285514 w 601363"/>
                <a:gd name="connsiteY36" fmla="*/ 45933 h 402168"/>
                <a:gd name="connsiteX37" fmla="*/ 166642 w 601363"/>
                <a:gd name="connsiteY37" fmla="*/ 150899 h 402168"/>
                <a:gd name="connsiteX38" fmla="*/ 151402 w 601363"/>
                <a:gd name="connsiteY38" fmla="*/ 153280 h 402168"/>
                <a:gd name="connsiteX39" fmla="*/ 142925 w 601363"/>
                <a:gd name="connsiteY39" fmla="*/ 140326 h 402168"/>
                <a:gd name="connsiteX40" fmla="*/ 142068 w 601363"/>
                <a:gd name="connsiteY40" fmla="*/ 45838 h 402168"/>
                <a:gd name="connsiteX41" fmla="*/ 29197 w 601363"/>
                <a:gd name="connsiteY41" fmla="*/ 146136 h 40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601363" h="402168">
                  <a:moveTo>
                    <a:pt x="33388" y="402168"/>
                  </a:moveTo>
                  <a:cubicBezTo>
                    <a:pt x="25958" y="402168"/>
                    <a:pt x="19672" y="396453"/>
                    <a:pt x="19100" y="389024"/>
                  </a:cubicBezTo>
                  <a:lnTo>
                    <a:pt x="50" y="141374"/>
                  </a:lnTo>
                  <a:cubicBezTo>
                    <a:pt x="-331" y="136897"/>
                    <a:pt x="1479" y="132611"/>
                    <a:pt x="4813" y="129563"/>
                  </a:cubicBezTo>
                  <a:lnTo>
                    <a:pt x="146545" y="3642"/>
                  </a:lnTo>
                  <a:cubicBezTo>
                    <a:pt x="150736" y="-73"/>
                    <a:pt x="156736" y="-1025"/>
                    <a:pt x="161785" y="1261"/>
                  </a:cubicBezTo>
                  <a:cubicBezTo>
                    <a:pt x="166928" y="3547"/>
                    <a:pt x="170262" y="8595"/>
                    <a:pt x="170262" y="14215"/>
                  </a:cubicBezTo>
                  <a:lnTo>
                    <a:pt x="171119" y="108798"/>
                  </a:lnTo>
                  <a:lnTo>
                    <a:pt x="290182" y="3642"/>
                  </a:lnTo>
                  <a:cubicBezTo>
                    <a:pt x="294373" y="-73"/>
                    <a:pt x="300373" y="-1025"/>
                    <a:pt x="305517" y="1356"/>
                  </a:cubicBezTo>
                  <a:cubicBezTo>
                    <a:pt x="310660" y="3642"/>
                    <a:pt x="313899" y="8786"/>
                    <a:pt x="313899" y="14310"/>
                  </a:cubicBezTo>
                  <a:lnTo>
                    <a:pt x="314185" y="108798"/>
                  </a:lnTo>
                  <a:lnTo>
                    <a:pt x="433914" y="3642"/>
                  </a:lnTo>
                  <a:cubicBezTo>
                    <a:pt x="438105" y="-73"/>
                    <a:pt x="444201" y="-930"/>
                    <a:pt x="449249" y="1356"/>
                  </a:cubicBezTo>
                  <a:cubicBezTo>
                    <a:pt x="454393" y="3642"/>
                    <a:pt x="457631" y="8786"/>
                    <a:pt x="457631" y="14406"/>
                  </a:cubicBezTo>
                  <a:lnTo>
                    <a:pt x="457250" y="108703"/>
                  </a:lnTo>
                  <a:lnTo>
                    <a:pt x="577646" y="3547"/>
                  </a:lnTo>
                  <a:cubicBezTo>
                    <a:pt x="581837" y="-168"/>
                    <a:pt x="587838" y="-1025"/>
                    <a:pt x="592981" y="1261"/>
                  </a:cubicBezTo>
                  <a:cubicBezTo>
                    <a:pt x="598125" y="3547"/>
                    <a:pt x="601363" y="8691"/>
                    <a:pt x="601363" y="14310"/>
                  </a:cubicBezTo>
                  <a:lnTo>
                    <a:pt x="601363" y="387119"/>
                  </a:lnTo>
                  <a:cubicBezTo>
                    <a:pt x="601363" y="395025"/>
                    <a:pt x="594982" y="401406"/>
                    <a:pt x="587076" y="401406"/>
                  </a:cubicBezTo>
                  <a:lnTo>
                    <a:pt x="33292" y="402073"/>
                  </a:lnTo>
                  <a:lnTo>
                    <a:pt x="33292" y="402073"/>
                  </a:lnTo>
                  <a:close/>
                  <a:moveTo>
                    <a:pt x="587171" y="387214"/>
                  </a:moveTo>
                  <a:lnTo>
                    <a:pt x="587171" y="387214"/>
                  </a:lnTo>
                  <a:close/>
                  <a:moveTo>
                    <a:pt x="29101" y="146231"/>
                  </a:moveTo>
                  <a:lnTo>
                    <a:pt x="46627" y="373593"/>
                  </a:lnTo>
                  <a:lnTo>
                    <a:pt x="572979" y="372927"/>
                  </a:lnTo>
                  <a:lnTo>
                    <a:pt x="572979" y="45743"/>
                  </a:lnTo>
                  <a:lnTo>
                    <a:pt x="452392" y="150994"/>
                  </a:lnTo>
                  <a:cubicBezTo>
                    <a:pt x="448201" y="154709"/>
                    <a:pt x="442201" y="155566"/>
                    <a:pt x="437057" y="153185"/>
                  </a:cubicBezTo>
                  <a:cubicBezTo>
                    <a:pt x="431914" y="150804"/>
                    <a:pt x="428675" y="145755"/>
                    <a:pt x="428675" y="140136"/>
                  </a:cubicBezTo>
                  <a:lnTo>
                    <a:pt x="429056" y="45933"/>
                  </a:lnTo>
                  <a:lnTo>
                    <a:pt x="309517" y="150899"/>
                  </a:lnTo>
                  <a:cubicBezTo>
                    <a:pt x="305326" y="154614"/>
                    <a:pt x="299326" y="155471"/>
                    <a:pt x="294182" y="153185"/>
                  </a:cubicBezTo>
                  <a:cubicBezTo>
                    <a:pt x="289039" y="150899"/>
                    <a:pt x="285800" y="145850"/>
                    <a:pt x="285800" y="140231"/>
                  </a:cubicBezTo>
                  <a:lnTo>
                    <a:pt x="285514" y="45933"/>
                  </a:lnTo>
                  <a:lnTo>
                    <a:pt x="166642" y="150899"/>
                  </a:lnTo>
                  <a:cubicBezTo>
                    <a:pt x="162451" y="154614"/>
                    <a:pt x="156451" y="155471"/>
                    <a:pt x="151402" y="153280"/>
                  </a:cubicBezTo>
                  <a:cubicBezTo>
                    <a:pt x="146259" y="150994"/>
                    <a:pt x="143020" y="145946"/>
                    <a:pt x="142925" y="140326"/>
                  </a:cubicBezTo>
                  <a:lnTo>
                    <a:pt x="142068" y="45838"/>
                  </a:lnTo>
                  <a:lnTo>
                    <a:pt x="29197" y="146136"/>
                  </a:ln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grpSp>
          <p:nvGrpSpPr>
            <p:cNvPr id="198" name="Graphic 81">
              <a:extLst>
                <a:ext uri="{FF2B5EF4-FFF2-40B4-BE49-F238E27FC236}">
                  <a16:creationId xmlns:a16="http://schemas.microsoft.com/office/drawing/2014/main" id="{765F216A-EEE3-6EE3-EB50-645FD40BA7F8}"/>
                </a:ext>
              </a:extLst>
            </p:cNvPr>
            <p:cNvGrpSpPr/>
            <p:nvPr/>
          </p:nvGrpSpPr>
          <p:grpSpPr>
            <a:xfrm>
              <a:off x="4026322" y="3699319"/>
              <a:ext cx="459009" cy="98488"/>
              <a:chOff x="4026322" y="3699319"/>
              <a:chExt cx="459009" cy="98488"/>
            </a:xfrm>
            <a:solidFill>
              <a:srgbClr val="4A4F55"/>
            </a:solidFill>
          </p:grpSpPr>
          <p:grpSp>
            <p:nvGrpSpPr>
              <p:cNvPr id="201" name="Graphic 81">
                <a:extLst>
                  <a:ext uri="{FF2B5EF4-FFF2-40B4-BE49-F238E27FC236}">
                    <a16:creationId xmlns:a16="http://schemas.microsoft.com/office/drawing/2014/main" id="{13564DAE-6C97-A1C1-C988-B731520C221E}"/>
                  </a:ext>
                </a:extLst>
              </p:cNvPr>
              <p:cNvGrpSpPr/>
              <p:nvPr/>
            </p:nvGrpSpPr>
            <p:grpSpPr>
              <a:xfrm>
                <a:off x="4026322" y="3699319"/>
                <a:ext cx="42100" cy="98488"/>
                <a:chOff x="4026322" y="3699319"/>
                <a:chExt cx="42100" cy="98488"/>
              </a:xfrm>
              <a:solidFill>
                <a:srgbClr val="4A4F55"/>
              </a:solidFill>
            </p:grpSpPr>
            <p:sp>
              <p:nvSpPr>
                <p:cNvPr id="214" name="Freeform 198">
                  <a:extLst>
                    <a:ext uri="{FF2B5EF4-FFF2-40B4-BE49-F238E27FC236}">
                      <a16:creationId xmlns:a16="http://schemas.microsoft.com/office/drawing/2014/main" id="{78D82B6F-1925-E508-D812-43F61D440BE0}"/>
                    </a:ext>
                  </a:extLst>
                </p:cNvPr>
                <p:cNvSpPr/>
                <p:nvPr/>
              </p:nvSpPr>
              <p:spPr>
                <a:xfrm>
                  <a:off x="4026322" y="3699319"/>
                  <a:ext cx="42100" cy="23050"/>
                </a:xfrm>
                <a:custGeom>
                  <a:avLst/>
                  <a:gdLst>
                    <a:gd name="connsiteX0" fmla="*/ 11525 w 42100"/>
                    <a:gd name="connsiteY0" fmla="*/ 23051 h 23050"/>
                    <a:gd name="connsiteX1" fmla="*/ 30575 w 42100"/>
                    <a:gd name="connsiteY1" fmla="*/ 23051 h 23050"/>
                    <a:gd name="connsiteX2" fmla="*/ 42100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1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1"/>
                      </a:moveTo>
                      <a:lnTo>
                        <a:pt x="30575" y="23051"/>
                      </a:lnTo>
                      <a:cubicBezTo>
                        <a:pt x="36957" y="23051"/>
                        <a:pt x="42100" y="17907"/>
                        <a:pt x="42100" y="11525"/>
                      </a:cubicBezTo>
                      <a:cubicBezTo>
                        <a:pt x="42100" y="5144"/>
                        <a:pt x="36957" y="0"/>
                        <a:pt x="30575" y="0"/>
                      </a:cubicBezTo>
                      <a:lnTo>
                        <a:pt x="11525" y="0"/>
                      </a:lnTo>
                      <a:cubicBezTo>
                        <a:pt x="5144" y="0"/>
                        <a:pt x="0" y="5144"/>
                        <a:pt x="0" y="11525"/>
                      </a:cubicBezTo>
                      <a:cubicBezTo>
                        <a:pt x="0" y="17907"/>
                        <a:pt x="5144" y="23051"/>
                        <a:pt x="11525" y="23051"/>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5" name="Freeform 199">
                  <a:extLst>
                    <a:ext uri="{FF2B5EF4-FFF2-40B4-BE49-F238E27FC236}">
                      <a16:creationId xmlns:a16="http://schemas.microsoft.com/office/drawing/2014/main" id="{6F34DFA5-46BB-A15D-9422-9C2E4492704B}"/>
                    </a:ext>
                  </a:extLst>
                </p:cNvPr>
                <p:cNvSpPr/>
                <p:nvPr/>
              </p:nvSpPr>
              <p:spPr>
                <a:xfrm>
                  <a:off x="4026322" y="3774757"/>
                  <a:ext cx="42100" cy="23050"/>
                </a:xfrm>
                <a:custGeom>
                  <a:avLst/>
                  <a:gdLst>
                    <a:gd name="connsiteX0" fmla="*/ 11525 w 42100"/>
                    <a:gd name="connsiteY0" fmla="*/ 23050 h 23050"/>
                    <a:gd name="connsiteX1" fmla="*/ 30575 w 42100"/>
                    <a:gd name="connsiteY1" fmla="*/ 23050 h 23050"/>
                    <a:gd name="connsiteX2" fmla="*/ 42100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0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0"/>
                      </a:moveTo>
                      <a:lnTo>
                        <a:pt x="30575" y="23050"/>
                      </a:lnTo>
                      <a:cubicBezTo>
                        <a:pt x="36957" y="23050"/>
                        <a:pt x="42100" y="17907"/>
                        <a:pt x="42100" y="11525"/>
                      </a:cubicBezTo>
                      <a:cubicBezTo>
                        <a:pt x="42100" y="5143"/>
                        <a:pt x="36957" y="0"/>
                        <a:pt x="30575" y="0"/>
                      </a:cubicBezTo>
                      <a:lnTo>
                        <a:pt x="11525" y="0"/>
                      </a:lnTo>
                      <a:cubicBezTo>
                        <a:pt x="5144" y="0"/>
                        <a:pt x="0" y="5143"/>
                        <a:pt x="0" y="11525"/>
                      </a:cubicBezTo>
                      <a:cubicBezTo>
                        <a:pt x="0" y="17907"/>
                        <a:pt x="5144" y="23050"/>
                        <a:pt x="11525" y="23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202" name="Graphic 81">
                <a:extLst>
                  <a:ext uri="{FF2B5EF4-FFF2-40B4-BE49-F238E27FC236}">
                    <a16:creationId xmlns:a16="http://schemas.microsoft.com/office/drawing/2014/main" id="{8F866BFE-EE61-7EA5-04E3-5F7E496328F7}"/>
                  </a:ext>
                </a:extLst>
              </p:cNvPr>
              <p:cNvGrpSpPr/>
              <p:nvPr/>
            </p:nvGrpSpPr>
            <p:grpSpPr>
              <a:xfrm>
                <a:off x="4130620" y="3699319"/>
                <a:ext cx="42100" cy="98488"/>
                <a:chOff x="4130620" y="3699319"/>
                <a:chExt cx="42100" cy="98488"/>
              </a:xfrm>
              <a:solidFill>
                <a:srgbClr val="4A4F55"/>
              </a:solidFill>
            </p:grpSpPr>
            <p:sp>
              <p:nvSpPr>
                <p:cNvPr id="212" name="Freeform 201">
                  <a:extLst>
                    <a:ext uri="{FF2B5EF4-FFF2-40B4-BE49-F238E27FC236}">
                      <a16:creationId xmlns:a16="http://schemas.microsoft.com/office/drawing/2014/main" id="{242CF7A0-1F77-7DCE-9838-462A6ED71BE6}"/>
                    </a:ext>
                  </a:extLst>
                </p:cNvPr>
                <p:cNvSpPr/>
                <p:nvPr/>
              </p:nvSpPr>
              <p:spPr>
                <a:xfrm>
                  <a:off x="4130620" y="3699319"/>
                  <a:ext cx="42100" cy="23050"/>
                </a:xfrm>
                <a:custGeom>
                  <a:avLst/>
                  <a:gdLst>
                    <a:gd name="connsiteX0" fmla="*/ 11525 w 42100"/>
                    <a:gd name="connsiteY0" fmla="*/ 23051 h 23050"/>
                    <a:gd name="connsiteX1" fmla="*/ 30575 w 42100"/>
                    <a:gd name="connsiteY1" fmla="*/ 23051 h 23050"/>
                    <a:gd name="connsiteX2" fmla="*/ 42101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1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1"/>
                      </a:moveTo>
                      <a:lnTo>
                        <a:pt x="30575" y="23051"/>
                      </a:lnTo>
                      <a:cubicBezTo>
                        <a:pt x="36957" y="23051"/>
                        <a:pt x="42101" y="17907"/>
                        <a:pt x="42101" y="11525"/>
                      </a:cubicBezTo>
                      <a:cubicBezTo>
                        <a:pt x="42101" y="5144"/>
                        <a:pt x="36957" y="0"/>
                        <a:pt x="30575" y="0"/>
                      </a:cubicBezTo>
                      <a:lnTo>
                        <a:pt x="11525" y="0"/>
                      </a:lnTo>
                      <a:cubicBezTo>
                        <a:pt x="5144" y="0"/>
                        <a:pt x="0" y="5144"/>
                        <a:pt x="0" y="11525"/>
                      </a:cubicBezTo>
                      <a:cubicBezTo>
                        <a:pt x="0" y="17907"/>
                        <a:pt x="5144" y="23051"/>
                        <a:pt x="11525" y="23051"/>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3" name="Freeform 202">
                  <a:extLst>
                    <a:ext uri="{FF2B5EF4-FFF2-40B4-BE49-F238E27FC236}">
                      <a16:creationId xmlns:a16="http://schemas.microsoft.com/office/drawing/2014/main" id="{CE826A2C-02A5-CFE0-9A4D-9461052FEF18}"/>
                    </a:ext>
                  </a:extLst>
                </p:cNvPr>
                <p:cNvSpPr/>
                <p:nvPr/>
              </p:nvSpPr>
              <p:spPr>
                <a:xfrm>
                  <a:off x="4130620" y="3774757"/>
                  <a:ext cx="42100" cy="23050"/>
                </a:xfrm>
                <a:custGeom>
                  <a:avLst/>
                  <a:gdLst>
                    <a:gd name="connsiteX0" fmla="*/ 11525 w 42100"/>
                    <a:gd name="connsiteY0" fmla="*/ 23050 h 23050"/>
                    <a:gd name="connsiteX1" fmla="*/ 30575 w 42100"/>
                    <a:gd name="connsiteY1" fmla="*/ 23050 h 23050"/>
                    <a:gd name="connsiteX2" fmla="*/ 42101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0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0"/>
                      </a:moveTo>
                      <a:lnTo>
                        <a:pt x="30575" y="23050"/>
                      </a:lnTo>
                      <a:cubicBezTo>
                        <a:pt x="36957" y="23050"/>
                        <a:pt x="42101" y="17907"/>
                        <a:pt x="42101" y="11525"/>
                      </a:cubicBezTo>
                      <a:cubicBezTo>
                        <a:pt x="42101" y="5143"/>
                        <a:pt x="36957" y="0"/>
                        <a:pt x="30575" y="0"/>
                      </a:cubicBezTo>
                      <a:lnTo>
                        <a:pt x="11525" y="0"/>
                      </a:lnTo>
                      <a:cubicBezTo>
                        <a:pt x="5144" y="0"/>
                        <a:pt x="0" y="5143"/>
                        <a:pt x="0" y="11525"/>
                      </a:cubicBezTo>
                      <a:cubicBezTo>
                        <a:pt x="0" y="17907"/>
                        <a:pt x="5144" y="23050"/>
                        <a:pt x="11525" y="23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203" name="Graphic 81">
                <a:extLst>
                  <a:ext uri="{FF2B5EF4-FFF2-40B4-BE49-F238E27FC236}">
                    <a16:creationId xmlns:a16="http://schemas.microsoft.com/office/drawing/2014/main" id="{16DCB7E8-7DCC-A535-5A73-F4489722E18F}"/>
                  </a:ext>
                </a:extLst>
              </p:cNvPr>
              <p:cNvGrpSpPr/>
              <p:nvPr/>
            </p:nvGrpSpPr>
            <p:grpSpPr>
              <a:xfrm>
                <a:off x="4234824" y="3699319"/>
                <a:ext cx="42100" cy="98488"/>
                <a:chOff x="4234824" y="3699319"/>
                <a:chExt cx="42100" cy="98488"/>
              </a:xfrm>
              <a:solidFill>
                <a:srgbClr val="4A4F55"/>
              </a:solidFill>
            </p:grpSpPr>
            <p:sp>
              <p:nvSpPr>
                <p:cNvPr id="210" name="Freeform 204">
                  <a:extLst>
                    <a:ext uri="{FF2B5EF4-FFF2-40B4-BE49-F238E27FC236}">
                      <a16:creationId xmlns:a16="http://schemas.microsoft.com/office/drawing/2014/main" id="{B64C379D-F851-452F-70EE-F9E0768B3175}"/>
                    </a:ext>
                  </a:extLst>
                </p:cNvPr>
                <p:cNvSpPr/>
                <p:nvPr/>
              </p:nvSpPr>
              <p:spPr>
                <a:xfrm>
                  <a:off x="4234824" y="3699319"/>
                  <a:ext cx="42100" cy="23050"/>
                </a:xfrm>
                <a:custGeom>
                  <a:avLst/>
                  <a:gdLst>
                    <a:gd name="connsiteX0" fmla="*/ 11525 w 42100"/>
                    <a:gd name="connsiteY0" fmla="*/ 23051 h 23050"/>
                    <a:gd name="connsiteX1" fmla="*/ 30575 w 42100"/>
                    <a:gd name="connsiteY1" fmla="*/ 23051 h 23050"/>
                    <a:gd name="connsiteX2" fmla="*/ 42100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1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1"/>
                      </a:moveTo>
                      <a:lnTo>
                        <a:pt x="30575" y="23051"/>
                      </a:lnTo>
                      <a:cubicBezTo>
                        <a:pt x="36957" y="23051"/>
                        <a:pt x="42100" y="17907"/>
                        <a:pt x="42100" y="11525"/>
                      </a:cubicBezTo>
                      <a:cubicBezTo>
                        <a:pt x="42100" y="5144"/>
                        <a:pt x="36957" y="0"/>
                        <a:pt x="30575" y="0"/>
                      </a:cubicBezTo>
                      <a:lnTo>
                        <a:pt x="11525" y="0"/>
                      </a:lnTo>
                      <a:cubicBezTo>
                        <a:pt x="5144" y="0"/>
                        <a:pt x="0" y="5144"/>
                        <a:pt x="0" y="11525"/>
                      </a:cubicBezTo>
                      <a:cubicBezTo>
                        <a:pt x="0" y="17907"/>
                        <a:pt x="5144" y="23051"/>
                        <a:pt x="11525" y="23051"/>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1" name="Freeform 205">
                  <a:extLst>
                    <a:ext uri="{FF2B5EF4-FFF2-40B4-BE49-F238E27FC236}">
                      <a16:creationId xmlns:a16="http://schemas.microsoft.com/office/drawing/2014/main" id="{E611F715-E811-A166-DADF-94D919EBA532}"/>
                    </a:ext>
                  </a:extLst>
                </p:cNvPr>
                <p:cNvSpPr/>
                <p:nvPr/>
              </p:nvSpPr>
              <p:spPr>
                <a:xfrm>
                  <a:off x="4234824" y="3774757"/>
                  <a:ext cx="42100" cy="23050"/>
                </a:xfrm>
                <a:custGeom>
                  <a:avLst/>
                  <a:gdLst>
                    <a:gd name="connsiteX0" fmla="*/ 11525 w 42100"/>
                    <a:gd name="connsiteY0" fmla="*/ 23050 h 23050"/>
                    <a:gd name="connsiteX1" fmla="*/ 30575 w 42100"/>
                    <a:gd name="connsiteY1" fmla="*/ 23050 h 23050"/>
                    <a:gd name="connsiteX2" fmla="*/ 42100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0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0"/>
                      </a:moveTo>
                      <a:lnTo>
                        <a:pt x="30575" y="23050"/>
                      </a:lnTo>
                      <a:cubicBezTo>
                        <a:pt x="36957" y="23050"/>
                        <a:pt x="42100" y="17907"/>
                        <a:pt x="42100" y="11525"/>
                      </a:cubicBezTo>
                      <a:cubicBezTo>
                        <a:pt x="42100" y="5143"/>
                        <a:pt x="36957" y="0"/>
                        <a:pt x="30575" y="0"/>
                      </a:cubicBezTo>
                      <a:lnTo>
                        <a:pt x="11525" y="0"/>
                      </a:lnTo>
                      <a:cubicBezTo>
                        <a:pt x="5144" y="0"/>
                        <a:pt x="0" y="5143"/>
                        <a:pt x="0" y="11525"/>
                      </a:cubicBezTo>
                      <a:cubicBezTo>
                        <a:pt x="0" y="17907"/>
                        <a:pt x="5144" y="23050"/>
                        <a:pt x="11525" y="23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204" name="Graphic 81">
                <a:extLst>
                  <a:ext uri="{FF2B5EF4-FFF2-40B4-BE49-F238E27FC236}">
                    <a16:creationId xmlns:a16="http://schemas.microsoft.com/office/drawing/2014/main" id="{D1CE01D1-7EC0-FC96-24D8-754ECEDC526F}"/>
                  </a:ext>
                </a:extLst>
              </p:cNvPr>
              <p:cNvGrpSpPr/>
              <p:nvPr/>
            </p:nvGrpSpPr>
            <p:grpSpPr>
              <a:xfrm>
                <a:off x="4339028" y="3699319"/>
                <a:ext cx="42100" cy="98488"/>
                <a:chOff x="4339028" y="3699319"/>
                <a:chExt cx="42100" cy="98488"/>
              </a:xfrm>
              <a:solidFill>
                <a:srgbClr val="4A4F55"/>
              </a:solidFill>
            </p:grpSpPr>
            <p:sp>
              <p:nvSpPr>
                <p:cNvPr id="208" name="Freeform 207">
                  <a:extLst>
                    <a:ext uri="{FF2B5EF4-FFF2-40B4-BE49-F238E27FC236}">
                      <a16:creationId xmlns:a16="http://schemas.microsoft.com/office/drawing/2014/main" id="{DE40B55B-8A52-980C-4B38-6B4A0AF3AEBA}"/>
                    </a:ext>
                  </a:extLst>
                </p:cNvPr>
                <p:cNvSpPr/>
                <p:nvPr/>
              </p:nvSpPr>
              <p:spPr>
                <a:xfrm>
                  <a:off x="4339028" y="3699319"/>
                  <a:ext cx="42100" cy="23050"/>
                </a:xfrm>
                <a:custGeom>
                  <a:avLst/>
                  <a:gdLst>
                    <a:gd name="connsiteX0" fmla="*/ 11525 w 42100"/>
                    <a:gd name="connsiteY0" fmla="*/ 23051 h 23050"/>
                    <a:gd name="connsiteX1" fmla="*/ 30575 w 42100"/>
                    <a:gd name="connsiteY1" fmla="*/ 23051 h 23050"/>
                    <a:gd name="connsiteX2" fmla="*/ 42100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1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1"/>
                      </a:moveTo>
                      <a:lnTo>
                        <a:pt x="30575" y="23051"/>
                      </a:lnTo>
                      <a:cubicBezTo>
                        <a:pt x="36957" y="23051"/>
                        <a:pt x="42100" y="17907"/>
                        <a:pt x="42100" y="11525"/>
                      </a:cubicBezTo>
                      <a:cubicBezTo>
                        <a:pt x="42100" y="5144"/>
                        <a:pt x="36957" y="0"/>
                        <a:pt x="30575" y="0"/>
                      </a:cubicBezTo>
                      <a:lnTo>
                        <a:pt x="11525" y="0"/>
                      </a:lnTo>
                      <a:cubicBezTo>
                        <a:pt x="5144" y="0"/>
                        <a:pt x="0" y="5144"/>
                        <a:pt x="0" y="11525"/>
                      </a:cubicBezTo>
                      <a:cubicBezTo>
                        <a:pt x="0" y="17907"/>
                        <a:pt x="5144" y="23051"/>
                        <a:pt x="11525" y="23051"/>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9" name="Freeform 208">
                  <a:extLst>
                    <a:ext uri="{FF2B5EF4-FFF2-40B4-BE49-F238E27FC236}">
                      <a16:creationId xmlns:a16="http://schemas.microsoft.com/office/drawing/2014/main" id="{F16B2783-F7A3-A8D1-3869-55AF94F4FA4C}"/>
                    </a:ext>
                  </a:extLst>
                </p:cNvPr>
                <p:cNvSpPr/>
                <p:nvPr/>
              </p:nvSpPr>
              <p:spPr>
                <a:xfrm>
                  <a:off x="4339028" y="3774757"/>
                  <a:ext cx="42100" cy="23050"/>
                </a:xfrm>
                <a:custGeom>
                  <a:avLst/>
                  <a:gdLst>
                    <a:gd name="connsiteX0" fmla="*/ 11525 w 42100"/>
                    <a:gd name="connsiteY0" fmla="*/ 23050 h 23050"/>
                    <a:gd name="connsiteX1" fmla="*/ 30575 w 42100"/>
                    <a:gd name="connsiteY1" fmla="*/ 23050 h 23050"/>
                    <a:gd name="connsiteX2" fmla="*/ 42100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0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0"/>
                      </a:moveTo>
                      <a:lnTo>
                        <a:pt x="30575" y="23050"/>
                      </a:lnTo>
                      <a:cubicBezTo>
                        <a:pt x="36957" y="23050"/>
                        <a:pt x="42100" y="17907"/>
                        <a:pt x="42100" y="11525"/>
                      </a:cubicBezTo>
                      <a:cubicBezTo>
                        <a:pt x="42100" y="5143"/>
                        <a:pt x="36957" y="0"/>
                        <a:pt x="30575" y="0"/>
                      </a:cubicBezTo>
                      <a:lnTo>
                        <a:pt x="11525" y="0"/>
                      </a:lnTo>
                      <a:cubicBezTo>
                        <a:pt x="5144" y="0"/>
                        <a:pt x="0" y="5143"/>
                        <a:pt x="0" y="11525"/>
                      </a:cubicBezTo>
                      <a:cubicBezTo>
                        <a:pt x="0" y="17907"/>
                        <a:pt x="5144" y="23050"/>
                        <a:pt x="11525" y="23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205" name="Graphic 81">
                <a:extLst>
                  <a:ext uri="{FF2B5EF4-FFF2-40B4-BE49-F238E27FC236}">
                    <a16:creationId xmlns:a16="http://schemas.microsoft.com/office/drawing/2014/main" id="{5C735502-7024-BEEE-4F2E-2E87EA5B5EDA}"/>
                  </a:ext>
                </a:extLst>
              </p:cNvPr>
              <p:cNvGrpSpPr/>
              <p:nvPr/>
            </p:nvGrpSpPr>
            <p:grpSpPr>
              <a:xfrm>
                <a:off x="4443231" y="3699319"/>
                <a:ext cx="42100" cy="98488"/>
                <a:chOff x="4443231" y="3699319"/>
                <a:chExt cx="42100" cy="98488"/>
              </a:xfrm>
              <a:solidFill>
                <a:srgbClr val="4A4F55"/>
              </a:solidFill>
            </p:grpSpPr>
            <p:sp>
              <p:nvSpPr>
                <p:cNvPr id="206" name="Freeform 210">
                  <a:extLst>
                    <a:ext uri="{FF2B5EF4-FFF2-40B4-BE49-F238E27FC236}">
                      <a16:creationId xmlns:a16="http://schemas.microsoft.com/office/drawing/2014/main" id="{61B4C31A-F6C6-B8BD-9679-58D10D43D7CD}"/>
                    </a:ext>
                  </a:extLst>
                </p:cNvPr>
                <p:cNvSpPr/>
                <p:nvPr/>
              </p:nvSpPr>
              <p:spPr>
                <a:xfrm>
                  <a:off x="4443231" y="3699319"/>
                  <a:ext cx="42100" cy="23050"/>
                </a:xfrm>
                <a:custGeom>
                  <a:avLst/>
                  <a:gdLst>
                    <a:gd name="connsiteX0" fmla="*/ 11525 w 42100"/>
                    <a:gd name="connsiteY0" fmla="*/ 23051 h 23050"/>
                    <a:gd name="connsiteX1" fmla="*/ 30575 w 42100"/>
                    <a:gd name="connsiteY1" fmla="*/ 23051 h 23050"/>
                    <a:gd name="connsiteX2" fmla="*/ 42101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1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1"/>
                      </a:moveTo>
                      <a:lnTo>
                        <a:pt x="30575" y="23051"/>
                      </a:lnTo>
                      <a:cubicBezTo>
                        <a:pt x="36957" y="23051"/>
                        <a:pt x="42101" y="17907"/>
                        <a:pt x="42101" y="11525"/>
                      </a:cubicBezTo>
                      <a:cubicBezTo>
                        <a:pt x="42101" y="5144"/>
                        <a:pt x="36957" y="0"/>
                        <a:pt x="30575" y="0"/>
                      </a:cubicBezTo>
                      <a:lnTo>
                        <a:pt x="11525" y="0"/>
                      </a:lnTo>
                      <a:cubicBezTo>
                        <a:pt x="5144" y="0"/>
                        <a:pt x="0" y="5144"/>
                        <a:pt x="0" y="11525"/>
                      </a:cubicBezTo>
                      <a:cubicBezTo>
                        <a:pt x="0" y="17907"/>
                        <a:pt x="5144" y="23051"/>
                        <a:pt x="11525" y="23051"/>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 name="Freeform 211">
                  <a:extLst>
                    <a:ext uri="{FF2B5EF4-FFF2-40B4-BE49-F238E27FC236}">
                      <a16:creationId xmlns:a16="http://schemas.microsoft.com/office/drawing/2014/main" id="{F93E7720-BEB9-F4D0-74C2-ECEB7CB2CA73}"/>
                    </a:ext>
                  </a:extLst>
                </p:cNvPr>
                <p:cNvSpPr/>
                <p:nvPr/>
              </p:nvSpPr>
              <p:spPr>
                <a:xfrm>
                  <a:off x="4443231" y="3774757"/>
                  <a:ext cx="42100" cy="23050"/>
                </a:xfrm>
                <a:custGeom>
                  <a:avLst/>
                  <a:gdLst>
                    <a:gd name="connsiteX0" fmla="*/ 11525 w 42100"/>
                    <a:gd name="connsiteY0" fmla="*/ 23050 h 23050"/>
                    <a:gd name="connsiteX1" fmla="*/ 30575 w 42100"/>
                    <a:gd name="connsiteY1" fmla="*/ 23050 h 23050"/>
                    <a:gd name="connsiteX2" fmla="*/ 42101 w 42100"/>
                    <a:gd name="connsiteY2" fmla="*/ 11525 h 23050"/>
                    <a:gd name="connsiteX3" fmla="*/ 30575 w 42100"/>
                    <a:gd name="connsiteY3" fmla="*/ 0 h 23050"/>
                    <a:gd name="connsiteX4" fmla="*/ 11525 w 42100"/>
                    <a:gd name="connsiteY4" fmla="*/ 0 h 23050"/>
                    <a:gd name="connsiteX5" fmla="*/ 0 w 42100"/>
                    <a:gd name="connsiteY5" fmla="*/ 11525 h 23050"/>
                    <a:gd name="connsiteX6" fmla="*/ 11525 w 42100"/>
                    <a:gd name="connsiteY6" fmla="*/ 23050 h 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00" h="23050">
                      <a:moveTo>
                        <a:pt x="11525" y="23050"/>
                      </a:moveTo>
                      <a:lnTo>
                        <a:pt x="30575" y="23050"/>
                      </a:lnTo>
                      <a:cubicBezTo>
                        <a:pt x="36957" y="23050"/>
                        <a:pt x="42101" y="17907"/>
                        <a:pt x="42101" y="11525"/>
                      </a:cubicBezTo>
                      <a:cubicBezTo>
                        <a:pt x="42101" y="5143"/>
                        <a:pt x="36957" y="0"/>
                        <a:pt x="30575" y="0"/>
                      </a:cubicBezTo>
                      <a:lnTo>
                        <a:pt x="11525" y="0"/>
                      </a:lnTo>
                      <a:cubicBezTo>
                        <a:pt x="5144" y="0"/>
                        <a:pt x="0" y="5143"/>
                        <a:pt x="0" y="11525"/>
                      </a:cubicBezTo>
                      <a:cubicBezTo>
                        <a:pt x="0" y="17907"/>
                        <a:pt x="5144" y="23050"/>
                        <a:pt x="11525" y="23050"/>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sp>
          <p:nvSpPr>
            <p:cNvPr id="199" name="Freeform 212">
              <a:extLst>
                <a:ext uri="{FF2B5EF4-FFF2-40B4-BE49-F238E27FC236}">
                  <a16:creationId xmlns:a16="http://schemas.microsoft.com/office/drawing/2014/main" id="{734897D2-9F1F-F8CF-EAED-722D17415613}"/>
                </a:ext>
              </a:extLst>
            </p:cNvPr>
            <p:cNvSpPr/>
            <p:nvPr/>
          </p:nvSpPr>
          <p:spPr>
            <a:xfrm>
              <a:off x="3801661" y="3292983"/>
              <a:ext cx="200146" cy="590550"/>
            </a:xfrm>
            <a:custGeom>
              <a:avLst/>
              <a:gdLst>
                <a:gd name="connsiteX0" fmla="*/ 185703 w 200146"/>
                <a:gd name="connsiteY0" fmla="*/ 590550 h 590550"/>
                <a:gd name="connsiteX1" fmla="*/ 14253 w 200146"/>
                <a:gd name="connsiteY1" fmla="*/ 590550 h 590550"/>
                <a:gd name="connsiteX2" fmla="*/ 3776 w 200146"/>
                <a:gd name="connsiteY2" fmla="*/ 585883 h 590550"/>
                <a:gd name="connsiteX3" fmla="*/ 61 w 200146"/>
                <a:gd name="connsiteY3" fmla="*/ 575024 h 590550"/>
                <a:gd name="connsiteX4" fmla="*/ 47686 w 200146"/>
                <a:gd name="connsiteY4" fmla="*/ 13049 h 590550"/>
                <a:gd name="connsiteX5" fmla="*/ 61973 w 200146"/>
                <a:gd name="connsiteY5" fmla="*/ 0 h 590550"/>
                <a:gd name="connsiteX6" fmla="*/ 138173 w 200146"/>
                <a:gd name="connsiteY6" fmla="*/ 0 h 590550"/>
                <a:gd name="connsiteX7" fmla="*/ 152461 w 200146"/>
                <a:gd name="connsiteY7" fmla="*/ 13049 h 590550"/>
                <a:gd name="connsiteX8" fmla="*/ 200086 w 200146"/>
                <a:gd name="connsiteY8" fmla="*/ 575024 h 590550"/>
                <a:gd name="connsiteX9" fmla="*/ 196371 w 200146"/>
                <a:gd name="connsiteY9" fmla="*/ 585883 h 590550"/>
                <a:gd name="connsiteX10" fmla="*/ 185894 w 200146"/>
                <a:gd name="connsiteY10" fmla="*/ 590550 h 590550"/>
                <a:gd name="connsiteX11" fmla="*/ 29779 w 200146"/>
                <a:gd name="connsiteY11" fmla="*/ 561975 h 590550"/>
                <a:gd name="connsiteX12" fmla="*/ 170082 w 200146"/>
                <a:gd name="connsiteY12" fmla="*/ 561975 h 590550"/>
                <a:gd name="connsiteX13" fmla="*/ 124838 w 200146"/>
                <a:gd name="connsiteY13" fmla="*/ 28575 h 590550"/>
                <a:gd name="connsiteX14" fmla="*/ 74927 w 200146"/>
                <a:gd name="connsiteY14" fmla="*/ 28575 h 590550"/>
                <a:gd name="connsiteX15" fmla="*/ 29684 w 200146"/>
                <a:gd name="connsiteY15" fmla="*/ 561975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0146" h="590550">
                  <a:moveTo>
                    <a:pt x="185703" y="590550"/>
                  </a:moveTo>
                  <a:lnTo>
                    <a:pt x="14253" y="590550"/>
                  </a:lnTo>
                  <a:cubicBezTo>
                    <a:pt x="10253" y="590550"/>
                    <a:pt x="6443" y="588836"/>
                    <a:pt x="3776" y="585883"/>
                  </a:cubicBezTo>
                  <a:cubicBezTo>
                    <a:pt x="1109" y="582930"/>
                    <a:pt x="-320" y="579025"/>
                    <a:pt x="61" y="575024"/>
                  </a:cubicBezTo>
                  <a:lnTo>
                    <a:pt x="47686" y="13049"/>
                  </a:lnTo>
                  <a:cubicBezTo>
                    <a:pt x="48353" y="5620"/>
                    <a:pt x="54544" y="0"/>
                    <a:pt x="61973" y="0"/>
                  </a:cubicBezTo>
                  <a:lnTo>
                    <a:pt x="138173" y="0"/>
                  </a:lnTo>
                  <a:cubicBezTo>
                    <a:pt x="145603" y="0"/>
                    <a:pt x="151794" y="5715"/>
                    <a:pt x="152461" y="13049"/>
                  </a:cubicBezTo>
                  <a:lnTo>
                    <a:pt x="200086" y="575024"/>
                  </a:lnTo>
                  <a:cubicBezTo>
                    <a:pt x="200467" y="579025"/>
                    <a:pt x="199038" y="582930"/>
                    <a:pt x="196371" y="585883"/>
                  </a:cubicBezTo>
                  <a:cubicBezTo>
                    <a:pt x="193704" y="588836"/>
                    <a:pt x="189894" y="590550"/>
                    <a:pt x="185894" y="590550"/>
                  </a:cubicBezTo>
                  <a:close/>
                  <a:moveTo>
                    <a:pt x="29779" y="561975"/>
                  </a:moveTo>
                  <a:lnTo>
                    <a:pt x="170082" y="561975"/>
                  </a:lnTo>
                  <a:lnTo>
                    <a:pt x="124838" y="28575"/>
                  </a:lnTo>
                  <a:lnTo>
                    <a:pt x="74927" y="28575"/>
                  </a:lnTo>
                  <a:lnTo>
                    <a:pt x="29684" y="561975"/>
                  </a:ln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0" name="Freeform 213">
              <a:extLst>
                <a:ext uri="{FF2B5EF4-FFF2-40B4-BE49-F238E27FC236}">
                  <a16:creationId xmlns:a16="http://schemas.microsoft.com/office/drawing/2014/main" id="{088EDEAA-CC9E-F8DB-E407-2C48FFD45516}"/>
                </a:ext>
              </a:extLst>
            </p:cNvPr>
            <p:cNvSpPr/>
            <p:nvPr/>
          </p:nvSpPr>
          <p:spPr>
            <a:xfrm>
              <a:off x="3888842" y="3157234"/>
              <a:ext cx="239128" cy="92314"/>
            </a:xfrm>
            <a:custGeom>
              <a:avLst/>
              <a:gdLst>
                <a:gd name="connsiteX0" fmla="*/ 14322 w 239128"/>
                <a:gd name="connsiteY0" fmla="*/ 92314 h 92314"/>
                <a:gd name="connsiteX1" fmla="*/ 8131 w 239128"/>
                <a:gd name="connsiteY1" fmla="*/ 90886 h 92314"/>
                <a:gd name="connsiteX2" fmla="*/ 1368 w 239128"/>
                <a:gd name="connsiteY2" fmla="*/ 71836 h 92314"/>
                <a:gd name="connsiteX3" fmla="*/ 125383 w 239128"/>
                <a:gd name="connsiteY3" fmla="*/ 33069 h 92314"/>
                <a:gd name="connsiteX4" fmla="*/ 194821 w 239128"/>
                <a:gd name="connsiteY4" fmla="*/ 41356 h 92314"/>
                <a:gd name="connsiteX5" fmla="*/ 210537 w 239128"/>
                <a:gd name="connsiteY5" fmla="*/ 13447 h 92314"/>
                <a:gd name="connsiteX6" fmla="*/ 225586 w 239128"/>
                <a:gd name="connsiteY6" fmla="*/ 17 h 92314"/>
                <a:gd name="connsiteX7" fmla="*/ 239112 w 239128"/>
                <a:gd name="connsiteY7" fmla="*/ 14876 h 92314"/>
                <a:gd name="connsiteX8" fmla="*/ 209965 w 239128"/>
                <a:gd name="connsiteY8" fmla="*/ 65549 h 92314"/>
                <a:gd name="connsiteX9" fmla="*/ 113668 w 239128"/>
                <a:gd name="connsiteY9" fmla="*/ 59072 h 92314"/>
                <a:gd name="connsiteX10" fmla="*/ 27085 w 239128"/>
                <a:gd name="connsiteY10" fmla="*/ 84123 h 92314"/>
                <a:gd name="connsiteX11" fmla="*/ 14227 w 239128"/>
                <a:gd name="connsiteY11" fmla="*/ 92219 h 92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9128" h="92314">
                  <a:moveTo>
                    <a:pt x="14322" y="92314"/>
                  </a:moveTo>
                  <a:cubicBezTo>
                    <a:pt x="12226" y="92314"/>
                    <a:pt x="10131" y="91838"/>
                    <a:pt x="8131" y="90886"/>
                  </a:cubicBezTo>
                  <a:cubicBezTo>
                    <a:pt x="987" y="87457"/>
                    <a:pt x="-1966" y="78979"/>
                    <a:pt x="1368" y="71836"/>
                  </a:cubicBezTo>
                  <a:cubicBezTo>
                    <a:pt x="14227" y="44975"/>
                    <a:pt x="56613" y="2303"/>
                    <a:pt x="125383" y="33069"/>
                  </a:cubicBezTo>
                  <a:cubicBezTo>
                    <a:pt x="156625" y="47071"/>
                    <a:pt x="180628" y="49928"/>
                    <a:pt x="194821" y="41356"/>
                  </a:cubicBezTo>
                  <a:cubicBezTo>
                    <a:pt x="209203" y="32688"/>
                    <a:pt x="210537" y="13638"/>
                    <a:pt x="210537" y="13447"/>
                  </a:cubicBezTo>
                  <a:cubicBezTo>
                    <a:pt x="211013" y="5637"/>
                    <a:pt x="217776" y="-364"/>
                    <a:pt x="225586" y="17"/>
                  </a:cubicBezTo>
                  <a:cubicBezTo>
                    <a:pt x="233397" y="493"/>
                    <a:pt x="239493" y="7066"/>
                    <a:pt x="239112" y="14876"/>
                  </a:cubicBezTo>
                  <a:cubicBezTo>
                    <a:pt x="239112" y="16210"/>
                    <a:pt x="237207" y="48880"/>
                    <a:pt x="209965" y="65549"/>
                  </a:cubicBezTo>
                  <a:cubicBezTo>
                    <a:pt x="187010" y="79646"/>
                    <a:pt x="154625" y="77455"/>
                    <a:pt x="113668" y="59072"/>
                  </a:cubicBezTo>
                  <a:cubicBezTo>
                    <a:pt x="52993" y="31926"/>
                    <a:pt x="28133" y="81932"/>
                    <a:pt x="27085" y="84123"/>
                  </a:cubicBezTo>
                  <a:cubicBezTo>
                    <a:pt x="24609" y="89266"/>
                    <a:pt x="19561" y="92219"/>
                    <a:pt x="14227" y="92219"/>
                  </a:cubicBezTo>
                  <a:close/>
                </a:path>
              </a:pathLst>
            </a:custGeom>
            <a:solidFill>
              <a:srgbClr val="4A4F55"/>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216" name="Graphic 17">
            <a:extLst>
              <a:ext uri="{FF2B5EF4-FFF2-40B4-BE49-F238E27FC236}">
                <a16:creationId xmlns:a16="http://schemas.microsoft.com/office/drawing/2014/main" id="{6846D7C3-EA9B-DDED-CFB3-959BDBD04A7A}"/>
              </a:ext>
            </a:extLst>
          </p:cNvPr>
          <p:cNvGrpSpPr/>
          <p:nvPr/>
        </p:nvGrpSpPr>
        <p:grpSpPr>
          <a:xfrm>
            <a:off x="7854997" y="1851198"/>
            <a:ext cx="1163390" cy="1050857"/>
            <a:chOff x="4343400" y="540583"/>
            <a:chExt cx="1714500" cy="1714500"/>
          </a:xfrm>
        </p:grpSpPr>
        <p:sp>
          <p:nvSpPr>
            <p:cNvPr id="217" name="Freeform: Shape 216">
              <a:extLst>
                <a:ext uri="{FF2B5EF4-FFF2-40B4-BE49-F238E27FC236}">
                  <a16:creationId xmlns:a16="http://schemas.microsoft.com/office/drawing/2014/main" id="{A041F3B9-386D-1C8F-4805-9C399AB0A597}"/>
                </a:ext>
              </a:extLst>
            </p:cNvPr>
            <p:cNvSpPr/>
            <p:nvPr/>
          </p:nvSpPr>
          <p:spPr>
            <a:xfrm>
              <a:off x="4861064" y="1127091"/>
              <a:ext cx="685800" cy="276225"/>
            </a:xfrm>
            <a:custGeom>
              <a:avLst/>
              <a:gdLst>
                <a:gd name="connsiteX0" fmla="*/ 241479 w 685800"/>
                <a:gd name="connsiteY0" fmla="*/ 272933 h 276225"/>
                <a:gd name="connsiteX1" fmla="*/ 240717 w 685800"/>
                <a:gd name="connsiteY1" fmla="*/ 272933 h 276225"/>
                <a:gd name="connsiteX2" fmla="*/ 170899 w 685800"/>
                <a:gd name="connsiteY2" fmla="*/ 148536 h 276225"/>
                <a:gd name="connsiteX3" fmla="*/ 130513 w 685800"/>
                <a:gd name="connsiteY3" fmla="*/ 41094 h 276225"/>
                <a:gd name="connsiteX4" fmla="*/ 94318 w 685800"/>
                <a:gd name="connsiteY4" fmla="*/ 148060 h 276225"/>
                <a:gd name="connsiteX5" fmla="*/ 34120 w 685800"/>
                <a:gd name="connsiteY5" fmla="*/ 267694 h 276225"/>
                <a:gd name="connsiteX6" fmla="*/ 10498 w 685800"/>
                <a:gd name="connsiteY6" fmla="*/ 264265 h 276225"/>
                <a:gd name="connsiteX7" fmla="*/ 13927 w 685800"/>
                <a:gd name="connsiteY7" fmla="*/ 240643 h 276225"/>
                <a:gd name="connsiteX8" fmla="*/ 60980 w 685800"/>
                <a:gd name="connsiteY8" fmla="*/ 143298 h 276225"/>
                <a:gd name="connsiteX9" fmla="*/ 129370 w 685800"/>
                <a:gd name="connsiteY9" fmla="*/ 7185 h 276225"/>
                <a:gd name="connsiteX10" fmla="*/ 203855 w 685800"/>
                <a:gd name="connsiteY10" fmla="*/ 141202 h 276225"/>
                <a:gd name="connsiteX11" fmla="*/ 241384 w 685800"/>
                <a:gd name="connsiteY11" fmla="*/ 239024 h 276225"/>
                <a:gd name="connsiteX12" fmla="*/ 274721 w 685800"/>
                <a:gd name="connsiteY12" fmla="*/ 161585 h 276225"/>
                <a:gd name="connsiteX13" fmla="*/ 281484 w 685800"/>
                <a:gd name="connsiteY13" fmla="*/ 129867 h 276225"/>
                <a:gd name="connsiteX14" fmla="*/ 354922 w 685800"/>
                <a:gd name="connsiteY14" fmla="*/ 9852 h 276225"/>
                <a:gd name="connsiteX15" fmla="*/ 355684 w 685800"/>
                <a:gd name="connsiteY15" fmla="*/ 9852 h 276225"/>
                <a:gd name="connsiteX16" fmla="*/ 420168 w 685800"/>
                <a:gd name="connsiteY16" fmla="*/ 113960 h 276225"/>
                <a:gd name="connsiteX17" fmla="*/ 461411 w 685800"/>
                <a:gd name="connsiteY17" fmla="*/ 237785 h 276225"/>
                <a:gd name="connsiteX18" fmla="*/ 498178 w 685800"/>
                <a:gd name="connsiteY18" fmla="*/ 143679 h 276225"/>
                <a:gd name="connsiteX19" fmla="*/ 566472 w 685800"/>
                <a:gd name="connsiteY19" fmla="*/ 7566 h 276225"/>
                <a:gd name="connsiteX20" fmla="*/ 641053 w 685800"/>
                <a:gd name="connsiteY20" fmla="*/ 141583 h 276225"/>
                <a:gd name="connsiteX21" fmla="*/ 675914 w 685800"/>
                <a:gd name="connsiteY21" fmla="*/ 236833 h 276225"/>
                <a:gd name="connsiteX22" fmla="*/ 676359 w 685800"/>
                <a:gd name="connsiteY22" fmla="*/ 260806 h 276225"/>
                <a:gd name="connsiteX23" fmla="*/ 652386 w 685800"/>
                <a:gd name="connsiteY23" fmla="*/ 261251 h 276225"/>
                <a:gd name="connsiteX24" fmla="*/ 650959 w 685800"/>
                <a:gd name="connsiteY24" fmla="*/ 259693 h 276225"/>
                <a:gd name="connsiteX25" fmla="*/ 608191 w 685800"/>
                <a:gd name="connsiteY25" fmla="*/ 148917 h 276225"/>
                <a:gd name="connsiteX26" fmla="*/ 567710 w 685800"/>
                <a:gd name="connsiteY26" fmla="*/ 41380 h 276225"/>
                <a:gd name="connsiteX27" fmla="*/ 531515 w 685800"/>
                <a:gd name="connsiteY27" fmla="*/ 148346 h 276225"/>
                <a:gd name="connsiteX28" fmla="*/ 461697 w 685800"/>
                <a:gd name="connsiteY28" fmla="*/ 271313 h 276225"/>
                <a:gd name="connsiteX29" fmla="*/ 461697 w 685800"/>
                <a:gd name="connsiteY29" fmla="*/ 271313 h 276225"/>
                <a:gd name="connsiteX30" fmla="*/ 387307 w 685800"/>
                <a:gd name="connsiteY30" fmla="*/ 119580 h 276225"/>
                <a:gd name="connsiteX31" fmla="*/ 355493 w 685800"/>
                <a:gd name="connsiteY31" fmla="*/ 43380 h 276225"/>
                <a:gd name="connsiteX32" fmla="*/ 355493 w 685800"/>
                <a:gd name="connsiteY32" fmla="*/ 43380 h 276225"/>
                <a:gd name="connsiteX33" fmla="*/ 315012 w 685800"/>
                <a:gd name="connsiteY33" fmla="*/ 136725 h 276225"/>
                <a:gd name="connsiteX34" fmla="*/ 308059 w 685800"/>
                <a:gd name="connsiteY34" fmla="*/ 169301 h 276225"/>
                <a:gd name="connsiteX35" fmla="*/ 241479 w 685800"/>
                <a:gd name="connsiteY35" fmla="*/ 272933 h 276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85800" h="276225">
                  <a:moveTo>
                    <a:pt x="241479" y="272933"/>
                  </a:moveTo>
                  <a:lnTo>
                    <a:pt x="240717" y="272933"/>
                  </a:lnTo>
                  <a:cubicBezTo>
                    <a:pt x="221095" y="272933"/>
                    <a:pt x="195473" y="257979"/>
                    <a:pt x="170899" y="148536"/>
                  </a:cubicBezTo>
                  <a:cubicBezTo>
                    <a:pt x="150610" y="57382"/>
                    <a:pt x="133942" y="43094"/>
                    <a:pt x="130513" y="41094"/>
                  </a:cubicBezTo>
                  <a:cubicBezTo>
                    <a:pt x="122035" y="45761"/>
                    <a:pt x="103462" y="83861"/>
                    <a:pt x="94318" y="148060"/>
                  </a:cubicBezTo>
                  <a:cubicBezTo>
                    <a:pt x="87174" y="198828"/>
                    <a:pt x="63361" y="245786"/>
                    <a:pt x="34120" y="267694"/>
                  </a:cubicBezTo>
                  <a:cubicBezTo>
                    <a:pt x="26650" y="273270"/>
                    <a:pt x="16074" y="271735"/>
                    <a:pt x="10498" y="264265"/>
                  </a:cubicBezTo>
                  <a:cubicBezTo>
                    <a:pt x="4921" y="256795"/>
                    <a:pt x="6457" y="246219"/>
                    <a:pt x="13927" y="240643"/>
                  </a:cubicBezTo>
                  <a:cubicBezTo>
                    <a:pt x="32500" y="226832"/>
                    <a:pt x="54217" y="191399"/>
                    <a:pt x="60980" y="143298"/>
                  </a:cubicBezTo>
                  <a:cubicBezTo>
                    <a:pt x="65457" y="111865"/>
                    <a:pt x="83554" y="8995"/>
                    <a:pt x="129370" y="7185"/>
                  </a:cubicBezTo>
                  <a:cubicBezTo>
                    <a:pt x="160421" y="5661"/>
                    <a:pt x="182614" y="46047"/>
                    <a:pt x="203855" y="141202"/>
                  </a:cubicBezTo>
                  <a:cubicBezTo>
                    <a:pt x="219952" y="212925"/>
                    <a:pt x="235669" y="235500"/>
                    <a:pt x="241384" y="239024"/>
                  </a:cubicBezTo>
                  <a:cubicBezTo>
                    <a:pt x="244432" y="237023"/>
                    <a:pt x="257481" y="225212"/>
                    <a:pt x="274721" y="161585"/>
                  </a:cubicBezTo>
                  <a:lnTo>
                    <a:pt x="281484" y="129867"/>
                  </a:lnTo>
                  <a:cubicBezTo>
                    <a:pt x="298534" y="50238"/>
                    <a:pt x="323203" y="9852"/>
                    <a:pt x="354922" y="9852"/>
                  </a:cubicBezTo>
                  <a:lnTo>
                    <a:pt x="355684" y="9852"/>
                  </a:lnTo>
                  <a:cubicBezTo>
                    <a:pt x="386068" y="10519"/>
                    <a:pt x="408928" y="47952"/>
                    <a:pt x="420168" y="113960"/>
                  </a:cubicBezTo>
                  <a:cubicBezTo>
                    <a:pt x="439789" y="231023"/>
                    <a:pt x="461221" y="237785"/>
                    <a:pt x="461411" y="237785"/>
                  </a:cubicBezTo>
                  <a:cubicBezTo>
                    <a:pt x="469698" y="236166"/>
                    <a:pt x="489986" y="199685"/>
                    <a:pt x="498178" y="143679"/>
                  </a:cubicBezTo>
                  <a:cubicBezTo>
                    <a:pt x="502559" y="112246"/>
                    <a:pt x="520657" y="9376"/>
                    <a:pt x="566472" y="7566"/>
                  </a:cubicBezTo>
                  <a:cubicBezTo>
                    <a:pt x="597428" y="6518"/>
                    <a:pt x="619812" y="46428"/>
                    <a:pt x="641053" y="141583"/>
                  </a:cubicBezTo>
                  <a:cubicBezTo>
                    <a:pt x="655721" y="205019"/>
                    <a:pt x="668104" y="228451"/>
                    <a:pt x="675914" y="236833"/>
                  </a:cubicBezTo>
                  <a:cubicBezTo>
                    <a:pt x="682657" y="243330"/>
                    <a:pt x="682856" y="254063"/>
                    <a:pt x="676359" y="260806"/>
                  </a:cubicBezTo>
                  <a:cubicBezTo>
                    <a:pt x="669862" y="267549"/>
                    <a:pt x="659129" y="267748"/>
                    <a:pt x="652386" y="261251"/>
                  </a:cubicBezTo>
                  <a:cubicBezTo>
                    <a:pt x="651878" y="260762"/>
                    <a:pt x="651401" y="260241"/>
                    <a:pt x="650959" y="259693"/>
                  </a:cubicBezTo>
                  <a:cubicBezTo>
                    <a:pt x="635338" y="242548"/>
                    <a:pt x="621717" y="207305"/>
                    <a:pt x="608191" y="148917"/>
                  </a:cubicBezTo>
                  <a:cubicBezTo>
                    <a:pt x="587808" y="57572"/>
                    <a:pt x="571044" y="43380"/>
                    <a:pt x="567710" y="41380"/>
                  </a:cubicBezTo>
                  <a:cubicBezTo>
                    <a:pt x="559138" y="46047"/>
                    <a:pt x="540564" y="84052"/>
                    <a:pt x="531515" y="148346"/>
                  </a:cubicBezTo>
                  <a:cubicBezTo>
                    <a:pt x="525133" y="193780"/>
                    <a:pt x="502940" y="270837"/>
                    <a:pt x="461697" y="271313"/>
                  </a:cubicBezTo>
                  <a:lnTo>
                    <a:pt x="461697" y="271313"/>
                  </a:lnTo>
                  <a:cubicBezTo>
                    <a:pt x="427883" y="271313"/>
                    <a:pt x="404547" y="224546"/>
                    <a:pt x="387307" y="119580"/>
                  </a:cubicBezTo>
                  <a:cubicBezTo>
                    <a:pt x="377782" y="61954"/>
                    <a:pt x="360541" y="43380"/>
                    <a:pt x="355493" y="43380"/>
                  </a:cubicBezTo>
                  <a:lnTo>
                    <a:pt x="355493" y="43380"/>
                  </a:lnTo>
                  <a:cubicBezTo>
                    <a:pt x="351112" y="43380"/>
                    <a:pt x="331681" y="59096"/>
                    <a:pt x="315012" y="136725"/>
                  </a:cubicBezTo>
                  <a:lnTo>
                    <a:pt x="308059" y="169301"/>
                  </a:lnTo>
                  <a:cubicBezTo>
                    <a:pt x="287866" y="242167"/>
                    <a:pt x="268149" y="272933"/>
                    <a:pt x="241479" y="272933"/>
                  </a:cubicBezTo>
                  <a:close/>
                </a:path>
              </a:pathLst>
            </a:custGeom>
            <a:solidFill>
              <a:srgbClr val="524F56"/>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8" name="Freeform: Shape 217">
              <a:extLst>
                <a:ext uri="{FF2B5EF4-FFF2-40B4-BE49-F238E27FC236}">
                  <a16:creationId xmlns:a16="http://schemas.microsoft.com/office/drawing/2014/main" id="{89D6554B-AA27-EA3F-8528-C5A54D2B6CA4}"/>
                </a:ext>
              </a:extLst>
            </p:cNvPr>
            <p:cNvSpPr/>
            <p:nvPr/>
          </p:nvSpPr>
          <p:spPr>
            <a:xfrm>
              <a:off x="4690396" y="956444"/>
              <a:ext cx="1028700" cy="895350"/>
            </a:xfrm>
            <a:custGeom>
              <a:avLst/>
              <a:gdLst>
                <a:gd name="connsiteX0" fmla="*/ 1000411 w 1028700"/>
                <a:gd name="connsiteY0" fmla="*/ 894207 h 895350"/>
                <a:gd name="connsiteX1" fmla="*/ 28861 w 1028700"/>
                <a:gd name="connsiteY1" fmla="*/ 894207 h 895350"/>
                <a:gd name="connsiteX2" fmla="*/ 7144 w 1028700"/>
                <a:gd name="connsiteY2" fmla="*/ 872490 h 895350"/>
                <a:gd name="connsiteX3" fmla="*/ 7144 w 1028700"/>
                <a:gd name="connsiteY3" fmla="*/ 28861 h 895350"/>
                <a:gd name="connsiteX4" fmla="*/ 28861 w 1028700"/>
                <a:gd name="connsiteY4" fmla="*/ 7144 h 895350"/>
                <a:gd name="connsiteX5" fmla="*/ 1000411 w 1028700"/>
                <a:gd name="connsiteY5" fmla="*/ 7144 h 895350"/>
                <a:gd name="connsiteX6" fmla="*/ 1022128 w 1028700"/>
                <a:gd name="connsiteY6" fmla="*/ 28861 h 895350"/>
                <a:gd name="connsiteX7" fmla="*/ 1022128 w 1028700"/>
                <a:gd name="connsiteY7" fmla="*/ 872490 h 895350"/>
                <a:gd name="connsiteX8" fmla="*/ 1000411 w 1028700"/>
                <a:gd name="connsiteY8" fmla="*/ 894207 h 895350"/>
                <a:gd name="connsiteX9" fmla="*/ 50578 w 1028700"/>
                <a:gd name="connsiteY9" fmla="*/ 850964 h 895350"/>
                <a:gd name="connsiteX10" fmla="*/ 978694 w 1028700"/>
                <a:gd name="connsiteY10" fmla="*/ 850964 h 895350"/>
                <a:gd name="connsiteX11" fmla="*/ 978694 w 1028700"/>
                <a:gd name="connsiteY11" fmla="*/ 50864 h 895350"/>
                <a:gd name="connsiteX12" fmla="*/ 50578 w 1028700"/>
                <a:gd name="connsiteY12" fmla="*/ 50864 h 89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8700" h="895350">
                  <a:moveTo>
                    <a:pt x="1000411" y="894207"/>
                  </a:moveTo>
                  <a:lnTo>
                    <a:pt x="28861" y="894207"/>
                  </a:lnTo>
                  <a:cubicBezTo>
                    <a:pt x="16867" y="894207"/>
                    <a:pt x="7144" y="884484"/>
                    <a:pt x="7144" y="872490"/>
                  </a:cubicBezTo>
                  <a:lnTo>
                    <a:pt x="7144" y="28861"/>
                  </a:lnTo>
                  <a:cubicBezTo>
                    <a:pt x="7144" y="16867"/>
                    <a:pt x="16867" y="7144"/>
                    <a:pt x="28861" y="7144"/>
                  </a:cubicBezTo>
                  <a:lnTo>
                    <a:pt x="1000411" y="7144"/>
                  </a:lnTo>
                  <a:cubicBezTo>
                    <a:pt x="1012405" y="7144"/>
                    <a:pt x="1022128" y="16867"/>
                    <a:pt x="1022128" y="28861"/>
                  </a:cubicBezTo>
                  <a:lnTo>
                    <a:pt x="1022128" y="872490"/>
                  </a:lnTo>
                  <a:cubicBezTo>
                    <a:pt x="1022128" y="884484"/>
                    <a:pt x="1012405" y="894207"/>
                    <a:pt x="1000411" y="894207"/>
                  </a:cubicBezTo>
                  <a:close/>
                  <a:moveTo>
                    <a:pt x="50578" y="850964"/>
                  </a:moveTo>
                  <a:lnTo>
                    <a:pt x="978694" y="850964"/>
                  </a:lnTo>
                  <a:lnTo>
                    <a:pt x="978694" y="50864"/>
                  </a:lnTo>
                  <a:lnTo>
                    <a:pt x="50578" y="50864"/>
                  </a:lnTo>
                  <a:close/>
                </a:path>
              </a:pathLst>
            </a:custGeom>
            <a:solidFill>
              <a:srgbClr val="524F56"/>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9" name="Freeform: Shape 218">
              <a:extLst>
                <a:ext uri="{FF2B5EF4-FFF2-40B4-BE49-F238E27FC236}">
                  <a16:creationId xmlns:a16="http://schemas.microsoft.com/office/drawing/2014/main" id="{07C99F9A-F583-92F9-598C-F4B64691168D}"/>
                </a:ext>
              </a:extLst>
            </p:cNvPr>
            <p:cNvSpPr/>
            <p:nvPr/>
          </p:nvSpPr>
          <p:spPr>
            <a:xfrm>
              <a:off x="4717352" y="1512609"/>
              <a:ext cx="971550" cy="57150"/>
            </a:xfrm>
            <a:custGeom>
              <a:avLst/>
              <a:gdLst>
                <a:gd name="connsiteX0" fmla="*/ 7144 w 971550"/>
                <a:gd name="connsiteY0" fmla="*/ 7144 h 57150"/>
                <a:gd name="connsiteX1" fmla="*/ 968121 w 971550"/>
                <a:gd name="connsiteY1" fmla="*/ 7144 h 57150"/>
                <a:gd name="connsiteX2" fmla="*/ 968121 w 971550"/>
                <a:gd name="connsiteY2" fmla="*/ 54769 h 57150"/>
                <a:gd name="connsiteX3" fmla="*/ 7144 w 971550"/>
                <a:gd name="connsiteY3" fmla="*/ 54769 h 57150"/>
              </a:gdLst>
              <a:ahLst/>
              <a:cxnLst>
                <a:cxn ang="0">
                  <a:pos x="connsiteX0" y="connsiteY0"/>
                </a:cxn>
                <a:cxn ang="0">
                  <a:pos x="connsiteX1" y="connsiteY1"/>
                </a:cxn>
                <a:cxn ang="0">
                  <a:pos x="connsiteX2" y="connsiteY2"/>
                </a:cxn>
                <a:cxn ang="0">
                  <a:pos x="connsiteX3" y="connsiteY3"/>
                </a:cxn>
              </a:cxnLst>
              <a:rect l="l" t="t" r="r" b="b"/>
              <a:pathLst>
                <a:path w="971550" h="57150">
                  <a:moveTo>
                    <a:pt x="7144" y="7144"/>
                  </a:moveTo>
                  <a:lnTo>
                    <a:pt x="968121" y="7144"/>
                  </a:lnTo>
                  <a:lnTo>
                    <a:pt x="968121" y="54769"/>
                  </a:lnTo>
                  <a:lnTo>
                    <a:pt x="7144" y="54769"/>
                  </a:lnTo>
                  <a:close/>
                </a:path>
              </a:pathLst>
            </a:custGeom>
            <a:solidFill>
              <a:srgbClr val="524F56"/>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20" name="Freeform: Shape 219">
              <a:extLst>
                <a:ext uri="{FF2B5EF4-FFF2-40B4-BE49-F238E27FC236}">
                  <a16:creationId xmlns:a16="http://schemas.microsoft.com/office/drawing/2014/main" id="{A085D6F9-61CF-E34A-8E23-BC47C80B69C9}"/>
                </a:ext>
              </a:extLst>
            </p:cNvPr>
            <p:cNvSpPr/>
            <p:nvPr/>
          </p:nvSpPr>
          <p:spPr>
            <a:xfrm>
              <a:off x="4884515" y="1633577"/>
              <a:ext cx="85725" cy="85725"/>
            </a:xfrm>
            <a:custGeom>
              <a:avLst/>
              <a:gdLst>
                <a:gd name="connsiteX0" fmla="*/ 82010 w 85725"/>
                <a:gd name="connsiteY0" fmla="*/ 44577 h 85725"/>
                <a:gd name="connsiteX1" fmla="*/ 44577 w 85725"/>
                <a:gd name="connsiteY1" fmla="*/ 82010 h 85725"/>
                <a:gd name="connsiteX2" fmla="*/ 7144 w 85725"/>
                <a:gd name="connsiteY2" fmla="*/ 44577 h 85725"/>
                <a:gd name="connsiteX3" fmla="*/ 44577 w 85725"/>
                <a:gd name="connsiteY3" fmla="*/ 7144 h 85725"/>
                <a:gd name="connsiteX4" fmla="*/ 82010 w 85725"/>
                <a:gd name="connsiteY4" fmla="*/ 44577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2010" y="44577"/>
                  </a:moveTo>
                  <a:cubicBezTo>
                    <a:pt x="82010" y="65251"/>
                    <a:pt x="65251" y="82010"/>
                    <a:pt x="44577" y="82010"/>
                  </a:cubicBezTo>
                  <a:cubicBezTo>
                    <a:pt x="23903" y="82010"/>
                    <a:pt x="7144" y="65251"/>
                    <a:pt x="7144" y="44577"/>
                  </a:cubicBezTo>
                  <a:cubicBezTo>
                    <a:pt x="7144" y="23903"/>
                    <a:pt x="23903" y="7144"/>
                    <a:pt x="44577" y="7144"/>
                  </a:cubicBezTo>
                  <a:cubicBezTo>
                    <a:pt x="65251" y="7144"/>
                    <a:pt x="82010" y="23903"/>
                    <a:pt x="82010" y="44577"/>
                  </a:cubicBezTo>
                  <a:close/>
                </a:path>
              </a:pathLst>
            </a:custGeom>
            <a:solidFill>
              <a:srgbClr val="524F56"/>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21" name="Freeform: Shape 220">
              <a:extLst>
                <a:ext uri="{FF2B5EF4-FFF2-40B4-BE49-F238E27FC236}">
                  <a16:creationId xmlns:a16="http://schemas.microsoft.com/office/drawing/2014/main" id="{1570E500-14BE-721A-C7A3-D645E29C4C30}"/>
                </a:ext>
              </a:extLst>
            </p:cNvPr>
            <p:cNvSpPr/>
            <p:nvPr/>
          </p:nvSpPr>
          <p:spPr>
            <a:xfrm>
              <a:off x="5013388" y="1651960"/>
              <a:ext cx="523875" cy="47625"/>
            </a:xfrm>
            <a:custGeom>
              <a:avLst/>
              <a:gdLst>
                <a:gd name="connsiteX0" fmla="*/ 504825 w 523875"/>
                <a:gd name="connsiteY0" fmla="*/ 45244 h 47625"/>
                <a:gd name="connsiteX1" fmla="*/ 26194 w 523875"/>
                <a:gd name="connsiteY1" fmla="*/ 45244 h 47625"/>
                <a:gd name="connsiteX2" fmla="*/ 7144 w 523875"/>
                <a:gd name="connsiteY2" fmla="*/ 26194 h 47625"/>
                <a:gd name="connsiteX3" fmla="*/ 26194 w 523875"/>
                <a:gd name="connsiteY3" fmla="*/ 7144 h 47625"/>
                <a:gd name="connsiteX4" fmla="*/ 504825 w 523875"/>
                <a:gd name="connsiteY4" fmla="*/ 7144 h 47625"/>
                <a:gd name="connsiteX5" fmla="*/ 523875 w 523875"/>
                <a:gd name="connsiteY5" fmla="*/ 26194 h 47625"/>
                <a:gd name="connsiteX6" fmla="*/ 504825 w 523875"/>
                <a:gd name="connsiteY6" fmla="*/ 45244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75" h="47625">
                  <a:moveTo>
                    <a:pt x="504825" y="45244"/>
                  </a:moveTo>
                  <a:lnTo>
                    <a:pt x="26194" y="45244"/>
                  </a:lnTo>
                  <a:cubicBezTo>
                    <a:pt x="15673" y="45244"/>
                    <a:pt x="7144" y="36715"/>
                    <a:pt x="7144" y="26194"/>
                  </a:cubicBezTo>
                  <a:cubicBezTo>
                    <a:pt x="7144" y="15673"/>
                    <a:pt x="15673" y="7144"/>
                    <a:pt x="26194" y="7144"/>
                  </a:cubicBezTo>
                  <a:lnTo>
                    <a:pt x="504825" y="7144"/>
                  </a:lnTo>
                  <a:cubicBezTo>
                    <a:pt x="515346" y="7144"/>
                    <a:pt x="523875" y="15673"/>
                    <a:pt x="523875" y="26194"/>
                  </a:cubicBezTo>
                  <a:cubicBezTo>
                    <a:pt x="523875" y="36715"/>
                    <a:pt x="515346" y="45244"/>
                    <a:pt x="504825" y="45244"/>
                  </a:cubicBezTo>
                  <a:close/>
                </a:path>
              </a:pathLst>
            </a:custGeom>
            <a:solidFill>
              <a:srgbClr val="524F56"/>
            </a:solid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222" name="TextBox 221">
            <a:extLst>
              <a:ext uri="{FF2B5EF4-FFF2-40B4-BE49-F238E27FC236}">
                <a16:creationId xmlns:a16="http://schemas.microsoft.com/office/drawing/2014/main" id="{9745DDF7-8182-08E3-0C00-3677D14888B9}"/>
              </a:ext>
            </a:extLst>
          </p:cNvPr>
          <p:cNvSpPr txBox="1"/>
          <p:nvPr/>
        </p:nvSpPr>
        <p:spPr>
          <a:xfrm>
            <a:off x="5963197" y="2464297"/>
            <a:ext cx="579290" cy="158680"/>
          </a:xfrm>
          <a:prstGeom prst="rect">
            <a:avLst/>
          </a:prstGeom>
          <a:noFill/>
        </p:spPr>
        <p:txBody>
          <a:bodyPr wrap="none" lIns="0" tIns="0" rIns="0" bIns="0" rtlCol="0">
            <a:noAutofit/>
          </a:bodyPr>
          <a:lstStyle/>
          <a:p>
            <a:pPr algn="l"/>
            <a:r>
              <a:rPr lang="en-US" sz="1400" b="1" dirty="0">
                <a:solidFill>
                  <a:schemeClr val="tx1">
                    <a:lumMod val="85000"/>
                    <a:lumOff val="15000"/>
                  </a:schemeClr>
                </a:solidFill>
              </a:rPr>
              <a:t>Buildings</a:t>
            </a:r>
          </a:p>
        </p:txBody>
      </p:sp>
      <p:sp>
        <p:nvSpPr>
          <p:cNvPr id="223" name="TextBox 222">
            <a:extLst>
              <a:ext uri="{FF2B5EF4-FFF2-40B4-BE49-F238E27FC236}">
                <a16:creationId xmlns:a16="http://schemas.microsoft.com/office/drawing/2014/main" id="{9E7F00DA-CC43-BE2E-CC24-457A18A2A37D}"/>
              </a:ext>
            </a:extLst>
          </p:cNvPr>
          <p:cNvSpPr txBox="1"/>
          <p:nvPr/>
        </p:nvSpPr>
        <p:spPr>
          <a:xfrm>
            <a:off x="7246035" y="2152241"/>
            <a:ext cx="579290" cy="158680"/>
          </a:xfrm>
          <a:prstGeom prst="rect">
            <a:avLst/>
          </a:prstGeom>
          <a:noFill/>
        </p:spPr>
        <p:txBody>
          <a:bodyPr wrap="none" lIns="0" tIns="0" rIns="0" bIns="0" rtlCol="0">
            <a:noAutofit/>
          </a:bodyPr>
          <a:lstStyle/>
          <a:p>
            <a:pPr algn="l"/>
            <a:r>
              <a:rPr lang="en-US" sz="1400" b="1" dirty="0">
                <a:solidFill>
                  <a:schemeClr val="tx1">
                    <a:lumMod val="85000"/>
                    <a:lumOff val="15000"/>
                  </a:schemeClr>
                </a:solidFill>
              </a:rPr>
              <a:t>Factories</a:t>
            </a:r>
          </a:p>
        </p:txBody>
      </p:sp>
      <p:sp>
        <p:nvSpPr>
          <p:cNvPr id="224" name="TextBox 223">
            <a:extLst>
              <a:ext uri="{FF2B5EF4-FFF2-40B4-BE49-F238E27FC236}">
                <a16:creationId xmlns:a16="http://schemas.microsoft.com/office/drawing/2014/main" id="{A1A4D543-3D33-AB8D-FD9B-62A335F32EB0}"/>
              </a:ext>
            </a:extLst>
          </p:cNvPr>
          <p:cNvSpPr txBox="1"/>
          <p:nvPr/>
        </p:nvSpPr>
        <p:spPr>
          <a:xfrm>
            <a:off x="8077200" y="2673346"/>
            <a:ext cx="579290" cy="158680"/>
          </a:xfrm>
          <a:prstGeom prst="rect">
            <a:avLst/>
          </a:prstGeom>
          <a:noFill/>
        </p:spPr>
        <p:txBody>
          <a:bodyPr wrap="none" lIns="0" tIns="0" rIns="0" bIns="0" rtlCol="0">
            <a:noAutofit/>
          </a:bodyPr>
          <a:lstStyle/>
          <a:p>
            <a:pPr algn="l"/>
            <a:r>
              <a:rPr lang="en-US" sz="1400" b="1" dirty="0">
                <a:solidFill>
                  <a:schemeClr val="tx1">
                    <a:lumMod val="85000"/>
                    <a:lumOff val="15000"/>
                  </a:schemeClr>
                </a:solidFill>
              </a:rPr>
              <a:t>Equipment</a:t>
            </a:r>
          </a:p>
        </p:txBody>
      </p:sp>
      <p:grpSp>
        <p:nvGrpSpPr>
          <p:cNvPr id="225" name="Group 224">
            <a:extLst>
              <a:ext uri="{FF2B5EF4-FFF2-40B4-BE49-F238E27FC236}">
                <a16:creationId xmlns:a16="http://schemas.microsoft.com/office/drawing/2014/main" id="{54D1D01B-EE34-535D-5AEE-6D6B980CEAF5}"/>
              </a:ext>
            </a:extLst>
          </p:cNvPr>
          <p:cNvGrpSpPr/>
          <p:nvPr/>
        </p:nvGrpSpPr>
        <p:grpSpPr>
          <a:xfrm>
            <a:off x="9187295" y="2238020"/>
            <a:ext cx="457200" cy="91440"/>
            <a:chOff x="7662298" y="2760532"/>
            <a:chExt cx="763587" cy="155574"/>
          </a:xfrm>
          <a:solidFill>
            <a:schemeClr val="tx1">
              <a:lumMod val="50000"/>
              <a:lumOff val="50000"/>
            </a:schemeClr>
          </a:solidFill>
        </p:grpSpPr>
        <p:sp>
          <p:nvSpPr>
            <p:cNvPr id="226" name="Oval 225">
              <a:extLst>
                <a:ext uri="{FF2B5EF4-FFF2-40B4-BE49-F238E27FC236}">
                  <a16:creationId xmlns:a16="http://schemas.microsoft.com/office/drawing/2014/main" id="{B8D8780F-EFBE-CB66-3431-8BEE61CBE9DF}"/>
                </a:ext>
              </a:extLst>
            </p:cNvPr>
            <p:cNvSpPr/>
            <p:nvPr/>
          </p:nvSpPr>
          <p:spPr>
            <a:xfrm>
              <a:off x="7662298" y="2762119"/>
              <a:ext cx="153987" cy="15398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400" dirty="0" err="1"/>
            </a:p>
          </p:txBody>
        </p:sp>
        <p:sp>
          <p:nvSpPr>
            <p:cNvPr id="227" name="Oval 226">
              <a:extLst>
                <a:ext uri="{FF2B5EF4-FFF2-40B4-BE49-F238E27FC236}">
                  <a16:creationId xmlns:a16="http://schemas.microsoft.com/office/drawing/2014/main" id="{292281A5-5D7B-B40C-990A-F4324E777FFE}"/>
                </a:ext>
              </a:extLst>
            </p:cNvPr>
            <p:cNvSpPr/>
            <p:nvPr/>
          </p:nvSpPr>
          <p:spPr>
            <a:xfrm>
              <a:off x="7967098" y="2760532"/>
              <a:ext cx="153987" cy="15398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400" dirty="0" err="1"/>
            </a:p>
          </p:txBody>
        </p:sp>
        <p:sp>
          <p:nvSpPr>
            <p:cNvPr id="228" name="Oval 227">
              <a:extLst>
                <a:ext uri="{FF2B5EF4-FFF2-40B4-BE49-F238E27FC236}">
                  <a16:creationId xmlns:a16="http://schemas.microsoft.com/office/drawing/2014/main" id="{18E40B82-25CC-DC77-3D16-D11DD412704E}"/>
                </a:ext>
              </a:extLst>
            </p:cNvPr>
            <p:cNvSpPr/>
            <p:nvPr/>
          </p:nvSpPr>
          <p:spPr>
            <a:xfrm>
              <a:off x="8271898" y="2760532"/>
              <a:ext cx="153987" cy="15398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400" dirty="0" err="1"/>
            </a:p>
          </p:txBody>
        </p:sp>
      </p:grpSp>
      <p:grpSp>
        <p:nvGrpSpPr>
          <p:cNvPr id="234" name="Group 233">
            <a:extLst>
              <a:ext uri="{FF2B5EF4-FFF2-40B4-BE49-F238E27FC236}">
                <a16:creationId xmlns:a16="http://schemas.microsoft.com/office/drawing/2014/main" id="{5655EDC7-2C84-4F94-0C62-E3EAF6DF2313}"/>
              </a:ext>
            </a:extLst>
          </p:cNvPr>
          <p:cNvGrpSpPr/>
          <p:nvPr/>
        </p:nvGrpSpPr>
        <p:grpSpPr>
          <a:xfrm>
            <a:off x="9906000" y="1807937"/>
            <a:ext cx="920636" cy="773024"/>
            <a:chOff x="9503704" y="303628"/>
            <a:chExt cx="920636" cy="773024"/>
          </a:xfrm>
        </p:grpSpPr>
        <p:sp>
          <p:nvSpPr>
            <p:cNvPr id="233" name="Rectangle: Rounded Corners 232">
              <a:extLst>
                <a:ext uri="{FF2B5EF4-FFF2-40B4-BE49-F238E27FC236}">
                  <a16:creationId xmlns:a16="http://schemas.microsoft.com/office/drawing/2014/main" id="{71CE2144-8BFF-B3F2-86A9-0E505FFAA871}"/>
                </a:ext>
              </a:extLst>
            </p:cNvPr>
            <p:cNvSpPr/>
            <p:nvPr/>
          </p:nvSpPr>
          <p:spPr>
            <a:xfrm>
              <a:off x="9641045" y="460352"/>
              <a:ext cx="645955" cy="45762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grpSp>
          <p:nvGrpSpPr>
            <p:cNvPr id="118" name="Graphic 29">
              <a:extLst>
                <a:ext uri="{FF2B5EF4-FFF2-40B4-BE49-F238E27FC236}">
                  <a16:creationId xmlns:a16="http://schemas.microsoft.com/office/drawing/2014/main" id="{381597EA-E193-01E2-9D6C-9C3F419D782F}"/>
                </a:ext>
              </a:extLst>
            </p:cNvPr>
            <p:cNvGrpSpPr/>
            <p:nvPr/>
          </p:nvGrpSpPr>
          <p:grpSpPr>
            <a:xfrm>
              <a:off x="9607509" y="303628"/>
              <a:ext cx="798493" cy="614748"/>
              <a:chOff x="4587905" y="2681191"/>
              <a:chExt cx="1230155" cy="954409"/>
            </a:xfrm>
            <a:solidFill>
              <a:schemeClr val="accent1"/>
            </a:solidFill>
          </p:grpSpPr>
          <p:sp>
            <p:nvSpPr>
              <p:cNvPr id="119" name="Freeform: Shape 118">
                <a:extLst>
                  <a:ext uri="{FF2B5EF4-FFF2-40B4-BE49-F238E27FC236}">
                    <a16:creationId xmlns:a16="http://schemas.microsoft.com/office/drawing/2014/main" id="{6B565506-703E-49C4-203D-D0A4317D9688}"/>
                  </a:ext>
                </a:extLst>
              </p:cNvPr>
              <p:cNvSpPr/>
              <p:nvPr/>
            </p:nvSpPr>
            <p:spPr>
              <a:xfrm>
                <a:off x="4712874" y="3011713"/>
                <a:ext cx="514349" cy="514350"/>
              </a:xfrm>
              <a:custGeom>
                <a:avLst/>
                <a:gdLst>
                  <a:gd name="connsiteX0" fmla="*/ 259842 w 514350"/>
                  <a:gd name="connsiteY0" fmla="*/ 512540 h 514350"/>
                  <a:gd name="connsiteX1" fmla="*/ 7144 w 514350"/>
                  <a:gd name="connsiteY1" fmla="*/ 259842 h 514350"/>
                  <a:gd name="connsiteX2" fmla="*/ 259842 w 514350"/>
                  <a:gd name="connsiteY2" fmla="*/ 7144 h 514350"/>
                  <a:gd name="connsiteX3" fmla="*/ 512540 w 514350"/>
                  <a:gd name="connsiteY3" fmla="*/ 259842 h 514350"/>
                  <a:gd name="connsiteX4" fmla="*/ 512540 w 514350"/>
                  <a:gd name="connsiteY4" fmla="*/ 259842 h 514350"/>
                  <a:gd name="connsiteX5" fmla="*/ 259842 w 514350"/>
                  <a:gd name="connsiteY5" fmla="*/ 512540 h 514350"/>
                  <a:gd name="connsiteX6" fmla="*/ 259842 w 514350"/>
                  <a:gd name="connsiteY6" fmla="*/ 26765 h 514350"/>
                  <a:gd name="connsiteX7" fmla="*/ 26194 w 514350"/>
                  <a:gd name="connsiteY7" fmla="*/ 260414 h 514350"/>
                  <a:gd name="connsiteX8" fmla="*/ 259843 w 514350"/>
                  <a:gd name="connsiteY8" fmla="*/ 494062 h 514350"/>
                  <a:gd name="connsiteX9" fmla="*/ 493491 w 514350"/>
                  <a:gd name="connsiteY9" fmla="*/ 260413 h 514350"/>
                  <a:gd name="connsiteX10" fmla="*/ 493490 w 514350"/>
                  <a:gd name="connsiteY10" fmla="*/ 259937 h 514350"/>
                  <a:gd name="connsiteX11" fmla="*/ 493490 w 514350"/>
                  <a:gd name="connsiteY11" fmla="*/ 259937 h 514350"/>
                  <a:gd name="connsiteX12" fmla="*/ 259842 w 514350"/>
                  <a:gd name="connsiteY12" fmla="*/ 26765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350" h="514350">
                    <a:moveTo>
                      <a:pt x="259842" y="512540"/>
                    </a:moveTo>
                    <a:cubicBezTo>
                      <a:pt x="120281" y="512540"/>
                      <a:pt x="7144" y="399403"/>
                      <a:pt x="7144" y="259842"/>
                    </a:cubicBezTo>
                    <a:cubicBezTo>
                      <a:pt x="7144" y="120281"/>
                      <a:pt x="120281" y="7144"/>
                      <a:pt x="259842" y="7144"/>
                    </a:cubicBezTo>
                    <a:cubicBezTo>
                      <a:pt x="399403" y="7144"/>
                      <a:pt x="512540" y="120281"/>
                      <a:pt x="512540" y="259842"/>
                    </a:cubicBezTo>
                    <a:lnTo>
                      <a:pt x="512540" y="259842"/>
                    </a:lnTo>
                    <a:cubicBezTo>
                      <a:pt x="512383" y="399338"/>
                      <a:pt x="399338" y="512383"/>
                      <a:pt x="259842" y="512540"/>
                    </a:cubicBezTo>
                    <a:close/>
                    <a:moveTo>
                      <a:pt x="259842" y="26765"/>
                    </a:moveTo>
                    <a:cubicBezTo>
                      <a:pt x="130802" y="26766"/>
                      <a:pt x="26194" y="131374"/>
                      <a:pt x="26194" y="260414"/>
                    </a:cubicBezTo>
                    <a:cubicBezTo>
                      <a:pt x="26194" y="389454"/>
                      <a:pt x="130803" y="494062"/>
                      <a:pt x="259843" y="494062"/>
                    </a:cubicBezTo>
                    <a:cubicBezTo>
                      <a:pt x="388883" y="494061"/>
                      <a:pt x="493491" y="389453"/>
                      <a:pt x="493491" y="260413"/>
                    </a:cubicBezTo>
                    <a:cubicBezTo>
                      <a:pt x="493491" y="260254"/>
                      <a:pt x="493491" y="260096"/>
                      <a:pt x="493490" y="259937"/>
                    </a:cubicBezTo>
                    <a:lnTo>
                      <a:pt x="493490" y="259937"/>
                    </a:lnTo>
                    <a:cubicBezTo>
                      <a:pt x="493019" y="131170"/>
                      <a:pt x="388610" y="26974"/>
                      <a:pt x="259842" y="26765"/>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 name="Freeform: Shape 119">
                <a:extLst>
                  <a:ext uri="{FF2B5EF4-FFF2-40B4-BE49-F238E27FC236}">
                    <a16:creationId xmlns:a16="http://schemas.microsoft.com/office/drawing/2014/main" id="{1F8FF130-A981-2E46-FDE9-A8A203C2B2BB}"/>
                  </a:ext>
                </a:extLst>
              </p:cNvPr>
              <p:cNvSpPr/>
              <p:nvPr/>
            </p:nvSpPr>
            <p:spPr>
              <a:xfrm>
                <a:off x="4820792" y="3012285"/>
                <a:ext cx="295275" cy="514350"/>
              </a:xfrm>
              <a:custGeom>
                <a:avLst/>
                <a:gdLst>
                  <a:gd name="connsiteX0" fmla="*/ 151924 w 295275"/>
                  <a:gd name="connsiteY0" fmla="*/ 511969 h 514350"/>
                  <a:gd name="connsiteX1" fmla="*/ 7144 w 295275"/>
                  <a:gd name="connsiteY1" fmla="*/ 259366 h 514350"/>
                  <a:gd name="connsiteX2" fmla="*/ 151924 w 295275"/>
                  <a:gd name="connsiteY2" fmla="*/ 7144 h 514350"/>
                  <a:gd name="connsiteX3" fmla="*/ 296799 w 295275"/>
                  <a:gd name="connsiteY3" fmla="*/ 259842 h 514350"/>
                  <a:gd name="connsiteX4" fmla="*/ 151924 w 295275"/>
                  <a:gd name="connsiteY4" fmla="*/ 511969 h 514350"/>
                  <a:gd name="connsiteX5" fmla="*/ 151924 w 295275"/>
                  <a:gd name="connsiteY5" fmla="*/ 26194 h 514350"/>
                  <a:gd name="connsiteX6" fmla="*/ 26194 w 295275"/>
                  <a:gd name="connsiteY6" fmla="*/ 259842 h 514350"/>
                  <a:gd name="connsiteX7" fmla="*/ 151924 w 295275"/>
                  <a:gd name="connsiteY7" fmla="*/ 492919 h 514350"/>
                  <a:gd name="connsiteX8" fmla="*/ 277749 w 295275"/>
                  <a:gd name="connsiteY8" fmla="*/ 259366 h 514350"/>
                  <a:gd name="connsiteX9" fmla="*/ 151924 w 295275"/>
                  <a:gd name="connsiteY9" fmla="*/ 26194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275" h="514350">
                    <a:moveTo>
                      <a:pt x="151924" y="511969"/>
                    </a:moveTo>
                    <a:cubicBezTo>
                      <a:pt x="72104" y="511969"/>
                      <a:pt x="7144" y="398621"/>
                      <a:pt x="7144" y="259366"/>
                    </a:cubicBezTo>
                    <a:cubicBezTo>
                      <a:pt x="7144" y="120110"/>
                      <a:pt x="72104" y="7144"/>
                      <a:pt x="151924" y="7144"/>
                    </a:cubicBezTo>
                    <a:cubicBezTo>
                      <a:pt x="231743" y="7144"/>
                      <a:pt x="296799" y="120491"/>
                      <a:pt x="296799" y="259842"/>
                    </a:cubicBezTo>
                    <a:cubicBezTo>
                      <a:pt x="296799" y="399193"/>
                      <a:pt x="231839" y="511969"/>
                      <a:pt x="151924" y="511969"/>
                    </a:cubicBezTo>
                    <a:close/>
                    <a:moveTo>
                      <a:pt x="151924" y="26194"/>
                    </a:moveTo>
                    <a:cubicBezTo>
                      <a:pt x="82582" y="26194"/>
                      <a:pt x="26194" y="130969"/>
                      <a:pt x="26194" y="259842"/>
                    </a:cubicBezTo>
                    <a:cubicBezTo>
                      <a:pt x="26194" y="388715"/>
                      <a:pt x="82582" y="492919"/>
                      <a:pt x="151924" y="492919"/>
                    </a:cubicBezTo>
                    <a:cubicBezTo>
                      <a:pt x="221266" y="492919"/>
                      <a:pt x="277749" y="388144"/>
                      <a:pt x="277749" y="259366"/>
                    </a:cubicBezTo>
                    <a:cubicBezTo>
                      <a:pt x="277749" y="130588"/>
                      <a:pt x="221361" y="26194"/>
                      <a:pt x="151924" y="26194"/>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1" name="Freeform: Shape 120">
                <a:extLst>
                  <a:ext uri="{FF2B5EF4-FFF2-40B4-BE49-F238E27FC236}">
                    <a16:creationId xmlns:a16="http://schemas.microsoft.com/office/drawing/2014/main" id="{6B0A2D1B-D693-6B88-1212-40914BDA1D18}"/>
                  </a:ext>
                </a:extLst>
              </p:cNvPr>
              <p:cNvSpPr/>
              <p:nvPr/>
            </p:nvSpPr>
            <p:spPr>
              <a:xfrm>
                <a:off x="4956046" y="3012285"/>
                <a:ext cx="28575" cy="514350"/>
              </a:xfrm>
              <a:custGeom>
                <a:avLst/>
                <a:gdLst>
                  <a:gd name="connsiteX0" fmla="*/ 16669 w 28575"/>
                  <a:gd name="connsiteY0" fmla="*/ 511969 h 514350"/>
                  <a:gd name="connsiteX1" fmla="*/ 7144 w 28575"/>
                  <a:gd name="connsiteY1" fmla="*/ 502444 h 514350"/>
                  <a:gd name="connsiteX2" fmla="*/ 7144 w 28575"/>
                  <a:gd name="connsiteY2" fmla="*/ 16669 h 514350"/>
                  <a:gd name="connsiteX3" fmla="*/ 16669 w 28575"/>
                  <a:gd name="connsiteY3" fmla="*/ 7144 h 514350"/>
                  <a:gd name="connsiteX4" fmla="*/ 26194 w 28575"/>
                  <a:gd name="connsiteY4" fmla="*/ 16669 h 514350"/>
                  <a:gd name="connsiteX5" fmla="*/ 26194 w 28575"/>
                  <a:gd name="connsiteY5" fmla="*/ 502444 h 514350"/>
                  <a:gd name="connsiteX6" fmla="*/ 16669 w 28575"/>
                  <a:gd name="connsiteY6" fmla="*/ 511969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5" h="514350">
                    <a:moveTo>
                      <a:pt x="16669" y="511969"/>
                    </a:moveTo>
                    <a:cubicBezTo>
                      <a:pt x="11408" y="511969"/>
                      <a:pt x="7144" y="507704"/>
                      <a:pt x="7144" y="502444"/>
                    </a:cubicBezTo>
                    <a:lnTo>
                      <a:pt x="7144" y="16669"/>
                    </a:lnTo>
                    <a:cubicBezTo>
                      <a:pt x="7144" y="11408"/>
                      <a:pt x="11408" y="7144"/>
                      <a:pt x="16669" y="7144"/>
                    </a:cubicBezTo>
                    <a:cubicBezTo>
                      <a:pt x="21929" y="7144"/>
                      <a:pt x="26194" y="11408"/>
                      <a:pt x="26194" y="16669"/>
                    </a:cubicBezTo>
                    <a:lnTo>
                      <a:pt x="26194" y="502444"/>
                    </a:lnTo>
                    <a:cubicBezTo>
                      <a:pt x="26194" y="507704"/>
                      <a:pt x="21929" y="511969"/>
                      <a:pt x="16669" y="511969"/>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2" name="Freeform: Shape 121">
                <a:extLst>
                  <a:ext uri="{FF2B5EF4-FFF2-40B4-BE49-F238E27FC236}">
                    <a16:creationId xmlns:a16="http://schemas.microsoft.com/office/drawing/2014/main" id="{99BBB91A-4FD8-89E0-CAEB-F0C0C9B99961}"/>
                  </a:ext>
                </a:extLst>
              </p:cNvPr>
              <p:cNvSpPr/>
              <p:nvPr/>
            </p:nvSpPr>
            <p:spPr>
              <a:xfrm>
                <a:off x="4742687" y="3375949"/>
                <a:ext cx="457200" cy="28576"/>
              </a:xfrm>
              <a:custGeom>
                <a:avLst/>
                <a:gdLst>
                  <a:gd name="connsiteX0" fmla="*/ 443484 w 457200"/>
                  <a:gd name="connsiteY0" fmla="*/ 26194 h 28575"/>
                  <a:gd name="connsiteX1" fmla="*/ 16669 w 457200"/>
                  <a:gd name="connsiteY1" fmla="*/ 26194 h 28575"/>
                  <a:gd name="connsiteX2" fmla="*/ 7144 w 457200"/>
                  <a:gd name="connsiteY2" fmla="*/ 16669 h 28575"/>
                  <a:gd name="connsiteX3" fmla="*/ 16669 w 457200"/>
                  <a:gd name="connsiteY3" fmla="*/ 7144 h 28575"/>
                  <a:gd name="connsiteX4" fmla="*/ 443484 w 457200"/>
                  <a:gd name="connsiteY4" fmla="*/ 7144 h 28575"/>
                  <a:gd name="connsiteX5" fmla="*/ 453009 w 457200"/>
                  <a:gd name="connsiteY5" fmla="*/ 16669 h 28575"/>
                  <a:gd name="connsiteX6" fmla="*/ 443484 w 457200"/>
                  <a:gd name="connsiteY6" fmla="*/ 26194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7200" h="28575">
                    <a:moveTo>
                      <a:pt x="443484" y="26194"/>
                    </a:moveTo>
                    <a:lnTo>
                      <a:pt x="16669" y="26194"/>
                    </a:lnTo>
                    <a:cubicBezTo>
                      <a:pt x="11408" y="26194"/>
                      <a:pt x="7144" y="21929"/>
                      <a:pt x="7144" y="16669"/>
                    </a:cubicBezTo>
                    <a:cubicBezTo>
                      <a:pt x="7144" y="11408"/>
                      <a:pt x="11408" y="7144"/>
                      <a:pt x="16669" y="7144"/>
                    </a:cubicBezTo>
                    <a:lnTo>
                      <a:pt x="443484" y="7144"/>
                    </a:lnTo>
                    <a:cubicBezTo>
                      <a:pt x="448745" y="7144"/>
                      <a:pt x="453009" y="11408"/>
                      <a:pt x="453009" y="16669"/>
                    </a:cubicBezTo>
                    <a:cubicBezTo>
                      <a:pt x="453009" y="21929"/>
                      <a:pt x="448745" y="26194"/>
                      <a:pt x="443484" y="26194"/>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3" name="Freeform: Shape 122">
                <a:extLst>
                  <a:ext uri="{FF2B5EF4-FFF2-40B4-BE49-F238E27FC236}">
                    <a16:creationId xmlns:a16="http://schemas.microsoft.com/office/drawing/2014/main" id="{4C463680-310E-3837-8803-B76827742ADA}"/>
                  </a:ext>
                </a:extLst>
              </p:cNvPr>
              <p:cNvSpPr/>
              <p:nvPr/>
            </p:nvSpPr>
            <p:spPr>
              <a:xfrm>
                <a:off x="4713159" y="3243932"/>
                <a:ext cx="514349" cy="28576"/>
              </a:xfrm>
              <a:custGeom>
                <a:avLst/>
                <a:gdLst>
                  <a:gd name="connsiteX0" fmla="*/ 502444 w 514350"/>
                  <a:gd name="connsiteY0" fmla="*/ 26194 h 28575"/>
                  <a:gd name="connsiteX1" fmla="*/ 16669 w 514350"/>
                  <a:gd name="connsiteY1" fmla="*/ 26194 h 28575"/>
                  <a:gd name="connsiteX2" fmla="*/ 7144 w 514350"/>
                  <a:gd name="connsiteY2" fmla="*/ 16669 h 28575"/>
                  <a:gd name="connsiteX3" fmla="*/ 16669 w 514350"/>
                  <a:gd name="connsiteY3" fmla="*/ 7144 h 28575"/>
                  <a:gd name="connsiteX4" fmla="*/ 502444 w 514350"/>
                  <a:gd name="connsiteY4" fmla="*/ 7144 h 28575"/>
                  <a:gd name="connsiteX5" fmla="*/ 511969 w 514350"/>
                  <a:gd name="connsiteY5" fmla="*/ 16669 h 28575"/>
                  <a:gd name="connsiteX6" fmla="*/ 502444 w 514350"/>
                  <a:gd name="connsiteY6" fmla="*/ 26194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4350" h="28575">
                    <a:moveTo>
                      <a:pt x="502444" y="26194"/>
                    </a:moveTo>
                    <a:lnTo>
                      <a:pt x="16669" y="26194"/>
                    </a:lnTo>
                    <a:cubicBezTo>
                      <a:pt x="11408" y="26194"/>
                      <a:pt x="7144" y="21929"/>
                      <a:pt x="7144" y="16669"/>
                    </a:cubicBezTo>
                    <a:cubicBezTo>
                      <a:pt x="7144" y="11408"/>
                      <a:pt x="11408" y="7144"/>
                      <a:pt x="16669" y="7144"/>
                    </a:cubicBezTo>
                    <a:lnTo>
                      <a:pt x="502444" y="7144"/>
                    </a:lnTo>
                    <a:cubicBezTo>
                      <a:pt x="507704" y="7144"/>
                      <a:pt x="511969" y="11408"/>
                      <a:pt x="511969" y="16669"/>
                    </a:cubicBezTo>
                    <a:cubicBezTo>
                      <a:pt x="511969" y="21929"/>
                      <a:pt x="507704" y="26194"/>
                      <a:pt x="502444" y="26194"/>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4" name="Freeform: Shape 123">
                <a:extLst>
                  <a:ext uri="{FF2B5EF4-FFF2-40B4-BE49-F238E27FC236}">
                    <a16:creationId xmlns:a16="http://schemas.microsoft.com/office/drawing/2014/main" id="{45EB13CF-C0E8-70AF-9281-54C8BA57801B}"/>
                  </a:ext>
                </a:extLst>
              </p:cNvPr>
              <p:cNvSpPr/>
              <p:nvPr/>
            </p:nvSpPr>
            <p:spPr>
              <a:xfrm>
                <a:off x="4762213" y="3111916"/>
                <a:ext cx="419101" cy="28576"/>
              </a:xfrm>
              <a:custGeom>
                <a:avLst/>
                <a:gdLst>
                  <a:gd name="connsiteX0" fmla="*/ 407194 w 419100"/>
                  <a:gd name="connsiteY0" fmla="*/ 26194 h 28575"/>
                  <a:gd name="connsiteX1" fmla="*/ 16669 w 419100"/>
                  <a:gd name="connsiteY1" fmla="*/ 26194 h 28575"/>
                  <a:gd name="connsiteX2" fmla="*/ 7144 w 419100"/>
                  <a:gd name="connsiteY2" fmla="*/ 16669 h 28575"/>
                  <a:gd name="connsiteX3" fmla="*/ 16669 w 419100"/>
                  <a:gd name="connsiteY3" fmla="*/ 7144 h 28575"/>
                  <a:gd name="connsiteX4" fmla="*/ 407194 w 419100"/>
                  <a:gd name="connsiteY4" fmla="*/ 7144 h 28575"/>
                  <a:gd name="connsiteX5" fmla="*/ 416719 w 419100"/>
                  <a:gd name="connsiteY5" fmla="*/ 16669 h 28575"/>
                  <a:gd name="connsiteX6" fmla="*/ 407194 w 419100"/>
                  <a:gd name="connsiteY6" fmla="*/ 26194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100" h="28575">
                    <a:moveTo>
                      <a:pt x="407194" y="26194"/>
                    </a:moveTo>
                    <a:lnTo>
                      <a:pt x="16669" y="26194"/>
                    </a:lnTo>
                    <a:cubicBezTo>
                      <a:pt x="11408" y="26194"/>
                      <a:pt x="7144" y="21929"/>
                      <a:pt x="7144" y="16669"/>
                    </a:cubicBezTo>
                    <a:cubicBezTo>
                      <a:pt x="7144" y="11408"/>
                      <a:pt x="11408" y="7144"/>
                      <a:pt x="16669" y="7144"/>
                    </a:cubicBezTo>
                    <a:lnTo>
                      <a:pt x="407194" y="7144"/>
                    </a:lnTo>
                    <a:cubicBezTo>
                      <a:pt x="412454" y="7144"/>
                      <a:pt x="416719" y="11408"/>
                      <a:pt x="416719" y="16669"/>
                    </a:cubicBezTo>
                    <a:cubicBezTo>
                      <a:pt x="416719" y="21929"/>
                      <a:pt x="412454" y="26194"/>
                      <a:pt x="407194" y="26194"/>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5" name="Freeform: Shape 124">
                <a:extLst>
                  <a:ext uri="{FF2B5EF4-FFF2-40B4-BE49-F238E27FC236}">
                    <a16:creationId xmlns:a16="http://schemas.microsoft.com/office/drawing/2014/main" id="{6732795C-AD7D-4F36-EEE9-765452261DAB}"/>
                  </a:ext>
                </a:extLst>
              </p:cNvPr>
              <p:cNvSpPr/>
              <p:nvPr/>
            </p:nvSpPr>
            <p:spPr>
              <a:xfrm>
                <a:off x="4587905" y="2835499"/>
                <a:ext cx="1066799" cy="800101"/>
              </a:xfrm>
              <a:custGeom>
                <a:avLst/>
                <a:gdLst>
                  <a:gd name="connsiteX0" fmla="*/ 1003268 w 1066800"/>
                  <a:gd name="connsiteY0" fmla="*/ 800195 h 800100"/>
                  <a:gd name="connsiteX1" fmla="*/ 63056 w 1066800"/>
                  <a:gd name="connsiteY1" fmla="*/ 800195 h 800100"/>
                  <a:gd name="connsiteX2" fmla="*/ 7144 w 1066800"/>
                  <a:gd name="connsiteY2" fmla="*/ 744284 h 800100"/>
                  <a:gd name="connsiteX3" fmla="*/ 7144 w 1066800"/>
                  <a:gd name="connsiteY3" fmla="*/ 153734 h 800100"/>
                  <a:gd name="connsiteX4" fmla="*/ 59531 w 1066800"/>
                  <a:gd name="connsiteY4" fmla="*/ 100965 h 800100"/>
                  <a:gd name="connsiteX5" fmla="*/ 214598 w 1066800"/>
                  <a:gd name="connsiteY5" fmla="*/ 100965 h 800100"/>
                  <a:gd name="connsiteX6" fmla="*/ 219456 w 1066800"/>
                  <a:gd name="connsiteY6" fmla="*/ 100965 h 800100"/>
                  <a:gd name="connsiteX7" fmla="*/ 220409 w 1066800"/>
                  <a:gd name="connsiteY7" fmla="*/ 97536 h 800100"/>
                  <a:gd name="connsiteX8" fmla="*/ 231553 w 1066800"/>
                  <a:gd name="connsiteY8" fmla="*/ 51911 h 800100"/>
                  <a:gd name="connsiteX9" fmla="*/ 235553 w 1066800"/>
                  <a:gd name="connsiteY9" fmla="*/ 37147 h 800100"/>
                  <a:gd name="connsiteX10" fmla="*/ 273653 w 1066800"/>
                  <a:gd name="connsiteY10" fmla="*/ 7144 h 800100"/>
                  <a:gd name="connsiteX11" fmla="*/ 499586 w 1066800"/>
                  <a:gd name="connsiteY11" fmla="*/ 7144 h 800100"/>
                  <a:gd name="connsiteX12" fmla="*/ 538925 w 1066800"/>
                  <a:gd name="connsiteY12" fmla="*/ 37338 h 800100"/>
                  <a:gd name="connsiteX13" fmla="*/ 541973 w 1066800"/>
                  <a:gd name="connsiteY13" fmla="*/ 49244 h 800100"/>
                  <a:gd name="connsiteX14" fmla="*/ 553498 w 1066800"/>
                  <a:gd name="connsiteY14" fmla="*/ 96869 h 800100"/>
                  <a:gd name="connsiteX15" fmla="*/ 555022 w 1066800"/>
                  <a:gd name="connsiteY15" fmla="*/ 101155 h 800100"/>
                  <a:gd name="connsiteX16" fmla="*/ 555022 w 1066800"/>
                  <a:gd name="connsiteY16" fmla="*/ 101155 h 800100"/>
                  <a:gd name="connsiteX17" fmla="*/ 560070 w 1066800"/>
                  <a:gd name="connsiteY17" fmla="*/ 101727 h 800100"/>
                  <a:gd name="connsiteX18" fmla="*/ 1010507 w 1066800"/>
                  <a:gd name="connsiteY18" fmla="*/ 101727 h 800100"/>
                  <a:gd name="connsiteX19" fmla="*/ 1061276 w 1066800"/>
                  <a:gd name="connsiteY19" fmla="*/ 152305 h 800100"/>
                  <a:gd name="connsiteX20" fmla="*/ 1061276 w 1066800"/>
                  <a:gd name="connsiteY20" fmla="*/ 742855 h 800100"/>
                  <a:gd name="connsiteX21" fmla="*/ 1047559 w 1066800"/>
                  <a:gd name="connsiteY21" fmla="*/ 787241 h 800100"/>
                  <a:gd name="connsiteX22" fmla="*/ 1003268 w 1066800"/>
                  <a:gd name="connsiteY22" fmla="*/ 800195 h 800100"/>
                  <a:gd name="connsiteX23" fmla="*/ 63056 w 1066800"/>
                  <a:gd name="connsiteY23" fmla="*/ 771620 h 800100"/>
                  <a:gd name="connsiteX24" fmla="*/ 1003268 w 1066800"/>
                  <a:gd name="connsiteY24" fmla="*/ 771620 h 800100"/>
                  <a:gd name="connsiteX25" fmla="*/ 1027748 w 1066800"/>
                  <a:gd name="connsiteY25" fmla="*/ 766381 h 800100"/>
                  <a:gd name="connsiteX26" fmla="*/ 1032986 w 1066800"/>
                  <a:gd name="connsiteY26" fmla="*/ 742283 h 800100"/>
                  <a:gd name="connsiteX27" fmla="*/ 1032986 w 1066800"/>
                  <a:gd name="connsiteY27" fmla="*/ 151733 h 800100"/>
                  <a:gd name="connsiteX28" fmla="*/ 1010793 w 1066800"/>
                  <a:gd name="connsiteY28" fmla="*/ 129730 h 800100"/>
                  <a:gd name="connsiteX29" fmla="*/ 560451 w 1066800"/>
                  <a:gd name="connsiteY29" fmla="*/ 129730 h 800100"/>
                  <a:gd name="connsiteX30" fmla="*/ 526161 w 1066800"/>
                  <a:gd name="connsiteY30" fmla="*/ 102203 h 800100"/>
                  <a:gd name="connsiteX31" fmla="*/ 514922 w 1066800"/>
                  <a:gd name="connsiteY31" fmla="*/ 56197 h 800100"/>
                  <a:gd name="connsiteX32" fmla="*/ 511874 w 1066800"/>
                  <a:gd name="connsiteY32" fmla="*/ 44291 h 800100"/>
                  <a:gd name="connsiteX33" fmla="*/ 509207 w 1066800"/>
                  <a:gd name="connsiteY33" fmla="*/ 36004 h 800100"/>
                  <a:gd name="connsiteX34" fmla="*/ 500253 w 1066800"/>
                  <a:gd name="connsiteY34" fmla="*/ 35528 h 800100"/>
                  <a:gd name="connsiteX35" fmla="*/ 273749 w 1066800"/>
                  <a:gd name="connsiteY35" fmla="*/ 35528 h 800100"/>
                  <a:gd name="connsiteX36" fmla="*/ 265462 w 1066800"/>
                  <a:gd name="connsiteY36" fmla="*/ 36195 h 800100"/>
                  <a:gd name="connsiteX37" fmla="*/ 263176 w 1066800"/>
                  <a:gd name="connsiteY37" fmla="*/ 44101 h 800100"/>
                  <a:gd name="connsiteX38" fmla="*/ 259175 w 1066800"/>
                  <a:gd name="connsiteY38" fmla="*/ 59055 h 800100"/>
                  <a:gd name="connsiteX39" fmla="*/ 248412 w 1066800"/>
                  <a:gd name="connsiteY39" fmla="*/ 103061 h 800100"/>
                  <a:gd name="connsiteX40" fmla="*/ 214732 w 1066800"/>
                  <a:gd name="connsiteY40" fmla="*/ 129746 h 800100"/>
                  <a:gd name="connsiteX41" fmla="*/ 214598 w 1066800"/>
                  <a:gd name="connsiteY41" fmla="*/ 129730 h 800100"/>
                  <a:gd name="connsiteX42" fmla="*/ 59531 w 1066800"/>
                  <a:gd name="connsiteY42" fmla="*/ 129730 h 800100"/>
                  <a:gd name="connsiteX43" fmla="*/ 35719 w 1066800"/>
                  <a:gd name="connsiteY43" fmla="*/ 153924 h 800100"/>
                  <a:gd name="connsiteX44" fmla="*/ 35719 w 1066800"/>
                  <a:gd name="connsiteY44" fmla="*/ 744474 h 800100"/>
                  <a:gd name="connsiteX45" fmla="*/ 63056 w 1066800"/>
                  <a:gd name="connsiteY45" fmla="*/ 771811 h 80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066800" h="800100">
                    <a:moveTo>
                      <a:pt x="1003268" y="800195"/>
                    </a:moveTo>
                    <a:lnTo>
                      <a:pt x="63056" y="800195"/>
                    </a:lnTo>
                    <a:cubicBezTo>
                      <a:pt x="25908" y="800195"/>
                      <a:pt x="7144" y="781145"/>
                      <a:pt x="7144" y="744284"/>
                    </a:cubicBezTo>
                    <a:lnTo>
                      <a:pt x="7144" y="153734"/>
                    </a:lnTo>
                    <a:cubicBezTo>
                      <a:pt x="7144" y="119253"/>
                      <a:pt x="25241" y="101060"/>
                      <a:pt x="59531" y="100965"/>
                    </a:cubicBezTo>
                    <a:lnTo>
                      <a:pt x="214598" y="100965"/>
                    </a:lnTo>
                    <a:cubicBezTo>
                      <a:pt x="216205" y="101250"/>
                      <a:pt x="217849" y="101250"/>
                      <a:pt x="219456" y="100965"/>
                    </a:cubicBezTo>
                    <a:cubicBezTo>
                      <a:pt x="219456" y="99822"/>
                      <a:pt x="220123" y="98679"/>
                      <a:pt x="220409" y="97536"/>
                    </a:cubicBezTo>
                    <a:cubicBezTo>
                      <a:pt x="223552" y="82105"/>
                      <a:pt x="227648" y="66770"/>
                      <a:pt x="231553" y="51911"/>
                    </a:cubicBezTo>
                    <a:lnTo>
                      <a:pt x="235553" y="37147"/>
                    </a:lnTo>
                    <a:cubicBezTo>
                      <a:pt x="241459" y="14383"/>
                      <a:pt x="250698" y="7144"/>
                      <a:pt x="273653" y="7144"/>
                    </a:cubicBezTo>
                    <a:lnTo>
                      <a:pt x="499586" y="7144"/>
                    </a:lnTo>
                    <a:cubicBezTo>
                      <a:pt x="524066" y="7144"/>
                      <a:pt x="532829" y="13906"/>
                      <a:pt x="538925" y="37338"/>
                    </a:cubicBezTo>
                    <a:lnTo>
                      <a:pt x="541973" y="49244"/>
                    </a:lnTo>
                    <a:cubicBezTo>
                      <a:pt x="545973" y="64579"/>
                      <a:pt x="550069" y="80486"/>
                      <a:pt x="553498" y="96869"/>
                    </a:cubicBezTo>
                    <a:cubicBezTo>
                      <a:pt x="553652" y="98400"/>
                      <a:pt x="554175" y="99871"/>
                      <a:pt x="555022" y="101155"/>
                    </a:cubicBezTo>
                    <a:lnTo>
                      <a:pt x="555022" y="101155"/>
                    </a:lnTo>
                    <a:cubicBezTo>
                      <a:pt x="556677" y="101539"/>
                      <a:pt x="558371" y="101730"/>
                      <a:pt x="560070" y="101727"/>
                    </a:cubicBezTo>
                    <a:lnTo>
                      <a:pt x="1010507" y="101727"/>
                    </a:lnTo>
                    <a:cubicBezTo>
                      <a:pt x="1045559" y="101727"/>
                      <a:pt x="1061180" y="117348"/>
                      <a:pt x="1061276" y="152305"/>
                    </a:cubicBezTo>
                    <a:lnTo>
                      <a:pt x="1061276" y="742855"/>
                    </a:lnTo>
                    <a:cubicBezTo>
                      <a:pt x="1061276" y="757238"/>
                      <a:pt x="1059751" y="775240"/>
                      <a:pt x="1047559" y="787241"/>
                    </a:cubicBezTo>
                    <a:cubicBezTo>
                      <a:pt x="1035367" y="799243"/>
                      <a:pt x="1017651" y="800195"/>
                      <a:pt x="1003268" y="800195"/>
                    </a:cubicBezTo>
                    <a:close/>
                    <a:moveTo>
                      <a:pt x="63056" y="771620"/>
                    </a:moveTo>
                    <a:lnTo>
                      <a:pt x="1003268" y="771620"/>
                    </a:lnTo>
                    <a:cubicBezTo>
                      <a:pt x="1011787" y="772727"/>
                      <a:pt x="1020428" y="770878"/>
                      <a:pt x="1027748" y="766381"/>
                    </a:cubicBezTo>
                    <a:cubicBezTo>
                      <a:pt x="1032253" y="759206"/>
                      <a:pt x="1034107" y="750681"/>
                      <a:pt x="1032986" y="742283"/>
                    </a:cubicBezTo>
                    <a:lnTo>
                      <a:pt x="1032986" y="151733"/>
                    </a:lnTo>
                    <a:cubicBezTo>
                      <a:pt x="1032986" y="132683"/>
                      <a:pt x="1030034" y="129730"/>
                      <a:pt x="1010793" y="129730"/>
                    </a:cubicBezTo>
                    <a:lnTo>
                      <a:pt x="560451" y="129730"/>
                    </a:lnTo>
                    <a:cubicBezTo>
                      <a:pt x="543483" y="131252"/>
                      <a:pt x="528344" y="119099"/>
                      <a:pt x="526161" y="102203"/>
                    </a:cubicBezTo>
                    <a:cubicBezTo>
                      <a:pt x="522923" y="86868"/>
                      <a:pt x="518922" y="71342"/>
                      <a:pt x="514922" y="56197"/>
                    </a:cubicBezTo>
                    <a:lnTo>
                      <a:pt x="511874" y="44291"/>
                    </a:lnTo>
                    <a:cubicBezTo>
                      <a:pt x="511274" y="41444"/>
                      <a:pt x="510380" y="38667"/>
                      <a:pt x="509207" y="36004"/>
                    </a:cubicBezTo>
                    <a:cubicBezTo>
                      <a:pt x="506244" y="35561"/>
                      <a:pt x="503246" y="35402"/>
                      <a:pt x="500253" y="35528"/>
                    </a:cubicBezTo>
                    <a:lnTo>
                      <a:pt x="273749" y="35528"/>
                    </a:lnTo>
                    <a:cubicBezTo>
                      <a:pt x="270968" y="35273"/>
                      <a:pt x="268165" y="35498"/>
                      <a:pt x="265462" y="36195"/>
                    </a:cubicBezTo>
                    <a:cubicBezTo>
                      <a:pt x="264561" y="38788"/>
                      <a:pt x="263798" y="41427"/>
                      <a:pt x="263176" y="44101"/>
                    </a:cubicBezTo>
                    <a:lnTo>
                      <a:pt x="259175" y="59055"/>
                    </a:lnTo>
                    <a:cubicBezTo>
                      <a:pt x="255365" y="73533"/>
                      <a:pt x="251365" y="88392"/>
                      <a:pt x="248412" y="103061"/>
                    </a:cubicBezTo>
                    <a:cubicBezTo>
                      <a:pt x="246481" y="119730"/>
                      <a:pt x="231402" y="131678"/>
                      <a:pt x="214732" y="129746"/>
                    </a:cubicBezTo>
                    <a:cubicBezTo>
                      <a:pt x="214687" y="129741"/>
                      <a:pt x="214643" y="129736"/>
                      <a:pt x="214598" y="129730"/>
                    </a:cubicBezTo>
                    <a:lnTo>
                      <a:pt x="59531" y="129730"/>
                    </a:lnTo>
                    <a:cubicBezTo>
                      <a:pt x="40481" y="129730"/>
                      <a:pt x="35719" y="134969"/>
                      <a:pt x="35719" y="153924"/>
                    </a:cubicBezTo>
                    <a:lnTo>
                      <a:pt x="35719" y="744474"/>
                    </a:lnTo>
                    <a:cubicBezTo>
                      <a:pt x="35719" y="765429"/>
                      <a:pt x="42101" y="771811"/>
                      <a:pt x="63056" y="771811"/>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6" name="Freeform: Shape 125">
                <a:extLst>
                  <a:ext uri="{FF2B5EF4-FFF2-40B4-BE49-F238E27FC236}">
                    <a16:creationId xmlns:a16="http://schemas.microsoft.com/office/drawing/2014/main" id="{1CCDB604-4563-5447-B114-C9DF7E6DF008}"/>
                  </a:ext>
                </a:extLst>
              </p:cNvPr>
              <p:cNvSpPr/>
              <p:nvPr/>
            </p:nvSpPr>
            <p:spPr>
              <a:xfrm>
                <a:off x="4923091" y="2744059"/>
                <a:ext cx="828674" cy="723900"/>
              </a:xfrm>
              <a:custGeom>
                <a:avLst/>
                <a:gdLst>
                  <a:gd name="connsiteX0" fmla="*/ 809911 w 828675"/>
                  <a:gd name="connsiteY0" fmla="*/ 725996 h 723900"/>
                  <a:gd name="connsiteX1" fmla="*/ 795623 w 828675"/>
                  <a:gd name="connsiteY1" fmla="*/ 711708 h 723900"/>
                  <a:gd name="connsiteX2" fmla="*/ 795623 w 828675"/>
                  <a:gd name="connsiteY2" fmla="*/ 151543 h 723900"/>
                  <a:gd name="connsiteX3" fmla="*/ 773430 w 828675"/>
                  <a:gd name="connsiteY3" fmla="*/ 129445 h 723900"/>
                  <a:gd name="connsiteX4" fmla="*/ 275558 w 828675"/>
                  <a:gd name="connsiteY4" fmla="*/ 129445 h 723900"/>
                  <a:gd name="connsiteX5" fmla="*/ 240887 w 828675"/>
                  <a:gd name="connsiteY5" fmla="*/ 101918 h 723900"/>
                  <a:gd name="connsiteX6" fmla="*/ 229648 w 828675"/>
                  <a:gd name="connsiteY6" fmla="*/ 56007 h 723900"/>
                  <a:gd name="connsiteX7" fmla="*/ 226504 w 828675"/>
                  <a:gd name="connsiteY7" fmla="*/ 44005 h 723900"/>
                  <a:gd name="connsiteX8" fmla="*/ 223933 w 828675"/>
                  <a:gd name="connsiteY8" fmla="*/ 35719 h 723900"/>
                  <a:gd name="connsiteX9" fmla="*/ 214408 w 828675"/>
                  <a:gd name="connsiteY9" fmla="*/ 35719 h 723900"/>
                  <a:gd name="connsiteX10" fmla="*/ 21431 w 828675"/>
                  <a:gd name="connsiteY10" fmla="*/ 35719 h 723900"/>
                  <a:gd name="connsiteX11" fmla="*/ 7144 w 828675"/>
                  <a:gd name="connsiteY11" fmla="*/ 21431 h 723900"/>
                  <a:gd name="connsiteX12" fmla="*/ 21431 w 828675"/>
                  <a:gd name="connsiteY12" fmla="*/ 7144 h 723900"/>
                  <a:gd name="connsiteX13" fmla="*/ 214694 w 828675"/>
                  <a:gd name="connsiteY13" fmla="*/ 7144 h 723900"/>
                  <a:gd name="connsiteX14" fmla="*/ 253936 w 828675"/>
                  <a:gd name="connsiteY14" fmla="*/ 37433 h 723900"/>
                  <a:gd name="connsiteX15" fmla="*/ 256984 w 828675"/>
                  <a:gd name="connsiteY15" fmla="*/ 49340 h 723900"/>
                  <a:gd name="connsiteX16" fmla="*/ 268510 w 828675"/>
                  <a:gd name="connsiteY16" fmla="*/ 96964 h 723900"/>
                  <a:gd name="connsiteX17" fmla="*/ 270034 w 828675"/>
                  <a:gd name="connsiteY17" fmla="*/ 101251 h 723900"/>
                  <a:gd name="connsiteX18" fmla="*/ 270034 w 828675"/>
                  <a:gd name="connsiteY18" fmla="*/ 101251 h 723900"/>
                  <a:gd name="connsiteX19" fmla="*/ 275177 w 828675"/>
                  <a:gd name="connsiteY19" fmla="*/ 101822 h 723900"/>
                  <a:gd name="connsiteX20" fmla="*/ 772859 w 828675"/>
                  <a:gd name="connsiteY20" fmla="*/ 101822 h 723900"/>
                  <a:gd name="connsiteX21" fmla="*/ 823532 w 828675"/>
                  <a:gd name="connsiteY21" fmla="*/ 152400 h 723900"/>
                  <a:gd name="connsiteX22" fmla="*/ 823532 w 828675"/>
                  <a:gd name="connsiteY22" fmla="*/ 713518 h 723900"/>
                  <a:gd name="connsiteX23" fmla="*/ 809911 w 828675"/>
                  <a:gd name="connsiteY23" fmla="*/ 725996 h 72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28675" h="723900">
                    <a:moveTo>
                      <a:pt x="809911" y="725996"/>
                    </a:moveTo>
                    <a:cubicBezTo>
                      <a:pt x="802020" y="725996"/>
                      <a:pt x="795623" y="719599"/>
                      <a:pt x="795623" y="711708"/>
                    </a:cubicBezTo>
                    <a:lnTo>
                      <a:pt x="795623" y="151543"/>
                    </a:lnTo>
                    <a:cubicBezTo>
                      <a:pt x="795623" y="132493"/>
                      <a:pt x="792766" y="129540"/>
                      <a:pt x="773430" y="129445"/>
                    </a:cubicBezTo>
                    <a:lnTo>
                      <a:pt x="275558" y="129445"/>
                    </a:lnTo>
                    <a:cubicBezTo>
                      <a:pt x="258450" y="131185"/>
                      <a:pt x="243071" y="118975"/>
                      <a:pt x="240887" y="101918"/>
                    </a:cubicBezTo>
                    <a:cubicBezTo>
                      <a:pt x="237649" y="86678"/>
                      <a:pt x="233553" y="71056"/>
                      <a:pt x="229648" y="56007"/>
                    </a:cubicBezTo>
                    <a:lnTo>
                      <a:pt x="226504" y="44005"/>
                    </a:lnTo>
                    <a:cubicBezTo>
                      <a:pt x="225849" y="41185"/>
                      <a:pt x="224989" y="38415"/>
                      <a:pt x="223933" y="35719"/>
                    </a:cubicBezTo>
                    <a:cubicBezTo>
                      <a:pt x="220761" y="35508"/>
                      <a:pt x="217579" y="35508"/>
                      <a:pt x="214408" y="35719"/>
                    </a:cubicBezTo>
                    <a:lnTo>
                      <a:pt x="21431" y="35719"/>
                    </a:lnTo>
                    <a:cubicBezTo>
                      <a:pt x="13540" y="35719"/>
                      <a:pt x="7144" y="29322"/>
                      <a:pt x="7144" y="21431"/>
                    </a:cubicBezTo>
                    <a:cubicBezTo>
                      <a:pt x="7144" y="13540"/>
                      <a:pt x="13540" y="7144"/>
                      <a:pt x="21431" y="7144"/>
                    </a:cubicBezTo>
                    <a:lnTo>
                      <a:pt x="214694" y="7144"/>
                    </a:lnTo>
                    <a:cubicBezTo>
                      <a:pt x="239077" y="7144"/>
                      <a:pt x="247936" y="13906"/>
                      <a:pt x="253936" y="37433"/>
                    </a:cubicBezTo>
                    <a:lnTo>
                      <a:pt x="256984" y="49340"/>
                    </a:lnTo>
                    <a:cubicBezTo>
                      <a:pt x="260985" y="64675"/>
                      <a:pt x="265176" y="80582"/>
                      <a:pt x="268510" y="96964"/>
                    </a:cubicBezTo>
                    <a:cubicBezTo>
                      <a:pt x="268728" y="98480"/>
                      <a:pt x="269246" y="99937"/>
                      <a:pt x="270034" y="101251"/>
                    </a:cubicBezTo>
                    <a:lnTo>
                      <a:pt x="270034" y="101251"/>
                    </a:lnTo>
                    <a:cubicBezTo>
                      <a:pt x="271685" y="101819"/>
                      <a:pt x="273442" y="102014"/>
                      <a:pt x="275177" y="101822"/>
                    </a:cubicBezTo>
                    <a:lnTo>
                      <a:pt x="772859" y="101822"/>
                    </a:lnTo>
                    <a:cubicBezTo>
                      <a:pt x="807910" y="101822"/>
                      <a:pt x="823532" y="117539"/>
                      <a:pt x="823532" y="152400"/>
                    </a:cubicBezTo>
                    <a:lnTo>
                      <a:pt x="823532" y="713518"/>
                    </a:lnTo>
                    <a:cubicBezTo>
                      <a:pt x="822652" y="720447"/>
                      <a:pt x="816891" y="725725"/>
                      <a:pt x="809911" y="725996"/>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7" name="Freeform: Shape 126">
                <a:extLst>
                  <a:ext uri="{FF2B5EF4-FFF2-40B4-BE49-F238E27FC236}">
                    <a16:creationId xmlns:a16="http://schemas.microsoft.com/office/drawing/2014/main" id="{099C009B-AD4C-1377-F72C-84D20BEDFF68}"/>
                  </a:ext>
                </a:extLst>
              </p:cNvPr>
              <p:cNvSpPr/>
              <p:nvPr/>
            </p:nvSpPr>
            <p:spPr>
              <a:xfrm>
                <a:off x="4989386" y="2681191"/>
                <a:ext cx="828674" cy="733426"/>
              </a:xfrm>
              <a:custGeom>
                <a:avLst/>
                <a:gdLst>
                  <a:gd name="connsiteX0" fmla="*/ 809911 w 828675"/>
                  <a:gd name="connsiteY0" fmla="*/ 726377 h 733425"/>
                  <a:gd name="connsiteX1" fmla="*/ 795623 w 828675"/>
                  <a:gd name="connsiteY1" fmla="*/ 712089 h 733425"/>
                  <a:gd name="connsiteX2" fmla="*/ 795623 w 828675"/>
                  <a:gd name="connsiteY2" fmla="*/ 151543 h 733425"/>
                  <a:gd name="connsiteX3" fmla="*/ 773525 w 828675"/>
                  <a:gd name="connsiteY3" fmla="*/ 129445 h 733425"/>
                  <a:gd name="connsiteX4" fmla="*/ 275558 w 828675"/>
                  <a:gd name="connsiteY4" fmla="*/ 129445 h 733425"/>
                  <a:gd name="connsiteX5" fmla="*/ 241268 w 828675"/>
                  <a:gd name="connsiteY5" fmla="*/ 101918 h 733425"/>
                  <a:gd name="connsiteX6" fmla="*/ 230029 w 828675"/>
                  <a:gd name="connsiteY6" fmla="*/ 55912 h 733425"/>
                  <a:gd name="connsiteX7" fmla="*/ 226981 w 828675"/>
                  <a:gd name="connsiteY7" fmla="*/ 44005 h 733425"/>
                  <a:gd name="connsiteX8" fmla="*/ 224314 w 828675"/>
                  <a:gd name="connsiteY8" fmla="*/ 35719 h 733425"/>
                  <a:gd name="connsiteX9" fmla="*/ 214789 w 828675"/>
                  <a:gd name="connsiteY9" fmla="*/ 35719 h 733425"/>
                  <a:gd name="connsiteX10" fmla="*/ 21431 w 828675"/>
                  <a:gd name="connsiteY10" fmla="*/ 35719 h 733425"/>
                  <a:gd name="connsiteX11" fmla="*/ 7144 w 828675"/>
                  <a:gd name="connsiteY11" fmla="*/ 21431 h 733425"/>
                  <a:gd name="connsiteX12" fmla="*/ 21431 w 828675"/>
                  <a:gd name="connsiteY12" fmla="*/ 7144 h 733425"/>
                  <a:gd name="connsiteX13" fmla="*/ 214694 w 828675"/>
                  <a:gd name="connsiteY13" fmla="*/ 7144 h 733425"/>
                  <a:gd name="connsiteX14" fmla="*/ 253937 w 828675"/>
                  <a:gd name="connsiteY14" fmla="*/ 37433 h 733425"/>
                  <a:gd name="connsiteX15" fmla="*/ 256985 w 828675"/>
                  <a:gd name="connsiteY15" fmla="*/ 49244 h 733425"/>
                  <a:gd name="connsiteX16" fmla="*/ 268510 w 828675"/>
                  <a:gd name="connsiteY16" fmla="*/ 96869 h 733425"/>
                  <a:gd name="connsiteX17" fmla="*/ 270034 w 828675"/>
                  <a:gd name="connsiteY17" fmla="*/ 101155 h 733425"/>
                  <a:gd name="connsiteX18" fmla="*/ 270034 w 828675"/>
                  <a:gd name="connsiteY18" fmla="*/ 101155 h 733425"/>
                  <a:gd name="connsiteX19" fmla="*/ 275177 w 828675"/>
                  <a:gd name="connsiteY19" fmla="*/ 101727 h 733425"/>
                  <a:gd name="connsiteX20" fmla="*/ 773240 w 828675"/>
                  <a:gd name="connsiteY20" fmla="*/ 101727 h 733425"/>
                  <a:gd name="connsiteX21" fmla="*/ 823913 w 828675"/>
                  <a:gd name="connsiteY21" fmla="*/ 152305 h 733425"/>
                  <a:gd name="connsiteX22" fmla="*/ 823913 w 828675"/>
                  <a:gd name="connsiteY22" fmla="*/ 712660 h 733425"/>
                  <a:gd name="connsiteX23" fmla="*/ 809911 w 828675"/>
                  <a:gd name="connsiteY23" fmla="*/ 726377 h 7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28675" h="733425">
                    <a:moveTo>
                      <a:pt x="809911" y="726377"/>
                    </a:moveTo>
                    <a:cubicBezTo>
                      <a:pt x="802020" y="726377"/>
                      <a:pt x="795623" y="719980"/>
                      <a:pt x="795623" y="712089"/>
                    </a:cubicBezTo>
                    <a:lnTo>
                      <a:pt x="795623" y="151543"/>
                    </a:lnTo>
                    <a:cubicBezTo>
                      <a:pt x="795623" y="132493"/>
                      <a:pt x="792766" y="129540"/>
                      <a:pt x="773525" y="129445"/>
                    </a:cubicBezTo>
                    <a:lnTo>
                      <a:pt x="275558" y="129445"/>
                    </a:lnTo>
                    <a:cubicBezTo>
                      <a:pt x="258591" y="130966"/>
                      <a:pt x="243451" y="118813"/>
                      <a:pt x="241268" y="101918"/>
                    </a:cubicBezTo>
                    <a:cubicBezTo>
                      <a:pt x="238030" y="86582"/>
                      <a:pt x="233934" y="71056"/>
                      <a:pt x="230029" y="55912"/>
                    </a:cubicBezTo>
                    <a:lnTo>
                      <a:pt x="226981" y="44005"/>
                    </a:lnTo>
                    <a:cubicBezTo>
                      <a:pt x="226293" y="41182"/>
                      <a:pt x="225402" y="38413"/>
                      <a:pt x="224314" y="35719"/>
                    </a:cubicBezTo>
                    <a:cubicBezTo>
                      <a:pt x="221142" y="35508"/>
                      <a:pt x="217960" y="35508"/>
                      <a:pt x="214789" y="35719"/>
                    </a:cubicBezTo>
                    <a:lnTo>
                      <a:pt x="21431" y="35719"/>
                    </a:lnTo>
                    <a:cubicBezTo>
                      <a:pt x="13540" y="35719"/>
                      <a:pt x="7144" y="29322"/>
                      <a:pt x="7144" y="21431"/>
                    </a:cubicBezTo>
                    <a:cubicBezTo>
                      <a:pt x="7144" y="13540"/>
                      <a:pt x="13540" y="7144"/>
                      <a:pt x="21431" y="7144"/>
                    </a:cubicBezTo>
                    <a:lnTo>
                      <a:pt x="214694" y="7144"/>
                    </a:lnTo>
                    <a:cubicBezTo>
                      <a:pt x="239077" y="7144"/>
                      <a:pt x="247936" y="13906"/>
                      <a:pt x="253937" y="37433"/>
                    </a:cubicBezTo>
                    <a:lnTo>
                      <a:pt x="256985" y="49244"/>
                    </a:lnTo>
                    <a:cubicBezTo>
                      <a:pt x="260985" y="64579"/>
                      <a:pt x="265176" y="80486"/>
                      <a:pt x="268510" y="96869"/>
                    </a:cubicBezTo>
                    <a:cubicBezTo>
                      <a:pt x="268728" y="98385"/>
                      <a:pt x="269246" y="99842"/>
                      <a:pt x="270034" y="101155"/>
                    </a:cubicBezTo>
                    <a:lnTo>
                      <a:pt x="270034" y="101155"/>
                    </a:lnTo>
                    <a:cubicBezTo>
                      <a:pt x="271705" y="101627"/>
                      <a:pt x="273443" y="101820"/>
                      <a:pt x="275177" y="101727"/>
                    </a:cubicBezTo>
                    <a:lnTo>
                      <a:pt x="773240" y="101727"/>
                    </a:lnTo>
                    <a:cubicBezTo>
                      <a:pt x="808291" y="101727"/>
                      <a:pt x="823913" y="117443"/>
                      <a:pt x="823913" y="152305"/>
                    </a:cubicBezTo>
                    <a:lnTo>
                      <a:pt x="823913" y="712660"/>
                    </a:lnTo>
                    <a:cubicBezTo>
                      <a:pt x="823565" y="720197"/>
                      <a:pt x="817453" y="726185"/>
                      <a:pt x="809911" y="726377"/>
                    </a:cubicBezTo>
                    <a:close/>
                  </a:path>
                </a:pathLst>
              </a:custGeom>
              <a:grpFill/>
              <a:ln w="9525" cap="flat">
                <a:noFill/>
                <a:prstDash val="solid"/>
                <a:miter/>
              </a:ln>
            </p:spPr>
            <p:txBody>
              <a:bodyPr rtlCol="0" anchor="ctr"/>
              <a:lstStyle/>
              <a:p>
                <a:pPr marL="0" marR="0" lvl="0" indent="0" algn="l" defTabSz="4572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229" name="TextBox 228">
              <a:extLst>
                <a:ext uri="{FF2B5EF4-FFF2-40B4-BE49-F238E27FC236}">
                  <a16:creationId xmlns:a16="http://schemas.microsoft.com/office/drawing/2014/main" id="{EFAE23F3-5A97-7A7C-76FB-4DF1A15924C5}"/>
                </a:ext>
              </a:extLst>
            </p:cNvPr>
            <p:cNvSpPr txBox="1"/>
            <p:nvPr/>
          </p:nvSpPr>
          <p:spPr>
            <a:xfrm>
              <a:off x="9503704" y="917972"/>
              <a:ext cx="920636" cy="158680"/>
            </a:xfrm>
            <a:prstGeom prst="rect">
              <a:avLst/>
            </a:prstGeom>
            <a:noFill/>
          </p:spPr>
          <p:txBody>
            <a:bodyPr wrap="none" lIns="0" tIns="0" rIns="0" bIns="0" rtlCol="0">
              <a:noAutofit/>
            </a:bodyPr>
            <a:lstStyle/>
            <a:p>
              <a:pPr algn="l"/>
              <a:r>
                <a:rPr lang="en-US" sz="1400" b="1" dirty="0">
                  <a:solidFill>
                    <a:srgbClr val="E90029"/>
                  </a:solidFill>
                </a:rPr>
                <a:t>Information??</a:t>
              </a:r>
            </a:p>
          </p:txBody>
        </p:sp>
      </p:grpSp>
      <p:sp>
        <p:nvSpPr>
          <p:cNvPr id="231" name="TextBox 230">
            <a:extLst>
              <a:ext uri="{FF2B5EF4-FFF2-40B4-BE49-F238E27FC236}">
                <a16:creationId xmlns:a16="http://schemas.microsoft.com/office/drawing/2014/main" id="{B8F96A96-5131-9C56-782E-DD5C6AD08D2B}"/>
              </a:ext>
            </a:extLst>
          </p:cNvPr>
          <p:cNvSpPr txBox="1"/>
          <p:nvPr/>
        </p:nvSpPr>
        <p:spPr>
          <a:xfrm>
            <a:off x="5958840" y="3003856"/>
            <a:ext cx="5691366" cy="1167895"/>
          </a:xfrm>
          <a:prstGeom prst="rect">
            <a:avLst/>
          </a:prstGeom>
          <a:noFill/>
        </p:spPr>
        <p:txBody>
          <a:bodyPr wrap="square" lIns="0" tIns="0" rIns="0" bIns="0" rtlCol="0">
            <a:noAutofit/>
          </a:bodyPr>
          <a:lstStyle/>
          <a:p>
            <a:pPr algn="l"/>
            <a:r>
              <a:rPr lang="en-US" b="1" u="sng" dirty="0"/>
              <a:t>Automation</a:t>
            </a:r>
            <a:r>
              <a:rPr lang="en-US" dirty="0"/>
              <a:t> </a:t>
            </a:r>
          </a:p>
          <a:p>
            <a:pPr marL="285750" indent="-285750" algn="l">
              <a:buFont typeface="Arial" panose="020B0604020202020204" pitchFamily="34" charset="0"/>
              <a:buChar char="•"/>
            </a:pPr>
            <a:r>
              <a:rPr lang="en-US" dirty="0"/>
              <a:t>Enables </a:t>
            </a:r>
            <a:r>
              <a:rPr lang="en-US" b="1" dirty="0">
                <a:solidFill>
                  <a:srgbClr val="C00000"/>
                </a:solidFill>
              </a:rPr>
              <a:t>information</a:t>
            </a:r>
            <a:r>
              <a:rPr lang="en-US" dirty="0"/>
              <a:t> to become more like a tangible asset</a:t>
            </a:r>
          </a:p>
          <a:p>
            <a:pPr marL="285750" indent="-285750">
              <a:buFont typeface="Arial" panose="020B0604020202020204" pitchFamily="34" charset="0"/>
              <a:buChar char="•"/>
            </a:pPr>
            <a:r>
              <a:rPr lang="en-US" dirty="0"/>
              <a:t>Engineering organizations who fully leverage </a:t>
            </a:r>
            <a:r>
              <a:rPr lang="en-US" dirty="0">
                <a:solidFill>
                  <a:srgbClr val="C00000"/>
                </a:solidFill>
              </a:rPr>
              <a:t>information a</a:t>
            </a:r>
            <a:r>
              <a:rPr lang="en-US" dirty="0"/>
              <a:t>ssets will be more successful than those who do not or cannot. </a:t>
            </a:r>
          </a:p>
        </p:txBody>
      </p:sp>
      <p:sp>
        <p:nvSpPr>
          <p:cNvPr id="3" name="TextBox 2">
            <a:extLst>
              <a:ext uri="{FF2B5EF4-FFF2-40B4-BE49-F238E27FC236}">
                <a16:creationId xmlns:a16="http://schemas.microsoft.com/office/drawing/2014/main" id="{13B598CB-8623-9D58-4B5D-8F42E6FEDD0E}"/>
              </a:ext>
            </a:extLst>
          </p:cNvPr>
          <p:cNvSpPr txBox="1"/>
          <p:nvPr/>
        </p:nvSpPr>
        <p:spPr>
          <a:xfrm>
            <a:off x="7246790" y="5087664"/>
            <a:ext cx="2819400" cy="533400"/>
          </a:xfrm>
          <a:prstGeom prst="rect">
            <a:avLst/>
          </a:prstGeom>
          <a:noFill/>
        </p:spPr>
        <p:txBody>
          <a:bodyPr wrap="none" lIns="0" tIns="0" rIns="0" bIns="0" rtlCol="0">
            <a:noAutofit/>
          </a:bodyPr>
          <a:lstStyle/>
          <a:p>
            <a:pPr algn="l"/>
            <a:r>
              <a:rPr lang="en-US" i="1" dirty="0">
                <a:solidFill>
                  <a:srgbClr val="FF0000"/>
                </a:solidFill>
                <a:sym typeface="Wingdings" panose="05000000000000000000" pitchFamily="2" charset="2"/>
              </a:rPr>
              <a:t> </a:t>
            </a:r>
            <a:r>
              <a:rPr lang="en-US" i="1" dirty="0">
                <a:solidFill>
                  <a:srgbClr val="FF0000"/>
                </a:solidFill>
              </a:rPr>
              <a:t>Put Your Data in Motion </a:t>
            </a:r>
          </a:p>
        </p:txBody>
      </p:sp>
    </p:spTree>
    <p:extLst>
      <p:ext uri="{BB962C8B-B14F-4D97-AF65-F5344CB8AC3E}">
        <p14:creationId xmlns:p14="http://schemas.microsoft.com/office/powerpoint/2010/main" val="926309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 Placeholder 2">
            <a:extLst>
              <a:ext uri="{FF2B5EF4-FFF2-40B4-BE49-F238E27FC236}">
                <a16:creationId xmlns:a16="http://schemas.microsoft.com/office/drawing/2014/main" id="{CEDD171E-BF52-FBC2-9C42-E1E90A40D97E}"/>
              </a:ext>
            </a:extLst>
          </p:cNvPr>
          <p:cNvSpPr>
            <a:spLocks noGrp="1"/>
          </p:cNvSpPr>
          <p:nvPr>
            <p:ph type="body" sz="quarter" idx="32"/>
          </p:nvPr>
        </p:nvSpPr>
        <p:spPr>
          <a:xfrm>
            <a:off x="685800" y="941832"/>
            <a:ext cx="10515600" cy="395674"/>
          </a:xfrm>
        </p:spPr>
        <p:txBody>
          <a:bodyPr/>
          <a:lstStyle/>
          <a:p>
            <a:r>
              <a:rPr lang="en-US" dirty="0"/>
              <a:t>Electronic product lifecycles and workflows usually span many functional boundaries </a:t>
            </a:r>
          </a:p>
        </p:txBody>
      </p:sp>
      <p:sp>
        <p:nvSpPr>
          <p:cNvPr id="5" name="Text Placeholder 4">
            <a:extLst>
              <a:ext uri="{FF2B5EF4-FFF2-40B4-BE49-F238E27FC236}">
                <a16:creationId xmlns:a16="http://schemas.microsoft.com/office/drawing/2014/main" id="{49D1E862-AC0E-3A42-1C4C-34E133C93886}"/>
              </a:ext>
            </a:extLst>
          </p:cNvPr>
          <p:cNvSpPr>
            <a:spLocks noGrp="1"/>
          </p:cNvSpPr>
          <p:nvPr>
            <p:ph type="body" sz="quarter" idx="33"/>
          </p:nvPr>
        </p:nvSpPr>
        <p:spPr>
          <a:xfrm>
            <a:off x="695325" y="1957388"/>
            <a:ext cx="5019209" cy="3784600"/>
          </a:xfrm>
        </p:spPr>
        <p:txBody>
          <a:bodyPr/>
          <a:lstStyle/>
          <a:p>
            <a:pPr marL="0" indent="0">
              <a:buNone/>
            </a:pPr>
            <a:r>
              <a:rPr lang="en-US" dirty="0"/>
              <a:t>Development of an Application Layer</a:t>
            </a:r>
          </a:p>
          <a:p>
            <a:pPr lvl="1"/>
            <a:r>
              <a:rPr lang="en-US" sz="1600" u="sng" dirty="0"/>
              <a:t>Efficiency</a:t>
            </a:r>
            <a:r>
              <a:rPr lang="en-US" sz="1600" dirty="0"/>
              <a:t>: Streamlined Design personalities</a:t>
            </a:r>
          </a:p>
          <a:p>
            <a:pPr lvl="1"/>
            <a:r>
              <a:rPr lang="en-US" sz="1600" u="sng" dirty="0"/>
              <a:t>Agility</a:t>
            </a:r>
            <a:r>
              <a:rPr lang="en-US" sz="1600" dirty="0"/>
              <a:t>: react quickly to changing opportunities</a:t>
            </a:r>
          </a:p>
          <a:p>
            <a:pPr lvl="1"/>
            <a:r>
              <a:rPr lang="en-US" sz="1600" u="sng" dirty="0"/>
              <a:t>Innovation</a:t>
            </a:r>
            <a:r>
              <a:rPr lang="en-US" sz="1600" dirty="0"/>
              <a:t>: keep pace at the speed of the industry, create proprietary advantages</a:t>
            </a:r>
          </a:p>
          <a:p>
            <a:pPr marL="0" indent="0">
              <a:buNone/>
            </a:pPr>
            <a:r>
              <a:rPr lang="en-US" dirty="0"/>
              <a:t>Scalability</a:t>
            </a:r>
          </a:p>
          <a:p>
            <a:pPr lvl="1"/>
            <a:r>
              <a:rPr lang="en-US" sz="1600" dirty="0"/>
              <a:t>Connect to HPC, parallelization, GPU accel</a:t>
            </a:r>
          </a:p>
          <a:p>
            <a:pPr lvl="1"/>
            <a:r>
              <a:rPr lang="en-US" sz="1600" dirty="0"/>
              <a:t>Enterprise system integration</a:t>
            </a:r>
          </a:p>
          <a:p>
            <a:pPr lvl="1"/>
            <a:r>
              <a:rPr lang="en-US" sz="1600" dirty="0"/>
              <a:t>Unlock potential for AI/ML and machine-driven automation </a:t>
            </a:r>
          </a:p>
          <a:p>
            <a:endParaRPr lang="en-US" dirty="0"/>
          </a:p>
        </p:txBody>
      </p:sp>
      <p:sp>
        <p:nvSpPr>
          <p:cNvPr id="27" name="Title 1">
            <a:extLst>
              <a:ext uri="{FF2B5EF4-FFF2-40B4-BE49-F238E27FC236}">
                <a16:creationId xmlns:a16="http://schemas.microsoft.com/office/drawing/2014/main" id="{16643F6B-23AD-C2D0-8595-4DD68CC82114}"/>
              </a:ext>
            </a:extLst>
          </p:cNvPr>
          <p:cNvSpPr>
            <a:spLocks noGrp="1"/>
          </p:cNvSpPr>
          <p:nvPr>
            <p:ph type="title"/>
          </p:nvPr>
        </p:nvSpPr>
        <p:spPr>
          <a:xfrm>
            <a:off x="685800" y="548640"/>
            <a:ext cx="10515600" cy="369332"/>
          </a:xfrm>
        </p:spPr>
        <p:txBody>
          <a:bodyPr/>
          <a:lstStyle/>
          <a:p>
            <a:r>
              <a:rPr lang="en-US" dirty="0"/>
              <a:t>Keysight Solution Approach – Move Toward An Application Layer</a:t>
            </a:r>
          </a:p>
        </p:txBody>
      </p:sp>
      <p:sp>
        <p:nvSpPr>
          <p:cNvPr id="4" name="Footer Placeholder 3">
            <a:extLst>
              <a:ext uri="{FF2B5EF4-FFF2-40B4-BE49-F238E27FC236}">
                <a16:creationId xmlns:a16="http://schemas.microsoft.com/office/drawing/2014/main" id="{C472FA65-A50D-ED74-336B-8791BA4BCAD5}"/>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2" name="Rectangle: Rounded Corners 1">
            <a:extLst>
              <a:ext uri="{FF2B5EF4-FFF2-40B4-BE49-F238E27FC236}">
                <a16:creationId xmlns:a16="http://schemas.microsoft.com/office/drawing/2014/main" id="{650D74CA-E3AF-694E-80AA-BAFA5F82195A}"/>
              </a:ext>
            </a:extLst>
          </p:cNvPr>
          <p:cNvSpPr/>
          <p:nvPr/>
        </p:nvSpPr>
        <p:spPr>
          <a:xfrm>
            <a:off x="5792574" y="2662657"/>
            <a:ext cx="2963315" cy="280706"/>
          </a:xfrm>
          <a:prstGeom prst="roundRect">
            <a:avLst/>
          </a:prstGeom>
          <a:solidFill>
            <a:schemeClr val="tx1">
              <a:lumMod val="50000"/>
              <a:lumOff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a:t>API / Automation </a:t>
            </a:r>
          </a:p>
        </p:txBody>
      </p:sp>
      <p:sp>
        <p:nvSpPr>
          <p:cNvPr id="3" name="Rectangle: Rounded Corners 2">
            <a:extLst>
              <a:ext uri="{FF2B5EF4-FFF2-40B4-BE49-F238E27FC236}">
                <a16:creationId xmlns:a16="http://schemas.microsoft.com/office/drawing/2014/main" id="{AFC618FD-85D5-4450-34E2-E76151084A77}"/>
              </a:ext>
            </a:extLst>
          </p:cNvPr>
          <p:cNvSpPr/>
          <p:nvPr/>
        </p:nvSpPr>
        <p:spPr>
          <a:xfrm>
            <a:off x="5792574" y="2303165"/>
            <a:ext cx="2963315" cy="280706"/>
          </a:xfrm>
          <a:prstGeom prst="roundRect">
            <a:avLst/>
          </a:prstGeom>
          <a:solidFill>
            <a:schemeClr val="accent2">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a:t>AI / ML </a:t>
            </a:r>
          </a:p>
        </p:txBody>
      </p:sp>
      <p:sp>
        <p:nvSpPr>
          <p:cNvPr id="7" name="Rectangle: Rounded Corners 6">
            <a:extLst>
              <a:ext uri="{FF2B5EF4-FFF2-40B4-BE49-F238E27FC236}">
                <a16:creationId xmlns:a16="http://schemas.microsoft.com/office/drawing/2014/main" id="{722664DF-B370-E690-D812-3C8E934AFCC4}"/>
              </a:ext>
            </a:extLst>
          </p:cNvPr>
          <p:cNvSpPr/>
          <p:nvPr/>
        </p:nvSpPr>
        <p:spPr>
          <a:xfrm>
            <a:off x="5792574" y="3806996"/>
            <a:ext cx="2963315"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a:t>IP &amp; Data </a:t>
            </a:r>
          </a:p>
          <a:p>
            <a:pPr algn="ctr"/>
            <a:r>
              <a:rPr lang="en-US"/>
              <a:t>Management</a:t>
            </a:r>
          </a:p>
        </p:txBody>
      </p:sp>
      <p:grpSp>
        <p:nvGrpSpPr>
          <p:cNvPr id="8" name="Group 7">
            <a:extLst>
              <a:ext uri="{FF2B5EF4-FFF2-40B4-BE49-F238E27FC236}">
                <a16:creationId xmlns:a16="http://schemas.microsoft.com/office/drawing/2014/main" id="{5FE28C57-6217-F760-467C-8242D27B134E}"/>
              </a:ext>
            </a:extLst>
          </p:cNvPr>
          <p:cNvGrpSpPr/>
          <p:nvPr/>
        </p:nvGrpSpPr>
        <p:grpSpPr>
          <a:xfrm>
            <a:off x="5920165" y="3081401"/>
            <a:ext cx="2687826" cy="586765"/>
            <a:chOff x="958845" y="4292243"/>
            <a:chExt cx="2687826" cy="586765"/>
          </a:xfrm>
        </p:grpSpPr>
        <p:sp>
          <p:nvSpPr>
            <p:cNvPr id="9" name="Rectangle: Rounded Corners 8">
              <a:extLst>
                <a:ext uri="{FF2B5EF4-FFF2-40B4-BE49-F238E27FC236}">
                  <a16:creationId xmlns:a16="http://schemas.microsoft.com/office/drawing/2014/main" id="{26926D37-FC19-6E92-21A0-9B5D387AC74A}"/>
                </a:ext>
              </a:extLst>
            </p:cNvPr>
            <p:cNvSpPr/>
            <p:nvPr/>
          </p:nvSpPr>
          <p:spPr>
            <a:xfrm>
              <a:off x="1413273" y="4292243"/>
              <a:ext cx="1318998"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dirty="0"/>
                <a:t>Keysight EDA tools</a:t>
              </a:r>
            </a:p>
          </p:txBody>
        </p:sp>
        <p:sp>
          <p:nvSpPr>
            <p:cNvPr id="10" name="Rectangle: Rounded Corners 9">
              <a:extLst>
                <a:ext uri="{FF2B5EF4-FFF2-40B4-BE49-F238E27FC236}">
                  <a16:creationId xmlns:a16="http://schemas.microsoft.com/office/drawing/2014/main" id="{CC53FB9A-8CDA-0391-5CDA-995306D5F77E}"/>
                </a:ext>
              </a:extLst>
            </p:cNvPr>
            <p:cNvSpPr/>
            <p:nvPr/>
          </p:nvSpPr>
          <p:spPr>
            <a:xfrm>
              <a:off x="2830203" y="4292243"/>
              <a:ext cx="359268"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a:p>
          </p:txBody>
        </p:sp>
        <p:sp>
          <p:nvSpPr>
            <p:cNvPr id="11" name="Rectangle: Rounded Corners 10">
              <a:extLst>
                <a:ext uri="{FF2B5EF4-FFF2-40B4-BE49-F238E27FC236}">
                  <a16:creationId xmlns:a16="http://schemas.microsoft.com/office/drawing/2014/main" id="{F2BC41C8-CA80-DB60-34FE-2EE0BC3F579A}"/>
                </a:ext>
              </a:extLst>
            </p:cNvPr>
            <p:cNvSpPr/>
            <p:nvPr/>
          </p:nvSpPr>
          <p:spPr>
            <a:xfrm>
              <a:off x="3287403" y="4292243"/>
              <a:ext cx="359268"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a:p>
          </p:txBody>
        </p:sp>
        <p:sp>
          <p:nvSpPr>
            <p:cNvPr id="12" name="Rectangle: Rounded Corners 11">
              <a:extLst>
                <a:ext uri="{FF2B5EF4-FFF2-40B4-BE49-F238E27FC236}">
                  <a16:creationId xmlns:a16="http://schemas.microsoft.com/office/drawing/2014/main" id="{2F8C4C3B-7183-539F-0345-E8B9472D39E8}"/>
                </a:ext>
              </a:extLst>
            </p:cNvPr>
            <p:cNvSpPr/>
            <p:nvPr/>
          </p:nvSpPr>
          <p:spPr>
            <a:xfrm>
              <a:off x="958845" y="4292243"/>
              <a:ext cx="359268"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a:p>
          </p:txBody>
        </p:sp>
      </p:grpSp>
      <p:grpSp>
        <p:nvGrpSpPr>
          <p:cNvPr id="13" name="Group 12">
            <a:extLst>
              <a:ext uri="{FF2B5EF4-FFF2-40B4-BE49-F238E27FC236}">
                <a16:creationId xmlns:a16="http://schemas.microsoft.com/office/drawing/2014/main" id="{C26D1CD3-9401-7D2E-5E67-E507F1A62B78}"/>
              </a:ext>
            </a:extLst>
          </p:cNvPr>
          <p:cNvGrpSpPr/>
          <p:nvPr/>
        </p:nvGrpSpPr>
        <p:grpSpPr>
          <a:xfrm>
            <a:off x="5791200" y="2292096"/>
            <a:ext cx="6122833" cy="2108048"/>
            <a:chOff x="5873952" y="3202234"/>
            <a:chExt cx="6122833" cy="2108048"/>
          </a:xfrm>
        </p:grpSpPr>
        <p:sp>
          <p:nvSpPr>
            <p:cNvPr id="14" name="Rectangle: Rounded Corners 13">
              <a:extLst>
                <a:ext uri="{FF2B5EF4-FFF2-40B4-BE49-F238E27FC236}">
                  <a16:creationId xmlns:a16="http://schemas.microsoft.com/office/drawing/2014/main" id="{9E45B7D7-821B-99E8-3DF5-E6C3AB657306}"/>
                </a:ext>
              </a:extLst>
            </p:cNvPr>
            <p:cNvSpPr/>
            <p:nvPr/>
          </p:nvSpPr>
          <p:spPr>
            <a:xfrm>
              <a:off x="5895218" y="3573214"/>
              <a:ext cx="6100245" cy="301752"/>
            </a:xfrm>
            <a:prstGeom prst="roundRect">
              <a:avLst/>
            </a:prstGeom>
            <a:solidFill>
              <a:schemeClr val="tx1">
                <a:lumMod val="50000"/>
                <a:lumOff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dirty="0"/>
                <a:t>API / Automation </a:t>
              </a:r>
            </a:p>
          </p:txBody>
        </p:sp>
        <p:sp>
          <p:nvSpPr>
            <p:cNvPr id="15" name="Rectangle: Rounded Corners 14">
              <a:extLst>
                <a:ext uri="{FF2B5EF4-FFF2-40B4-BE49-F238E27FC236}">
                  <a16:creationId xmlns:a16="http://schemas.microsoft.com/office/drawing/2014/main" id="{02777565-FD92-748B-1915-E9D60C8200A2}"/>
                </a:ext>
              </a:extLst>
            </p:cNvPr>
            <p:cNvSpPr/>
            <p:nvPr/>
          </p:nvSpPr>
          <p:spPr>
            <a:xfrm>
              <a:off x="5873952" y="3202234"/>
              <a:ext cx="6100245" cy="301752"/>
            </a:xfrm>
            <a:prstGeom prst="roundRect">
              <a:avLst/>
            </a:prstGeom>
            <a:solidFill>
              <a:schemeClr val="accent2">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a:t>AI / ML </a:t>
              </a:r>
            </a:p>
          </p:txBody>
        </p:sp>
        <p:sp>
          <p:nvSpPr>
            <p:cNvPr id="16" name="Rectangle: Rounded Corners 15">
              <a:extLst>
                <a:ext uri="{FF2B5EF4-FFF2-40B4-BE49-F238E27FC236}">
                  <a16:creationId xmlns:a16="http://schemas.microsoft.com/office/drawing/2014/main" id="{40D683A3-16FB-F010-979A-562A89E572AB}"/>
                </a:ext>
              </a:extLst>
            </p:cNvPr>
            <p:cNvSpPr/>
            <p:nvPr/>
          </p:nvSpPr>
          <p:spPr>
            <a:xfrm>
              <a:off x="5896540" y="4715922"/>
              <a:ext cx="6100245" cy="594360"/>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a:t>IP &amp; Data </a:t>
              </a:r>
            </a:p>
            <a:p>
              <a:pPr algn="ctr"/>
              <a:r>
                <a:rPr lang="en-US"/>
                <a:t>Management</a:t>
              </a:r>
            </a:p>
          </p:txBody>
        </p:sp>
        <p:sp>
          <p:nvSpPr>
            <p:cNvPr id="17" name="Rectangle: Rounded Corners 16">
              <a:extLst>
                <a:ext uri="{FF2B5EF4-FFF2-40B4-BE49-F238E27FC236}">
                  <a16:creationId xmlns:a16="http://schemas.microsoft.com/office/drawing/2014/main" id="{73942115-38C4-B87A-5B38-E66A24AC927A}"/>
                </a:ext>
              </a:extLst>
            </p:cNvPr>
            <p:cNvSpPr/>
            <p:nvPr/>
          </p:nvSpPr>
          <p:spPr>
            <a:xfrm>
              <a:off x="9255923" y="3979695"/>
              <a:ext cx="1318999" cy="586765"/>
            </a:xfrm>
            <a:prstGeom prst="roundRect">
              <a:avLst/>
            </a:prstGeom>
            <a:gradFill flip="none" rotWithShape="1">
              <a:gsLst>
                <a:gs pos="0">
                  <a:schemeClr val="accent4">
                    <a:lumMod val="50000"/>
                    <a:lumOff val="50000"/>
                    <a:shade val="30000"/>
                    <a:satMod val="115000"/>
                  </a:schemeClr>
                </a:gs>
                <a:gs pos="50000">
                  <a:schemeClr val="accent4">
                    <a:lumMod val="50000"/>
                    <a:lumOff val="50000"/>
                    <a:shade val="67500"/>
                    <a:satMod val="115000"/>
                  </a:schemeClr>
                </a:gs>
                <a:gs pos="100000">
                  <a:schemeClr val="accent4">
                    <a:lumMod val="50000"/>
                    <a:lumOff val="50000"/>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a:t>Other EDA Tools</a:t>
              </a:r>
            </a:p>
          </p:txBody>
        </p:sp>
        <p:sp>
          <p:nvSpPr>
            <p:cNvPr id="19" name="Rectangle: Rounded Corners 18">
              <a:extLst>
                <a:ext uri="{FF2B5EF4-FFF2-40B4-BE49-F238E27FC236}">
                  <a16:creationId xmlns:a16="http://schemas.microsoft.com/office/drawing/2014/main" id="{0102ABDA-CF2D-F83C-35E1-19C185DB1737}"/>
                </a:ext>
              </a:extLst>
            </p:cNvPr>
            <p:cNvSpPr/>
            <p:nvPr/>
          </p:nvSpPr>
          <p:spPr>
            <a:xfrm>
              <a:off x="10698235" y="3979695"/>
              <a:ext cx="1224119" cy="586765"/>
            </a:xfrm>
            <a:prstGeom prst="round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dirty="0"/>
                <a:t>Other EDA Tools</a:t>
              </a:r>
            </a:p>
          </p:txBody>
        </p:sp>
        <p:grpSp>
          <p:nvGrpSpPr>
            <p:cNvPr id="21" name="Group 20">
              <a:extLst>
                <a:ext uri="{FF2B5EF4-FFF2-40B4-BE49-F238E27FC236}">
                  <a16:creationId xmlns:a16="http://schemas.microsoft.com/office/drawing/2014/main" id="{821C2377-F335-D186-17E8-E655E1AA06E2}"/>
                </a:ext>
              </a:extLst>
            </p:cNvPr>
            <p:cNvGrpSpPr/>
            <p:nvPr/>
          </p:nvGrpSpPr>
          <p:grpSpPr>
            <a:xfrm>
              <a:off x="6045397" y="3979695"/>
              <a:ext cx="2687826" cy="586765"/>
              <a:chOff x="958845" y="4292243"/>
              <a:chExt cx="2687826" cy="586765"/>
            </a:xfrm>
          </p:grpSpPr>
          <p:sp>
            <p:nvSpPr>
              <p:cNvPr id="22" name="Rectangle: Rounded Corners 21">
                <a:extLst>
                  <a:ext uri="{FF2B5EF4-FFF2-40B4-BE49-F238E27FC236}">
                    <a16:creationId xmlns:a16="http://schemas.microsoft.com/office/drawing/2014/main" id="{14B06D89-AF97-7AAE-DCBD-01CFD025B886}"/>
                  </a:ext>
                </a:extLst>
              </p:cNvPr>
              <p:cNvSpPr/>
              <p:nvPr/>
            </p:nvSpPr>
            <p:spPr>
              <a:xfrm>
                <a:off x="1413273" y="4292243"/>
                <a:ext cx="1318998"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a:t>Keysight EDA tools</a:t>
                </a:r>
              </a:p>
            </p:txBody>
          </p:sp>
          <p:sp>
            <p:nvSpPr>
              <p:cNvPr id="23" name="Rectangle: Rounded Corners 22">
                <a:extLst>
                  <a:ext uri="{FF2B5EF4-FFF2-40B4-BE49-F238E27FC236}">
                    <a16:creationId xmlns:a16="http://schemas.microsoft.com/office/drawing/2014/main" id="{365DE698-9E2A-30D2-B9EE-BF9328E69D9B}"/>
                  </a:ext>
                </a:extLst>
              </p:cNvPr>
              <p:cNvSpPr/>
              <p:nvPr/>
            </p:nvSpPr>
            <p:spPr>
              <a:xfrm>
                <a:off x="2830203" y="4292243"/>
                <a:ext cx="359268"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a:p>
            </p:txBody>
          </p:sp>
          <p:sp>
            <p:nvSpPr>
              <p:cNvPr id="24" name="Rectangle: Rounded Corners 23">
                <a:extLst>
                  <a:ext uri="{FF2B5EF4-FFF2-40B4-BE49-F238E27FC236}">
                    <a16:creationId xmlns:a16="http://schemas.microsoft.com/office/drawing/2014/main" id="{F808E302-1795-D156-509B-75A9BE07EDBC}"/>
                  </a:ext>
                </a:extLst>
              </p:cNvPr>
              <p:cNvSpPr/>
              <p:nvPr/>
            </p:nvSpPr>
            <p:spPr>
              <a:xfrm>
                <a:off x="3287403" y="4292243"/>
                <a:ext cx="359268"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a:p>
            </p:txBody>
          </p:sp>
          <p:sp>
            <p:nvSpPr>
              <p:cNvPr id="26" name="Rectangle: Rounded Corners 25">
                <a:extLst>
                  <a:ext uri="{FF2B5EF4-FFF2-40B4-BE49-F238E27FC236}">
                    <a16:creationId xmlns:a16="http://schemas.microsoft.com/office/drawing/2014/main" id="{E886ECE7-F478-0334-2ACE-511B5701A8CC}"/>
                  </a:ext>
                </a:extLst>
              </p:cNvPr>
              <p:cNvSpPr/>
              <p:nvPr/>
            </p:nvSpPr>
            <p:spPr>
              <a:xfrm>
                <a:off x="958845" y="4292243"/>
                <a:ext cx="359268" cy="586765"/>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a:p>
            </p:txBody>
          </p:sp>
        </p:grpSp>
      </p:grpSp>
    </p:spTree>
    <p:extLst>
      <p:ext uri="{BB962C8B-B14F-4D97-AF65-F5344CB8AC3E}">
        <p14:creationId xmlns:p14="http://schemas.microsoft.com/office/powerpoint/2010/main" val="3229893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left)">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left)">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left)">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AA2E8DC-2511-C312-2E49-A2986E862BF6}"/>
              </a:ext>
            </a:extLst>
          </p:cNvPr>
          <p:cNvSpPr>
            <a:spLocks noGrp="1"/>
          </p:cNvSpPr>
          <p:nvPr>
            <p:ph type="body" sz="quarter" idx="32"/>
          </p:nvPr>
        </p:nvSpPr>
        <p:spPr>
          <a:xfrm>
            <a:off x="685800" y="941832"/>
            <a:ext cx="10515600" cy="395674"/>
          </a:xfrm>
        </p:spPr>
        <p:txBody>
          <a:bodyPr/>
          <a:lstStyle/>
          <a:p>
            <a:r>
              <a:rPr lang="en-US" dirty="0"/>
              <a:t>Create tailored, more efficient Workflows, Personas, and Use Cases, while enabling a future “Agentic” Layer</a:t>
            </a:r>
          </a:p>
        </p:txBody>
      </p:sp>
      <p:sp>
        <p:nvSpPr>
          <p:cNvPr id="20" name="Text Placeholder 19">
            <a:extLst>
              <a:ext uri="{FF2B5EF4-FFF2-40B4-BE49-F238E27FC236}">
                <a16:creationId xmlns:a16="http://schemas.microsoft.com/office/drawing/2014/main" id="{1942558F-A491-2FBC-5722-1580C5B6CF5D}"/>
              </a:ext>
            </a:extLst>
          </p:cNvPr>
          <p:cNvSpPr>
            <a:spLocks noGrp="1"/>
          </p:cNvSpPr>
          <p:nvPr>
            <p:ph type="body" sz="quarter" idx="33"/>
          </p:nvPr>
        </p:nvSpPr>
        <p:spPr>
          <a:xfrm>
            <a:off x="677672" y="1787498"/>
            <a:ext cx="4636070" cy="3784600"/>
          </a:xfrm>
        </p:spPr>
        <p:txBody>
          <a:bodyPr/>
          <a:lstStyle/>
          <a:p>
            <a:pPr marL="0" indent="0">
              <a:buNone/>
            </a:pPr>
            <a:r>
              <a:rPr lang="en-US" dirty="0"/>
              <a:t>Overcoming Rigid, Complex Tools</a:t>
            </a:r>
          </a:p>
          <a:p>
            <a:pPr lvl="2"/>
            <a:r>
              <a:rPr lang="en-US" dirty="0"/>
              <a:t>More Modularity, APIs, SDKs/Toolkits</a:t>
            </a:r>
          </a:p>
          <a:p>
            <a:pPr lvl="2"/>
            <a:r>
              <a:rPr lang="en-US" dirty="0"/>
              <a:t>Move from “Tasks” </a:t>
            </a:r>
            <a:r>
              <a:rPr lang="en-US" dirty="0">
                <a:sym typeface="Wingdings" panose="05000000000000000000" pitchFamily="2" charset="2"/>
              </a:rPr>
              <a:t> “</a:t>
            </a:r>
            <a:r>
              <a:rPr lang="en-US" dirty="0"/>
              <a:t>Workflows”</a:t>
            </a:r>
          </a:p>
          <a:p>
            <a:pPr marL="0" indent="0">
              <a:buNone/>
            </a:pPr>
            <a:r>
              <a:rPr lang="en-US" dirty="0"/>
              <a:t>Adapt faster with intelligent Automation</a:t>
            </a:r>
            <a:br>
              <a:rPr lang="en-US" dirty="0"/>
            </a:br>
            <a:r>
              <a:rPr lang="en-US" dirty="0"/>
              <a:t> and accelerate Value Generation</a:t>
            </a:r>
          </a:p>
          <a:p>
            <a:pPr marL="0" indent="0">
              <a:buNone/>
            </a:pPr>
            <a:r>
              <a:rPr lang="en-US" dirty="0"/>
              <a:t>Cross traditional boundaries between functional blocks and vendors</a:t>
            </a:r>
          </a:p>
          <a:p>
            <a:pPr marL="0" indent="0">
              <a:buNone/>
            </a:pPr>
            <a:r>
              <a:rPr lang="en-US" dirty="0"/>
              <a:t>Enable New Use Cases </a:t>
            </a:r>
          </a:p>
          <a:p>
            <a:pPr marL="0" indent="0">
              <a:buNone/>
            </a:pPr>
            <a:r>
              <a:rPr lang="en-US" dirty="0"/>
              <a:t>Quickly address opportunities</a:t>
            </a:r>
          </a:p>
        </p:txBody>
      </p:sp>
      <p:sp>
        <p:nvSpPr>
          <p:cNvPr id="2" name="Title 1">
            <a:extLst>
              <a:ext uri="{FF2B5EF4-FFF2-40B4-BE49-F238E27FC236}">
                <a16:creationId xmlns:a16="http://schemas.microsoft.com/office/drawing/2014/main" id="{5D064B73-CD13-6373-9E8E-22F0F7FF60A3}"/>
              </a:ext>
            </a:extLst>
          </p:cNvPr>
          <p:cNvSpPr>
            <a:spLocks noGrp="1"/>
          </p:cNvSpPr>
          <p:nvPr>
            <p:ph type="title"/>
          </p:nvPr>
        </p:nvSpPr>
        <p:spPr>
          <a:xfrm>
            <a:off x="685800" y="548640"/>
            <a:ext cx="10515600" cy="369332"/>
          </a:xfrm>
        </p:spPr>
        <p:txBody>
          <a:bodyPr/>
          <a:lstStyle/>
          <a:p>
            <a:r>
              <a:rPr lang="en-US" dirty="0"/>
              <a:t>Keysight Solution Approach – Modularity and APIs</a:t>
            </a:r>
          </a:p>
        </p:txBody>
      </p:sp>
      <p:sp>
        <p:nvSpPr>
          <p:cNvPr id="4" name="Footer Placeholder 3">
            <a:extLst>
              <a:ext uri="{FF2B5EF4-FFF2-40B4-BE49-F238E27FC236}">
                <a16:creationId xmlns:a16="http://schemas.microsoft.com/office/drawing/2014/main" id="{8318719E-3648-CA27-CC61-206A0B71DE8D}"/>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1">
            <a:extLst>
              <a:ext uri="{FF2B5EF4-FFF2-40B4-BE49-F238E27FC236}">
                <a16:creationId xmlns:a16="http://schemas.microsoft.com/office/drawing/2014/main" id="{531EF5FA-038A-17D1-6C96-55042C8FD6CD}"/>
              </a:ext>
            </a:extLst>
          </p:cNvPr>
          <p:cNvSpPr txBox="1">
            <a:spLocks/>
          </p:cNvSpPr>
          <p:nvPr/>
        </p:nvSpPr>
        <p:spPr>
          <a:xfrm>
            <a:off x="699921" y="1430612"/>
            <a:ext cx="4288574" cy="3400963"/>
          </a:xfrm>
          <a:prstGeom prst="rect">
            <a:avLst/>
          </a:prstGeom>
        </p:spPr>
        <p:txBody>
          <a:bodyPr/>
          <a:lstStyle>
            <a:lvl1pPr marL="182563" indent="-182563" algn="l" rtl="0" eaLnBrk="1" fontAlgn="base" hangingPunct="1">
              <a:spcBef>
                <a:spcPts val="1000"/>
              </a:spcBef>
              <a:spcAft>
                <a:spcPct val="0"/>
              </a:spcAft>
              <a:buClr>
                <a:schemeClr val="accent1"/>
              </a:buClr>
              <a:buFont typeface="Arial" panose="020B0604020202020204" pitchFamily="34" charset="0"/>
              <a:buChar char="•"/>
              <a:defRPr sz="2000" kern="1200">
                <a:solidFill>
                  <a:srgbClr val="262626"/>
                </a:solidFill>
                <a:latin typeface="+mn-lt"/>
                <a:ea typeface="+mn-ea"/>
                <a:cs typeface="+mn-cs"/>
              </a:defRPr>
            </a:lvl1pPr>
            <a:lvl2pPr marL="365125" indent="-182563" algn="l" rtl="0" eaLnBrk="1" fontAlgn="base" hangingPunct="1">
              <a:spcBef>
                <a:spcPts val="200"/>
              </a:spcBef>
              <a:spcAft>
                <a:spcPts val="400"/>
              </a:spcAft>
              <a:buClr>
                <a:schemeClr val="accent1"/>
              </a:buClr>
              <a:buFont typeface="Arial" panose="020B0604020202020204" pitchFamily="34" charset="0"/>
              <a:buChar char="•"/>
              <a:defRPr kern="1200">
                <a:solidFill>
                  <a:srgbClr val="262626"/>
                </a:solidFill>
                <a:latin typeface="+mn-lt"/>
                <a:ea typeface="+mn-ea"/>
                <a:cs typeface="+mn-cs"/>
              </a:defRPr>
            </a:lvl2pPr>
            <a:lvl3pPr marL="530225" indent="-163513" algn="l" rtl="0" eaLnBrk="1" fontAlgn="base" hangingPunct="1">
              <a:lnSpc>
                <a:spcPct val="90000"/>
              </a:lnSpc>
              <a:spcBef>
                <a:spcPts val="200"/>
              </a:spcBef>
              <a:spcAft>
                <a:spcPts val="400"/>
              </a:spcAft>
              <a:buClr>
                <a:schemeClr val="accent1"/>
              </a:buClr>
              <a:buFont typeface="Arial" panose="020B0604020202020204" pitchFamily="34" charset="0"/>
              <a:buChar char="•"/>
              <a:defRPr sz="1600" kern="1200">
                <a:solidFill>
                  <a:srgbClr val="262626"/>
                </a:solidFill>
                <a:latin typeface="+mn-lt"/>
                <a:ea typeface="+mn-ea"/>
                <a:cs typeface="+mn-cs"/>
              </a:defRPr>
            </a:lvl3pPr>
            <a:lvl4pPr marL="687388" indent="-171450" algn="l" rtl="0" eaLnBrk="1" fontAlgn="base" hangingPunct="1">
              <a:lnSpc>
                <a:spcPct val="90000"/>
              </a:lnSpc>
              <a:spcBef>
                <a:spcPts val="200"/>
              </a:spcBef>
              <a:spcAft>
                <a:spcPts val="400"/>
              </a:spcAft>
              <a:buClr>
                <a:schemeClr val="accent1"/>
              </a:buClr>
              <a:buFont typeface="Arial" panose="020B0604020202020204" pitchFamily="34" charset="0"/>
              <a:buChar char="•"/>
              <a:defRPr sz="1400" kern="1200">
                <a:solidFill>
                  <a:srgbClr val="262626"/>
                </a:solidFill>
                <a:latin typeface="+mn-lt"/>
                <a:ea typeface="+mn-ea"/>
                <a:cs typeface="+mn-cs"/>
              </a:defRPr>
            </a:lvl4pPr>
            <a:lvl5pPr marL="857250" indent="-171450" algn="l" rtl="0" eaLnBrk="1" fontAlgn="base" hangingPunct="1">
              <a:lnSpc>
                <a:spcPct val="90000"/>
              </a:lnSpc>
              <a:spcBef>
                <a:spcPts val="200"/>
              </a:spcBef>
              <a:spcAft>
                <a:spcPts val="400"/>
              </a:spcAft>
              <a:buClr>
                <a:srgbClr val="FF0000"/>
              </a:buClr>
              <a:buFont typeface="Arial" panose="020B0604020202020204" pitchFamily="34" charset="0"/>
              <a:buChar char="•"/>
              <a:defRPr lang="en-US" sz="1200" kern="1200" dirty="0">
                <a:solidFill>
                  <a:srgbClr val="262626"/>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marL="0" indent="0" defTabSz="914400">
              <a:lnSpc>
                <a:spcPct val="115000"/>
              </a:lnSpc>
              <a:spcBef>
                <a:spcPts val="0"/>
              </a:spcBef>
              <a:spcAft>
                <a:spcPts val="800"/>
              </a:spcAft>
              <a:buSzPts val="1000"/>
              <a:buNone/>
              <a:tabLst>
                <a:tab pos="457200" algn="l"/>
              </a:tabLst>
            </a:pPr>
            <a:endParaRPr lang="en-US" sz="1800" b="1" kern="100" dirty="0">
              <a:latin typeface="Aptos" panose="020B0004020202020204" pitchFamily="34" charset="0"/>
              <a:ea typeface="Aptos" panose="020B0004020202020204" pitchFamily="34" charset="0"/>
              <a:cs typeface="Times New Roman" panose="02020603050405020304" pitchFamily="18" charset="0"/>
            </a:endParaRPr>
          </a:p>
        </p:txBody>
      </p:sp>
      <p:grpSp>
        <p:nvGrpSpPr>
          <p:cNvPr id="16" name="Group 15">
            <a:extLst>
              <a:ext uri="{FF2B5EF4-FFF2-40B4-BE49-F238E27FC236}">
                <a16:creationId xmlns:a16="http://schemas.microsoft.com/office/drawing/2014/main" id="{117A76CE-A308-CBC7-8325-7D6A65FB96BF}"/>
              </a:ext>
            </a:extLst>
          </p:cNvPr>
          <p:cNvGrpSpPr/>
          <p:nvPr/>
        </p:nvGrpSpPr>
        <p:grpSpPr>
          <a:xfrm>
            <a:off x="5339863" y="1842210"/>
            <a:ext cx="6052104" cy="3260859"/>
            <a:chOff x="4917033" y="1711110"/>
            <a:chExt cx="6052104" cy="3260859"/>
          </a:xfrm>
        </p:grpSpPr>
        <p:pic>
          <p:nvPicPr>
            <p:cNvPr id="1026" name="Picture 2">
              <a:extLst>
                <a:ext uri="{FF2B5EF4-FFF2-40B4-BE49-F238E27FC236}">
                  <a16:creationId xmlns:a16="http://schemas.microsoft.com/office/drawing/2014/main" id="{7947E67F-6960-8D61-6235-C6DF0F80BE9C}"/>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346140" y="2780087"/>
              <a:ext cx="2622997" cy="2191882"/>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DEC8226C-A83A-36C6-AA16-ED037F54F117}"/>
                </a:ext>
              </a:extLst>
            </p:cNvPr>
            <p:cNvSpPr/>
            <p:nvPr/>
          </p:nvSpPr>
          <p:spPr>
            <a:xfrm>
              <a:off x="4929720" y="1909260"/>
              <a:ext cx="1371600" cy="457200"/>
            </a:xfrm>
            <a:prstGeom prst="rect">
              <a:avLst/>
            </a:prstGeom>
            <a:solidFill>
              <a:schemeClr val="bg1">
                <a:lumMod val="8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dirty="0">
                  <a:solidFill>
                    <a:schemeClr val="tx1"/>
                  </a:solidFill>
                </a:rPr>
                <a:t>Keysight EDA </a:t>
              </a:r>
              <a:br>
                <a:rPr lang="en-US" sz="1000" dirty="0">
                  <a:solidFill>
                    <a:schemeClr val="tx1"/>
                  </a:solidFill>
                </a:rPr>
              </a:br>
              <a:r>
                <a:rPr lang="en-US" sz="1000" dirty="0">
                  <a:solidFill>
                    <a:schemeClr val="tx1"/>
                  </a:solidFill>
                </a:rPr>
                <a:t>Apps, Services</a:t>
              </a:r>
            </a:p>
          </p:txBody>
        </p:sp>
        <p:sp>
          <p:nvSpPr>
            <p:cNvPr id="47" name="Rectangle 46">
              <a:extLst>
                <a:ext uri="{FF2B5EF4-FFF2-40B4-BE49-F238E27FC236}">
                  <a16:creationId xmlns:a16="http://schemas.microsoft.com/office/drawing/2014/main" id="{4F5A200E-38F0-7F28-3B40-A4B36452728F}"/>
                </a:ext>
              </a:extLst>
            </p:cNvPr>
            <p:cNvSpPr/>
            <p:nvPr/>
          </p:nvSpPr>
          <p:spPr>
            <a:xfrm>
              <a:off x="6416619" y="1911520"/>
              <a:ext cx="1371600" cy="457200"/>
            </a:xfrm>
            <a:prstGeom prst="rect">
              <a:avLst/>
            </a:prstGeom>
            <a:solidFill>
              <a:schemeClr val="bg1">
                <a:lumMod val="8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dirty="0">
                  <a:solidFill>
                    <a:schemeClr val="tx1"/>
                  </a:solidFill>
                </a:rPr>
                <a:t>Customer </a:t>
              </a:r>
              <a:br>
                <a:rPr lang="en-US" sz="1000" dirty="0">
                  <a:solidFill>
                    <a:schemeClr val="tx1"/>
                  </a:solidFill>
                </a:rPr>
              </a:br>
              <a:r>
                <a:rPr lang="en-US" sz="1000" dirty="0">
                  <a:solidFill>
                    <a:schemeClr val="tx1"/>
                  </a:solidFill>
                </a:rPr>
                <a:t>Self-integrated Apps </a:t>
              </a:r>
            </a:p>
          </p:txBody>
        </p:sp>
        <p:sp>
          <p:nvSpPr>
            <p:cNvPr id="53" name="Rectangle 52">
              <a:extLst>
                <a:ext uri="{FF2B5EF4-FFF2-40B4-BE49-F238E27FC236}">
                  <a16:creationId xmlns:a16="http://schemas.microsoft.com/office/drawing/2014/main" id="{A850D33C-ABEC-9882-21CF-773951212274}"/>
                </a:ext>
              </a:extLst>
            </p:cNvPr>
            <p:cNvSpPr/>
            <p:nvPr/>
          </p:nvSpPr>
          <p:spPr>
            <a:xfrm>
              <a:off x="7889052" y="1918838"/>
              <a:ext cx="1371600" cy="457200"/>
            </a:xfrm>
            <a:prstGeom prst="rect">
              <a:avLst/>
            </a:prstGeom>
            <a:solidFill>
              <a:schemeClr val="bg1">
                <a:lumMod val="8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dirty="0">
                  <a:solidFill>
                    <a:schemeClr val="tx1"/>
                  </a:solidFill>
                </a:rPr>
                <a:t>3</a:t>
              </a:r>
              <a:r>
                <a:rPr lang="en-US" sz="1000" baseline="30000" dirty="0">
                  <a:solidFill>
                    <a:schemeClr val="tx1"/>
                  </a:solidFill>
                </a:rPr>
                <a:t>rd</a:t>
              </a:r>
              <a:r>
                <a:rPr lang="en-US" sz="1000" dirty="0">
                  <a:solidFill>
                    <a:schemeClr val="tx1"/>
                  </a:solidFill>
                </a:rPr>
                <a:t> Party &amp; Research Partner Apps</a:t>
              </a:r>
            </a:p>
          </p:txBody>
        </p:sp>
        <p:pic>
          <p:nvPicPr>
            <p:cNvPr id="69" name="Picture 68" descr="A finger pointing at a glowing light&#10;&#10;Description automatically generated">
              <a:extLst>
                <a:ext uri="{FF2B5EF4-FFF2-40B4-BE49-F238E27FC236}">
                  <a16:creationId xmlns:a16="http://schemas.microsoft.com/office/drawing/2014/main" id="{1A1D8ED2-7D53-2260-2271-00813CD2F1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7033" y="2551120"/>
              <a:ext cx="3693567" cy="2405703"/>
            </a:xfrm>
            <a:prstGeom prst="rect">
              <a:avLst/>
            </a:prstGeom>
            <a:effectLst>
              <a:outerShdw blurRad="76200" dir="13500000" sy="23000" kx="1200000" algn="br" rotWithShape="0">
                <a:prstClr val="black">
                  <a:alpha val="20000"/>
                </a:prstClr>
              </a:outerShdw>
            </a:effectLst>
          </p:spPr>
        </p:pic>
        <p:sp>
          <p:nvSpPr>
            <p:cNvPr id="76" name="Rectangle 75">
              <a:extLst>
                <a:ext uri="{FF2B5EF4-FFF2-40B4-BE49-F238E27FC236}">
                  <a16:creationId xmlns:a16="http://schemas.microsoft.com/office/drawing/2014/main" id="{45C5B955-2F50-2391-BAB1-C5B7017D1F11}"/>
                </a:ext>
              </a:extLst>
            </p:cNvPr>
            <p:cNvSpPr/>
            <p:nvPr/>
          </p:nvSpPr>
          <p:spPr>
            <a:xfrm>
              <a:off x="6519292" y="3444240"/>
              <a:ext cx="775980" cy="36576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Nexus </a:t>
              </a:r>
            </a:p>
            <a:p>
              <a:pPr algn="ctr"/>
              <a:r>
                <a:rPr lang="en-US" sz="1000" dirty="0">
                  <a:solidFill>
                    <a:schemeClr val="bg1"/>
                  </a:solidFill>
                </a:rPr>
                <a:t>Circuit Sim</a:t>
              </a:r>
              <a:endParaRPr lang="en-US" sz="1000" i="1" dirty="0">
                <a:solidFill>
                  <a:schemeClr val="bg1"/>
                </a:solidFill>
              </a:endParaRPr>
            </a:p>
          </p:txBody>
        </p:sp>
        <p:sp>
          <p:nvSpPr>
            <p:cNvPr id="77" name="Rectangle 76">
              <a:extLst>
                <a:ext uri="{FF2B5EF4-FFF2-40B4-BE49-F238E27FC236}">
                  <a16:creationId xmlns:a16="http://schemas.microsoft.com/office/drawing/2014/main" id="{6DF9D29D-4D9B-FA32-AFAE-742AC66404C9}"/>
                </a:ext>
              </a:extLst>
            </p:cNvPr>
            <p:cNvSpPr/>
            <p:nvPr/>
          </p:nvSpPr>
          <p:spPr>
            <a:xfrm>
              <a:off x="6519292" y="3886200"/>
              <a:ext cx="775980" cy="36576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RFPro </a:t>
              </a:r>
            </a:p>
            <a:p>
              <a:pPr algn="ctr"/>
              <a:r>
                <a:rPr lang="en-US" sz="1000" dirty="0">
                  <a:solidFill>
                    <a:schemeClr val="bg1"/>
                  </a:solidFill>
                </a:rPr>
                <a:t>EM</a:t>
              </a:r>
              <a:endParaRPr lang="en-US" sz="1000" i="1" dirty="0">
                <a:solidFill>
                  <a:schemeClr val="bg1"/>
                </a:solidFill>
              </a:endParaRPr>
            </a:p>
          </p:txBody>
        </p:sp>
        <p:sp>
          <p:nvSpPr>
            <p:cNvPr id="78" name="Rectangle 77">
              <a:extLst>
                <a:ext uri="{FF2B5EF4-FFF2-40B4-BE49-F238E27FC236}">
                  <a16:creationId xmlns:a16="http://schemas.microsoft.com/office/drawing/2014/main" id="{BB076747-BC57-3182-BD03-6A5DFC66A3B0}"/>
                </a:ext>
              </a:extLst>
            </p:cNvPr>
            <p:cNvSpPr/>
            <p:nvPr/>
          </p:nvSpPr>
          <p:spPr>
            <a:xfrm>
              <a:off x="5598140" y="3886200"/>
              <a:ext cx="775980" cy="36576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Schematic</a:t>
              </a:r>
            </a:p>
          </p:txBody>
        </p:sp>
        <p:sp>
          <p:nvSpPr>
            <p:cNvPr id="79" name="Rectangle 78">
              <a:extLst>
                <a:ext uri="{FF2B5EF4-FFF2-40B4-BE49-F238E27FC236}">
                  <a16:creationId xmlns:a16="http://schemas.microsoft.com/office/drawing/2014/main" id="{B75E5882-FB14-2263-F855-839C8188205E}"/>
                </a:ext>
              </a:extLst>
            </p:cNvPr>
            <p:cNvSpPr/>
            <p:nvPr/>
          </p:nvSpPr>
          <p:spPr>
            <a:xfrm>
              <a:off x="5598140" y="4343400"/>
              <a:ext cx="775980" cy="36576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Layout</a:t>
              </a:r>
            </a:p>
          </p:txBody>
        </p:sp>
        <p:sp>
          <p:nvSpPr>
            <p:cNvPr id="90" name="Rectangle 89">
              <a:extLst>
                <a:ext uri="{FF2B5EF4-FFF2-40B4-BE49-F238E27FC236}">
                  <a16:creationId xmlns:a16="http://schemas.microsoft.com/office/drawing/2014/main" id="{C129B8E6-C59B-7604-0C84-465C07E66EEC}"/>
                </a:ext>
              </a:extLst>
            </p:cNvPr>
            <p:cNvSpPr/>
            <p:nvPr/>
          </p:nvSpPr>
          <p:spPr>
            <a:xfrm>
              <a:off x="7406595" y="3429000"/>
              <a:ext cx="775980" cy="36576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Data</a:t>
              </a:r>
            </a:p>
          </p:txBody>
        </p:sp>
        <p:sp>
          <p:nvSpPr>
            <p:cNvPr id="129" name="Rectangle 128">
              <a:extLst>
                <a:ext uri="{FF2B5EF4-FFF2-40B4-BE49-F238E27FC236}">
                  <a16:creationId xmlns:a16="http://schemas.microsoft.com/office/drawing/2014/main" id="{6A9F1899-D125-1F87-58D2-1BBEF4DDF358}"/>
                </a:ext>
              </a:extLst>
            </p:cNvPr>
            <p:cNvSpPr/>
            <p:nvPr/>
          </p:nvSpPr>
          <p:spPr>
            <a:xfrm>
              <a:off x="7406595" y="3886200"/>
              <a:ext cx="775980" cy="36576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Data </a:t>
              </a:r>
            </a:p>
            <a:p>
              <a:pPr algn="ctr"/>
              <a:r>
                <a:rPr lang="en-US" sz="1000" dirty="0">
                  <a:solidFill>
                    <a:schemeClr val="bg1"/>
                  </a:solidFill>
                </a:rPr>
                <a:t>Display</a:t>
              </a:r>
            </a:p>
          </p:txBody>
        </p:sp>
        <p:sp>
          <p:nvSpPr>
            <p:cNvPr id="6" name="Rectangle 5">
              <a:extLst>
                <a:ext uri="{FF2B5EF4-FFF2-40B4-BE49-F238E27FC236}">
                  <a16:creationId xmlns:a16="http://schemas.microsoft.com/office/drawing/2014/main" id="{F844E4E2-B60B-E21F-CA62-B0C5468835A7}"/>
                </a:ext>
              </a:extLst>
            </p:cNvPr>
            <p:cNvSpPr/>
            <p:nvPr/>
          </p:nvSpPr>
          <p:spPr>
            <a:xfrm>
              <a:off x="6519292" y="4343400"/>
              <a:ext cx="775980" cy="18288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ETH</a:t>
              </a:r>
            </a:p>
          </p:txBody>
        </p:sp>
        <p:sp>
          <p:nvSpPr>
            <p:cNvPr id="7" name="Rectangle 6">
              <a:extLst>
                <a:ext uri="{FF2B5EF4-FFF2-40B4-BE49-F238E27FC236}">
                  <a16:creationId xmlns:a16="http://schemas.microsoft.com/office/drawing/2014/main" id="{B237997E-AE51-C860-0FF3-098210902553}"/>
                </a:ext>
              </a:extLst>
            </p:cNvPr>
            <p:cNvSpPr/>
            <p:nvPr/>
          </p:nvSpPr>
          <p:spPr>
            <a:xfrm>
              <a:off x="7406595" y="4343400"/>
              <a:ext cx="775980" cy="18288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System</a:t>
              </a:r>
            </a:p>
          </p:txBody>
        </p:sp>
        <p:sp>
          <p:nvSpPr>
            <p:cNvPr id="8" name="Rectangle 7">
              <a:extLst>
                <a:ext uri="{FF2B5EF4-FFF2-40B4-BE49-F238E27FC236}">
                  <a16:creationId xmlns:a16="http://schemas.microsoft.com/office/drawing/2014/main" id="{924C0782-F60C-7F6C-CBFA-97BD3ED0D465}"/>
                </a:ext>
              </a:extLst>
            </p:cNvPr>
            <p:cNvSpPr/>
            <p:nvPr/>
          </p:nvSpPr>
          <p:spPr>
            <a:xfrm>
              <a:off x="6519292" y="4617720"/>
              <a:ext cx="775980" cy="18288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HPC</a:t>
              </a:r>
            </a:p>
          </p:txBody>
        </p:sp>
        <p:sp>
          <p:nvSpPr>
            <p:cNvPr id="9" name="Rectangle 8">
              <a:extLst>
                <a:ext uri="{FF2B5EF4-FFF2-40B4-BE49-F238E27FC236}">
                  <a16:creationId xmlns:a16="http://schemas.microsoft.com/office/drawing/2014/main" id="{54CB433C-9905-1F25-6EB4-C51ACD859DA8}"/>
                </a:ext>
              </a:extLst>
            </p:cNvPr>
            <p:cNvSpPr/>
            <p:nvPr/>
          </p:nvSpPr>
          <p:spPr>
            <a:xfrm>
              <a:off x="5598140" y="3627120"/>
              <a:ext cx="775980" cy="18288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PDK</a:t>
              </a:r>
            </a:p>
          </p:txBody>
        </p:sp>
        <p:sp>
          <p:nvSpPr>
            <p:cNvPr id="10" name="Rectangle 9">
              <a:extLst>
                <a:ext uri="{FF2B5EF4-FFF2-40B4-BE49-F238E27FC236}">
                  <a16:creationId xmlns:a16="http://schemas.microsoft.com/office/drawing/2014/main" id="{D9ED88A0-6C98-4652-82BE-DC30313FDBCC}"/>
                </a:ext>
              </a:extLst>
            </p:cNvPr>
            <p:cNvSpPr/>
            <p:nvPr/>
          </p:nvSpPr>
          <p:spPr>
            <a:xfrm>
              <a:off x="7406595" y="4617720"/>
              <a:ext cx="775980" cy="182880"/>
            </a:xfrm>
            <a:prstGeom prst="rect">
              <a:avLst/>
            </a:prstGeom>
            <a:solidFill>
              <a:srgbClr val="741D88"/>
            </a:solidFill>
            <a:ln w="28575">
              <a:solidFill>
                <a:schemeClr val="bg1"/>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lIns="0" tIns="0" rIns="0" bIns="0" rtlCol="0" anchor="ctr"/>
            <a:lstStyle/>
            <a:p>
              <a:pPr algn="ctr"/>
              <a:r>
                <a:rPr lang="en-US" sz="1000" dirty="0">
                  <a:solidFill>
                    <a:schemeClr val="bg1"/>
                  </a:solidFill>
                </a:rPr>
                <a:t>Plug-ins</a:t>
              </a:r>
            </a:p>
          </p:txBody>
        </p:sp>
        <p:sp>
          <p:nvSpPr>
            <p:cNvPr id="11" name="Rectangle 10">
              <a:extLst>
                <a:ext uri="{FF2B5EF4-FFF2-40B4-BE49-F238E27FC236}">
                  <a16:creationId xmlns:a16="http://schemas.microsoft.com/office/drawing/2014/main" id="{D3E1B25C-E52A-BE8D-8425-9FF1394598F4}"/>
                </a:ext>
              </a:extLst>
            </p:cNvPr>
            <p:cNvSpPr/>
            <p:nvPr/>
          </p:nvSpPr>
          <p:spPr>
            <a:xfrm>
              <a:off x="8307630" y="3752810"/>
              <a:ext cx="1218028" cy="210569"/>
            </a:xfrm>
            <a:prstGeom prst="rect">
              <a:avLst/>
            </a:prstGeom>
            <a:solidFill>
              <a:schemeClr val="accent1">
                <a:lumMod val="20000"/>
                <a:lumOff val="80000"/>
              </a:schemeClr>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i="1" dirty="0">
                  <a:solidFill>
                    <a:schemeClr val="tx1"/>
                  </a:solidFill>
                </a:rPr>
                <a:t>PW Data Tools</a:t>
              </a:r>
            </a:p>
          </p:txBody>
        </p:sp>
        <p:sp>
          <p:nvSpPr>
            <p:cNvPr id="65" name="Rectangle 64">
              <a:extLst>
                <a:ext uri="{FF2B5EF4-FFF2-40B4-BE49-F238E27FC236}">
                  <a16:creationId xmlns:a16="http://schemas.microsoft.com/office/drawing/2014/main" id="{97597DA0-B123-4D41-8467-E18DDE4819D0}"/>
                </a:ext>
              </a:extLst>
            </p:cNvPr>
            <p:cNvSpPr/>
            <p:nvPr/>
          </p:nvSpPr>
          <p:spPr>
            <a:xfrm>
              <a:off x="8293898" y="3443414"/>
              <a:ext cx="1231760" cy="210569"/>
            </a:xfrm>
            <a:prstGeom prst="rect">
              <a:avLst/>
            </a:prstGeom>
            <a:solidFill>
              <a:schemeClr val="accent1">
                <a:lumMod val="20000"/>
                <a:lumOff val="80000"/>
              </a:schemeClr>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i="1" dirty="0">
                  <a:solidFill>
                    <a:schemeClr val="tx1"/>
                  </a:solidFill>
                </a:rPr>
                <a:t>EDA Toolbox </a:t>
              </a:r>
            </a:p>
          </p:txBody>
        </p:sp>
        <p:sp>
          <p:nvSpPr>
            <p:cNvPr id="12" name="Rectangle 11">
              <a:extLst>
                <a:ext uri="{FF2B5EF4-FFF2-40B4-BE49-F238E27FC236}">
                  <a16:creationId xmlns:a16="http://schemas.microsoft.com/office/drawing/2014/main" id="{EBD8C96A-AEDC-02CC-ABEF-C29CA73A3DBE}"/>
                </a:ext>
              </a:extLst>
            </p:cNvPr>
            <p:cNvSpPr/>
            <p:nvPr/>
          </p:nvSpPr>
          <p:spPr>
            <a:xfrm>
              <a:off x="9350077" y="1927581"/>
              <a:ext cx="1231759" cy="457200"/>
            </a:xfrm>
            <a:prstGeom prst="rect">
              <a:avLst/>
            </a:prstGeom>
            <a:solidFill>
              <a:schemeClr val="bg1">
                <a:lumMod val="8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dirty="0" err="1">
                  <a:solidFill>
                    <a:schemeClr val="tx1"/>
                  </a:solidFill>
                </a:rPr>
                <a:t>PyTorch</a:t>
              </a:r>
              <a:endParaRPr lang="en-US" sz="1000" dirty="0">
                <a:solidFill>
                  <a:schemeClr val="tx1"/>
                </a:solidFill>
              </a:endParaRPr>
            </a:p>
            <a:p>
              <a:pPr algn="ctr"/>
              <a:r>
                <a:rPr lang="en-US" sz="1000" dirty="0">
                  <a:solidFill>
                    <a:schemeClr val="tx1"/>
                  </a:solidFill>
                </a:rPr>
                <a:t>TensorFlow</a:t>
              </a:r>
            </a:p>
          </p:txBody>
        </p:sp>
        <p:sp>
          <p:nvSpPr>
            <p:cNvPr id="13" name="Rectangle 12">
              <a:extLst>
                <a:ext uri="{FF2B5EF4-FFF2-40B4-BE49-F238E27FC236}">
                  <a16:creationId xmlns:a16="http://schemas.microsoft.com/office/drawing/2014/main" id="{634BD3F7-0A56-56DD-65C4-9DD693AA6DCF}"/>
                </a:ext>
              </a:extLst>
            </p:cNvPr>
            <p:cNvSpPr/>
            <p:nvPr/>
          </p:nvSpPr>
          <p:spPr>
            <a:xfrm>
              <a:off x="4929720" y="2368342"/>
              <a:ext cx="5652116" cy="227869"/>
            </a:xfrm>
            <a:prstGeom prst="rect">
              <a:avLst/>
            </a:prstGeom>
            <a:solidFill>
              <a:srgbClr val="C000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dirty="0">
                  <a:solidFill>
                    <a:schemeClr val="bg1"/>
                  </a:solidFill>
                </a:rPr>
                <a:t>API Layer</a:t>
              </a:r>
            </a:p>
          </p:txBody>
        </p:sp>
        <p:sp>
          <p:nvSpPr>
            <p:cNvPr id="14" name="Rectangle 13">
              <a:extLst>
                <a:ext uri="{FF2B5EF4-FFF2-40B4-BE49-F238E27FC236}">
                  <a16:creationId xmlns:a16="http://schemas.microsoft.com/office/drawing/2014/main" id="{AB7B1693-6C60-14A7-C852-8F812F89F1D4}"/>
                </a:ext>
              </a:extLst>
            </p:cNvPr>
            <p:cNvSpPr/>
            <p:nvPr/>
          </p:nvSpPr>
          <p:spPr>
            <a:xfrm>
              <a:off x="8307630" y="4049526"/>
              <a:ext cx="1218028" cy="210569"/>
            </a:xfrm>
            <a:prstGeom prst="rect">
              <a:avLst/>
            </a:prstGeom>
            <a:solidFill>
              <a:schemeClr val="accent1">
                <a:lumMod val="20000"/>
                <a:lumOff val="80000"/>
              </a:schemeClr>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i="1" dirty="0">
                  <a:solidFill>
                    <a:schemeClr val="tx1"/>
                  </a:solidFill>
                </a:rPr>
                <a:t>API Docs, Examples</a:t>
              </a:r>
            </a:p>
          </p:txBody>
        </p:sp>
        <p:sp>
          <p:nvSpPr>
            <p:cNvPr id="15" name="Rectangle 14">
              <a:extLst>
                <a:ext uri="{FF2B5EF4-FFF2-40B4-BE49-F238E27FC236}">
                  <a16:creationId xmlns:a16="http://schemas.microsoft.com/office/drawing/2014/main" id="{75F4A25D-2D13-DBFE-08EF-1F8C7E1492B9}"/>
                </a:ext>
              </a:extLst>
            </p:cNvPr>
            <p:cNvSpPr/>
            <p:nvPr/>
          </p:nvSpPr>
          <p:spPr>
            <a:xfrm>
              <a:off x="4921253" y="1711110"/>
              <a:ext cx="5652115" cy="210569"/>
            </a:xfrm>
            <a:prstGeom prst="rect">
              <a:avLst/>
            </a:prstGeom>
            <a:solidFill>
              <a:srgbClr val="C00000"/>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000" dirty="0">
                  <a:solidFill>
                    <a:schemeClr val="bg1"/>
                  </a:solidFill>
                </a:rPr>
                <a:t>Python IDE’s</a:t>
              </a:r>
            </a:p>
          </p:txBody>
        </p:sp>
      </p:grpSp>
      <p:sp>
        <p:nvSpPr>
          <p:cNvPr id="26" name="TextBox 25">
            <a:extLst>
              <a:ext uri="{FF2B5EF4-FFF2-40B4-BE49-F238E27FC236}">
                <a16:creationId xmlns:a16="http://schemas.microsoft.com/office/drawing/2014/main" id="{4555CC33-B27B-71AA-7EBD-CA85E8F2FDE3}"/>
              </a:ext>
            </a:extLst>
          </p:cNvPr>
          <p:cNvSpPr txBox="1"/>
          <p:nvPr/>
        </p:nvSpPr>
        <p:spPr>
          <a:xfrm>
            <a:off x="5936751" y="5201896"/>
            <a:ext cx="4307440" cy="861774"/>
          </a:xfrm>
          <a:prstGeom prst="rect">
            <a:avLst/>
          </a:prstGeom>
          <a:noFill/>
        </p:spPr>
        <p:txBody>
          <a:bodyPr wrap="square">
            <a:spAutoFit/>
          </a:bodyPr>
          <a:lstStyle/>
          <a:p>
            <a:pPr marL="285750" indent="-285750">
              <a:buFont typeface="Arial" panose="020B0604020202020204" pitchFamily="34" charset="0"/>
              <a:buChar char="•"/>
            </a:pPr>
            <a:r>
              <a:rPr lang="en-US" sz="1600" dirty="0"/>
              <a:t>ADS has improved its internal Modularity</a:t>
            </a:r>
          </a:p>
          <a:p>
            <a:pPr marL="285750" indent="-285750">
              <a:buFont typeface="Arial" panose="020B0604020202020204" pitchFamily="34" charset="0"/>
              <a:buChar char="•"/>
            </a:pPr>
            <a:r>
              <a:rPr lang="en-US" sz="1600" dirty="0"/>
              <a:t>Python is the popular language choice</a:t>
            </a:r>
          </a:p>
          <a:p>
            <a:pPr marL="285750" indent="-285750">
              <a:buFont typeface="Arial" panose="020B0604020202020204" pitchFamily="34" charset="0"/>
              <a:buChar char="•"/>
            </a:pPr>
            <a:r>
              <a:rPr lang="en-US" sz="1600" dirty="0"/>
              <a:t>Documented APIs make integrations easy</a:t>
            </a:r>
          </a:p>
        </p:txBody>
      </p:sp>
    </p:spTree>
    <p:extLst>
      <p:ext uri="{BB962C8B-B14F-4D97-AF65-F5344CB8AC3E}">
        <p14:creationId xmlns:p14="http://schemas.microsoft.com/office/powerpoint/2010/main" val="2405991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6F9C060-714A-7956-6972-2527EA2C5244}"/>
              </a:ext>
            </a:extLst>
          </p:cNvPr>
          <p:cNvSpPr/>
          <p:nvPr/>
        </p:nvSpPr>
        <p:spPr>
          <a:xfrm>
            <a:off x="6407691" y="4173786"/>
            <a:ext cx="5410062" cy="201468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0" name="Rectangle 29">
            <a:extLst>
              <a:ext uri="{FF2B5EF4-FFF2-40B4-BE49-F238E27FC236}">
                <a16:creationId xmlns:a16="http://schemas.microsoft.com/office/drawing/2014/main" id="{AAE66C7F-994F-2081-2A28-B8769C6493A9}"/>
              </a:ext>
            </a:extLst>
          </p:cNvPr>
          <p:cNvSpPr/>
          <p:nvPr/>
        </p:nvSpPr>
        <p:spPr>
          <a:xfrm>
            <a:off x="374247" y="4157519"/>
            <a:ext cx="5934328" cy="201468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29" name="Rectangle 28">
            <a:extLst>
              <a:ext uri="{FF2B5EF4-FFF2-40B4-BE49-F238E27FC236}">
                <a16:creationId xmlns:a16="http://schemas.microsoft.com/office/drawing/2014/main" id="{4BDCDA9D-6E02-5605-E0A9-D4CF9DE3A002}"/>
              </a:ext>
            </a:extLst>
          </p:cNvPr>
          <p:cNvSpPr/>
          <p:nvPr/>
        </p:nvSpPr>
        <p:spPr>
          <a:xfrm>
            <a:off x="6407691" y="1225007"/>
            <a:ext cx="5403309" cy="278588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28" name="Rectangle 27">
            <a:extLst>
              <a:ext uri="{FF2B5EF4-FFF2-40B4-BE49-F238E27FC236}">
                <a16:creationId xmlns:a16="http://schemas.microsoft.com/office/drawing/2014/main" id="{AA59247A-E625-A834-2731-B0F60A0D9ADF}"/>
              </a:ext>
            </a:extLst>
          </p:cNvPr>
          <p:cNvSpPr/>
          <p:nvPr/>
        </p:nvSpPr>
        <p:spPr>
          <a:xfrm>
            <a:off x="381000" y="1225007"/>
            <a:ext cx="5934328" cy="278588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4" name="Title 3">
            <a:extLst>
              <a:ext uri="{FF2B5EF4-FFF2-40B4-BE49-F238E27FC236}">
                <a16:creationId xmlns:a16="http://schemas.microsoft.com/office/drawing/2014/main" id="{D3C2A8DA-81AE-B01A-DE04-03781989F4E4}"/>
              </a:ext>
            </a:extLst>
          </p:cNvPr>
          <p:cNvSpPr>
            <a:spLocks noGrp="1"/>
          </p:cNvSpPr>
          <p:nvPr>
            <p:ph type="title"/>
          </p:nvPr>
        </p:nvSpPr>
        <p:spPr>
          <a:xfrm>
            <a:off x="536418" y="476386"/>
            <a:ext cx="10515600" cy="369332"/>
          </a:xfrm>
        </p:spPr>
        <p:txBody>
          <a:bodyPr/>
          <a:lstStyle/>
          <a:p>
            <a:r>
              <a:rPr lang="en-US"/>
              <a:t>Broad </a:t>
            </a:r>
            <a:r>
              <a:rPr lang="en-US" dirty="0"/>
              <a:t>Python tool support for ADS 2025 U2</a:t>
            </a:r>
          </a:p>
        </p:txBody>
      </p:sp>
      <p:sp>
        <p:nvSpPr>
          <p:cNvPr id="8" name="Text Placeholder 7">
            <a:extLst>
              <a:ext uri="{FF2B5EF4-FFF2-40B4-BE49-F238E27FC236}">
                <a16:creationId xmlns:a16="http://schemas.microsoft.com/office/drawing/2014/main" id="{03A1B2BC-09AC-581F-FCE6-CB89655756E9}"/>
              </a:ext>
            </a:extLst>
          </p:cNvPr>
          <p:cNvSpPr txBox="1">
            <a:spLocks/>
          </p:cNvSpPr>
          <p:nvPr/>
        </p:nvSpPr>
        <p:spPr>
          <a:xfrm>
            <a:off x="457200" y="1242109"/>
            <a:ext cx="6526924" cy="1882091"/>
          </a:xfrm>
          <a:prstGeom prst="rect">
            <a:avLst/>
          </a:prstGeom>
        </p:spPr>
        <p:txBody>
          <a:bodyPr lIns="0"/>
          <a:lstStyle>
            <a:lvl1pPr marL="182880" indent="-182880" algn="l" defTabSz="914400" rtl="0" eaLnBrk="1" latinLnBrk="0" hangingPunct="1">
              <a:lnSpc>
                <a:spcPct val="100000"/>
              </a:lnSpc>
              <a:spcBef>
                <a:spcPts val="1000"/>
              </a:spcBef>
              <a:buClr>
                <a:schemeClr val="tx1">
                  <a:lumMod val="85000"/>
                  <a:lumOff val="15000"/>
                </a:schemeClr>
              </a:buClr>
              <a:buFont typeface="Arial" panose="020B0604020202020204" pitchFamily="34" charset="0"/>
              <a:buChar char="•"/>
              <a:defRPr sz="2000" kern="1200">
                <a:solidFill>
                  <a:schemeClr val="tx1">
                    <a:lumMod val="85000"/>
                    <a:lumOff val="15000"/>
                  </a:schemeClr>
                </a:solidFill>
                <a:latin typeface="+mn-lt"/>
                <a:ea typeface="+mn-ea"/>
                <a:cs typeface="+mn-cs"/>
              </a:defRPr>
            </a:lvl1pPr>
            <a:lvl2pPr marL="365760" indent="-182880" algn="l" defTabSz="914400" rtl="0" eaLnBrk="1" latinLnBrk="0" hangingPunct="1">
              <a:lnSpc>
                <a:spcPct val="100000"/>
              </a:lnSpc>
              <a:spcBef>
                <a:spcPts val="200"/>
              </a:spcBef>
              <a:spcAft>
                <a:spcPts val="400"/>
              </a:spcAft>
              <a:buClr>
                <a:schemeClr val="tx1">
                  <a:lumMod val="85000"/>
                  <a:lumOff val="15000"/>
                </a:schemeClr>
              </a:buClr>
              <a:buFont typeface="Arial" panose="020B0604020202020204" pitchFamily="34" charset="0"/>
              <a:buChar char="•"/>
              <a:defRPr sz="1800" kern="1200">
                <a:solidFill>
                  <a:schemeClr val="tx1">
                    <a:lumMod val="85000"/>
                    <a:lumOff val="15000"/>
                  </a:schemeClr>
                </a:solidFill>
                <a:latin typeface="+mn-lt"/>
                <a:ea typeface="+mn-ea"/>
                <a:cs typeface="+mn-cs"/>
              </a:defRPr>
            </a:lvl2pPr>
            <a:lvl3pPr marL="530352" indent="-164592"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600" kern="1200" spc="0">
                <a:solidFill>
                  <a:schemeClr val="tx1">
                    <a:lumMod val="85000"/>
                    <a:lumOff val="15000"/>
                  </a:schemeClr>
                </a:solidFill>
                <a:latin typeface="+mn-lt"/>
                <a:ea typeface="+mn-ea"/>
                <a:cs typeface="+mn-cs"/>
              </a:defRPr>
            </a:lvl3pPr>
            <a:lvl4pPr marL="687388" indent="-171450"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400" b="0" kern="1200" cap="none" spc="0" baseline="0">
                <a:solidFill>
                  <a:schemeClr val="tx1">
                    <a:lumMod val="85000"/>
                    <a:lumOff val="15000"/>
                  </a:schemeClr>
                </a:solidFill>
                <a:latin typeface="+mn-lt"/>
                <a:ea typeface="+mn-ea"/>
                <a:cs typeface="+mn-cs"/>
              </a:defRPr>
            </a:lvl4pPr>
            <a:lvl5pPr marL="858837" indent="-171450"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lang="en-US" sz="1200" b="0" kern="1200" cap="none" spc="0" baseline="0">
                <a:solidFill>
                  <a:schemeClr val="tx1">
                    <a:lumMod val="85000"/>
                    <a:lumOff val="15000"/>
                  </a:schemeClr>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marL="0" indent="0">
              <a:buNone/>
            </a:pPr>
            <a:r>
              <a:rPr lang="en-US" sz="1800" b="1" dirty="0">
                <a:solidFill>
                  <a:schemeClr val="tx1"/>
                </a:solidFill>
              </a:rPr>
              <a:t>EDA Toolbox</a:t>
            </a:r>
            <a:r>
              <a:rPr lang="en-US" sz="1800" dirty="0">
                <a:solidFill>
                  <a:srgbClr val="FF0000"/>
                </a:solidFill>
              </a:rPr>
              <a:t>:</a:t>
            </a:r>
            <a:r>
              <a:rPr lang="en-US" sz="1800" dirty="0"/>
              <a:t> “Wrapper API’s” to drive &amp; connect tools </a:t>
            </a:r>
          </a:p>
          <a:p>
            <a:pPr lvl="1"/>
            <a:r>
              <a:rPr lang="en-US" sz="1200" dirty="0"/>
              <a:t>Simulate a circuit using Python (ADS)</a:t>
            </a:r>
          </a:p>
          <a:p>
            <a:pPr lvl="1"/>
            <a:r>
              <a:rPr lang="en-US" sz="1200" dirty="0"/>
              <a:t>Co-optimize antenna+ matching network </a:t>
            </a:r>
            <a:br>
              <a:rPr lang="en-US" sz="1200" dirty="0"/>
            </a:br>
            <a:r>
              <a:rPr lang="en-US" sz="1200" dirty="0"/>
              <a:t>(ADS+ EM Pro)</a:t>
            </a:r>
          </a:p>
          <a:p>
            <a:pPr lvl="1"/>
            <a:r>
              <a:rPr lang="en-US" sz="1200" dirty="0"/>
              <a:t>Driving SystemVue using Python API (SV)</a:t>
            </a:r>
          </a:p>
          <a:p>
            <a:pPr lvl="1"/>
            <a:r>
              <a:rPr lang="en-US" sz="1200" dirty="0"/>
              <a:t>Measurement demo (VSA)</a:t>
            </a:r>
          </a:p>
          <a:p>
            <a:pPr lvl="1"/>
            <a:endParaRPr lang="en-US" sz="1200" b="1" dirty="0">
              <a:solidFill>
                <a:srgbClr val="FF0000"/>
              </a:solidFill>
            </a:endParaRPr>
          </a:p>
          <a:p>
            <a:endParaRPr lang="en-US" sz="1600" b="1" dirty="0">
              <a:solidFill>
                <a:schemeClr val="tx1"/>
              </a:solidFill>
            </a:endParaRPr>
          </a:p>
          <a:p>
            <a:pPr lvl="2"/>
            <a:endParaRPr lang="en-US" sz="1400" dirty="0"/>
          </a:p>
        </p:txBody>
      </p:sp>
      <p:pic>
        <p:nvPicPr>
          <p:cNvPr id="9" name="Picture 8">
            <a:extLst>
              <a:ext uri="{FF2B5EF4-FFF2-40B4-BE49-F238E27FC236}">
                <a16:creationId xmlns:a16="http://schemas.microsoft.com/office/drawing/2014/main" id="{D9D3E0DE-F2A1-9713-27A9-1623DD519076}"/>
              </a:ext>
            </a:extLst>
          </p:cNvPr>
          <p:cNvPicPr>
            <a:picLocks noChangeAspect="1"/>
          </p:cNvPicPr>
          <p:nvPr/>
        </p:nvPicPr>
        <p:blipFill>
          <a:blip r:embed="rId2"/>
          <a:stretch>
            <a:fillRect/>
          </a:stretch>
        </p:blipFill>
        <p:spPr>
          <a:xfrm>
            <a:off x="3830865" y="1600084"/>
            <a:ext cx="1752688" cy="1017866"/>
          </a:xfrm>
          <a:prstGeom prst="rect">
            <a:avLst/>
          </a:prstGeom>
          <a:ln>
            <a:solidFill>
              <a:schemeClr val="tx1">
                <a:lumMod val="50000"/>
                <a:lumOff val="50000"/>
              </a:schemeClr>
            </a:solidFill>
          </a:ln>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873035B4-C006-496A-7E2F-6EBAD2381FAC}"/>
              </a:ext>
            </a:extLst>
          </p:cNvPr>
          <p:cNvPicPr>
            <a:picLocks noChangeAspect="1"/>
          </p:cNvPicPr>
          <p:nvPr/>
        </p:nvPicPr>
        <p:blipFill rotWithShape="1">
          <a:blip r:embed="rId3"/>
          <a:srcRect b="7954"/>
          <a:stretch/>
        </p:blipFill>
        <p:spPr>
          <a:xfrm>
            <a:off x="4410475" y="1871440"/>
            <a:ext cx="1752688" cy="1185994"/>
          </a:xfrm>
          <a:prstGeom prst="rect">
            <a:avLst/>
          </a:prstGeom>
          <a:ln>
            <a:solidFill>
              <a:schemeClr val="tx1">
                <a:lumMod val="50000"/>
                <a:lumOff val="50000"/>
              </a:schemeClr>
            </a:solidFill>
          </a:ln>
          <a:effectLst>
            <a:outerShdw blurRad="50800" dist="38100" dir="2700000" algn="tl" rotWithShape="0">
              <a:prstClr val="black">
                <a:alpha val="40000"/>
              </a:prstClr>
            </a:outerShdw>
          </a:effectLst>
        </p:spPr>
      </p:pic>
      <p:pic>
        <p:nvPicPr>
          <p:cNvPr id="15" name="Picture 14">
            <a:extLst>
              <a:ext uri="{FF2B5EF4-FFF2-40B4-BE49-F238E27FC236}">
                <a16:creationId xmlns:a16="http://schemas.microsoft.com/office/drawing/2014/main" id="{76BFBC0D-EF6D-C120-EB10-B670EA914D6A}"/>
              </a:ext>
            </a:extLst>
          </p:cNvPr>
          <p:cNvPicPr>
            <a:picLocks noChangeAspect="1"/>
          </p:cNvPicPr>
          <p:nvPr/>
        </p:nvPicPr>
        <p:blipFill>
          <a:blip r:embed="rId4"/>
          <a:stretch>
            <a:fillRect/>
          </a:stretch>
        </p:blipFill>
        <p:spPr>
          <a:xfrm>
            <a:off x="1340746" y="3294279"/>
            <a:ext cx="4428288" cy="236733"/>
          </a:xfrm>
          <a:prstGeom prst="rect">
            <a:avLst/>
          </a:prstGeom>
          <a:ln>
            <a:solidFill>
              <a:schemeClr val="tx1">
                <a:lumMod val="50000"/>
                <a:lumOff val="50000"/>
              </a:schemeClr>
            </a:solidFill>
          </a:ln>
          <a:effectLst>
            <a:outerShdw blurRad="50800" dist="38100" dir="2700000" algn="tl" rotWithShape="0">
              <a:prstClr val="black">
                <a:alpha val="40000"/>
              </a:prstClr>
            </a:outerShdw>
          </a:effectLst>
        </p:spPr>
      </p:pic>
      <p:grpSp>
        <p:nvGrpSpPr>
          <p:cNvPr id="6" name="Group 5">
            <a:extLst>
              <a:ext uri="{FF2B5EF4-FFF2-40B4-BE49-F238E27FC236}">
                <a16:creationId xmlns:a16="http://schemas.microsoft.com/office/drawing/2014/main" id="{6B64201D-4422-FBCE-294F-AEBA0DE19E08}"/>
              </a:ext>
            </a:extLst>
          </p:cNvPr>
          <p:cNvGrpSpPr/>
          <p:nvPr/>
        </p:nvGrpSpPr>
        <p:grpSpPr>
          <a:xfrm>
            <a:off x="6818345" y="1225007"/>
            <a:ext cx="4773798" cy="2785886"/>
            <a:chOff x="957542" y="3370833"/>
            <a:chExt cx="4773798" cy="2785886"/>
          </a:xfrm>
        </p:grpSpPr>
        <p:sp>
          <p:nvSpPr>
            <p:cNvPr id="11" name="Text Placeholder 7">
              <a:extLst>
                <a:ext uri="{FF2B5EF4-FFF2-40B4-BE49-F238E27FC236}">
                  <a16:creationId xmlns:a16="http://schemas.microsoft.com/office/drawing/2014/main" id="{A1E9FCA6-88A5-6C13-180B-8EC62EC7EA8E}"/>
                </a:ext>
              </a:extLst>
            </p:cNvPr>
            <p:cNvSpPr txBox="1">
              <a:spLocks/>
            </p:cNvSpPr>
            <p:nvPr/>
          </p:nvSpPr>
          <p:spPr>
            <a:xfrm>
              <a:off x="957542" y="3370833"/>
              <a:ext cx="4773798" cy="1169700"/>
            </a:xfrm>
            <a:prstGeom prst="rect">
              <a:avLst/>
            </a:prstGeom>
          </p:spPr>
          <p:txBody>
            <a:bodyPr lIns="0"/>
            <a:lstStyle>
              <a:lvl1pPr marL="182880" indent="-182880" algn="l" defTabSz="914400" rtl="0" eaLnBrk="1" latinLnBrk="0" hangingPunct="1">
                <a:lnSpc>
                  <a:spcPct val="100000"/>
                </a:lnSpc>
                <a:spcBef>
                  <a:spcPts val="1000"/>
                </a:spcBef>
                <a:buClr>
                  <a:schemeClr val="tx1">
                    <a:lumMod val="85000"/>
                    <a:lumOff val="15000"/>
                  </a:schemeClr>
                </a:buClr>
                <a:buFont typeface="Arial" panose="020B0604020202020204" pitchFamily="34" charset="0"/>
                <a:buChar char="•"/>
                <a:defRPr sz="2000" kern="1200">
                  <a:solidFill>
                    <a:schemeClr val="tx1">
                      <a:lumMod val="85000"/>
                      <a:lumOff val="15000"/>
                    </a:schemeClr>
                  </a:solidFill>
                  <a:latin typeface="+mn-lt"/>
                  <a:ea typeface="+mn-ea"/>
                  <a:cs typeface="+mn-cs"/>
                </a:defRPr>
              </a:lvl1pPr>
              <a:lvl2pPr marL="365760" indent="-182880" algn="l" defTabSz="914400" rtl="0" eaLnBrk="1" latinLnBrk="0" hangingPunct="1">
                <a:lnSpc>
                  <a:spcPct val="100000"/>
                </a:lnSpc>
                <a:spcBef>
                  <a:spcPts val="200"/>
                </a:spcBef>
                <a:spcAft>
                  <a:spcPts val="400"/>
                </a:spcAft>
                <a:buClr>
                  <a:schemeClr val="tx1">
                    <a:lumMod val="85000"/>
                    <a:lumOff val="15000"/>
                  </a:schemeClr>
                </a:buClr>
                <a:buFont typeface="Arial" panose="020B0604020202020204" pitchFamily="34" charset="0"/>
                <a:buChar char="•"/>
                <a:defRPr sz="1800" kern="1200">
                  <a:solidFill>
                    <a:schemeClr val="tx1">
                      <a:lumMod val="85000"/>
                      <a:lumOff val="15000"/>
                    </a:schemeClr>
                  </a:solidFill>
                  <a:latin typeface="+mn-lt"/>
                  <a:ea typeface="+mn-ea"/>
                  <a:cs typeface="+mn-cs"/>
                </a:defRPr>
              </a:lvl2pPr>
              <a:lvl3pPr marL="530352" indent="-164592"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600" kern="1200" spc="0">
                  <a:solidFill>
                    <a:schemeClr val="tx1">
                      <a:lumMod val="85000"/>
                      <a:lumOff val="15000"/>
                    </a:schemeClr>
                  </a:solidFill>
                  <a:latin typeface="+mn-lt"/>
                  <a:ea typeface="+mn-ea"/>
                  <a:cs typeface="+mn-cs"/>
                </a:defRPr>
              </a:lvl3pPr>
              <a:lvl4pPr marL="687388" indent="-171450"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400" b="0" kern="1200" cap="none" spc="0" baseline="0">
                  <a:solidFill>
                    <a:schemeClr val="tx1">
                      <a:lumMod val="85000"/>
                      <a:lumOff val="15000"/>
                    </a:schemeClr>
                  </a:solidFill>
                  <a:latin typeface="+mn-lt"/>
                  <a:ea typeface="+mn-ea"/>
                  <a:cs typeface="+mn-cs"/>
                </a:defRPr>
              </a:lvl4pPr>
              <a:lvl5pPr marL="858837" indent="-171450"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lang="en-US" sz="1200" b="0" kern="1200" cap="none" spc="0" baseline="0">
                  <a:solidFill>
                    <a:schemeClr val="tx1">
                      <a:lumMod val="85000"/>
                      <a:lumOff val="15000"/>
                    </a:schemeClr>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marL="0" indent="0">
                <a:buNone/>
              </a:pPr>
              <a:r>
                <a:rPr lang="en-US" sz="1800" b="1" dirty="0">
                  <a:solidFill>
                    <a:schemeClr val="tx1"/>
                  </a:solidFill>
                </a:rPr>
                <a:t>PW Data Tools</a:t>
              </a:r>
              <a:r>
                <a:rPr lang="en-US" sz="1800" dirty="0">
                  <a:solidFill>
                    <a:srgbClr val="FF0000"/>
                  </a:solidFill>
                </a:rPr>
                <a:t>:</a:t>
              </a:r>
              <a:r>
                <a:rPr lang="en-US" sz="1800" dirty="0"/>
                <a:t> Data Interoperability</a:t>
              </a:r>
            </a:p>
            <a:p>
              <a:pPr lvl="1"/>
              <a:r>
                <a:rPr lang="en-US" sz="1200" dirty="0"/>
                <a:t>Universal Data Structures + Easy and Consistent File I/O</a:t>
              </a:r>
            </a:p>
            <a:p>
              <a:pPr lvl="1"/>
              <a:r>
                <a:rPr lang="en-US" sz="1200" dirty="0"/>
                <a:t>ADS, SV, HFSS, IC-Cap, Touchstone, Citi, </a:t>
              </a:r>
              <a:r>
                <a:rPr lang="en-US" sz="1200" b="1" dirty="0"/>
                <a:t>Load Pull</a:t>
              </a:r>
              <a:r>
                <a:rPr lang="en-US" sz="1200" dirty="0"/>
                <a:t> + more!</a:t>
              </a:r>
            </a:p>
            <a:p>
              <a:pPr lvl="2"/>
              <a:endParaRPr lang="en-US" sz="1400" dirty="0"/>
            </a:p>
          </p:txBody>
        </p:sp>
        <p:pic>
          <p:nvPicPr>
            <p:cNvPr id="12" name="Picture 11">
              <a:extLst>
                <a:ext uri="{FF2B5EF4-FFF2-40B4-BE49-F238E27FC236}">
                  <a16:creationId xmlns:a16="http://schemas.microsoft.com/office/drawing/2014/main" id="{F5481184-A92F-94F0-1872-C3C604AB73E9}"/>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1883186" y="4551876"/>
              <a:ext cx="2819401" cy="1604843"/>
            </a:xfrm>
            <a:prstGeom prst="rect">
              <a:avLst/>
            </a:prstGeom>
          </p:spPr>
        </p:pic>
        <p:pic>
          <p:nvPicPr>
            <p:cNvPr id="16" name="Picture 15">
              <a:extLst>
                <a:ext uri="{FF2B5EF4-FFF2-40B4-BE49-F238E27FC236}">
                  <a16:creationId xmlns:a16="http://schemas.microsoft.com/office/drawing/2014/main" id="{F9772DA1-D415-80F2-BD11-0D0A4269F7BC}"/>
                </a:ext>
              </a:extLst>
            </p:cNvPr>
            <p:cNvPicPr>
              <a:picLocks noChangeAspect="1"/>
            </p:cNvPicPr>
            <p:nvPr/>
          </p:nvPicPr>
          <p:blipFill>
            <a:blip r:embed="rId6"/>
            <a:stretch>
              <a:fillRect/>
            </a:stretch>
          </p:blipFill>
          <p:spPr>
            <a:xfrm>
              <a:off x="1513994" y="4303863"/>
              <a:ext cx="3760982" cy="228655"/>
            </a:xfrm>
            <a:prstGeom prst="rect">
              <a:avLst/>
            </a:prstGeom>
            <a:effectLst>
              <a:outerShdw blurRad="50800" dist="38100" dir="2700000" algn="tl" rotWithShape="0">
                <a:prstClr val="black">
                  <a:alpha val="40000"/>
                </a:prstClr>
              </a:outerShdw>
            </a:effectLst>
          </p:spPr>
        </p:pic>
        <p:sp>
          <p:nvSpPr>
            <p:cNvPr id="17" name="TextBox 16">
              <a:extLst>
                <a:ext uri="{FF2B5EF4-FFF2-40B4-BE49-F238E27FC236}">
                  <a16:creationId xmlns:a16="http://schemas.microsoft.com/office/drawing/2014/main" id="{058B161B-D721-B203-5D49-67B991778221}"/>
                </a:ext>
              </a:extLst>
            </p:cNvPr>
            <p:cNvSpPr txBox="1"/>
            <p:nvPr/>
          </p:nvSpPr>
          <p:spPr>
            <a:xfrm>
              <a:off x="4291204" y="5008348"/>
              <a:ext cx="914400" cy="914400"/>
            </a:xfrm>
            <a:prstGeom prst="rect">
              <a:avLst/>
            </a:prstGeom>
            <a:noFill/>
          </p:spPr>
          <p:txBody>
            <a:bodyPr wrap="none" lIns="0" tIns="0" rIns="0" bIns="0" rtlCol="0">
              <a:noAutofit/>
            </a:bodyPr>
            <a:lstStyle/>
            <a:p>
              <a:pPr algn="l"/>
              <a:r>
                <a:rPr lang="en-US" sz="1400" dirty="0">
                  <a:solidFill>
                    <a:schemeClr val="tx1">
                      <a:lumMod val="85000"/>
                      <a:lumOff val="15000"/>
                    </a:schemeClr>
                  </a:solidFill>
                </a:rPr>
                <a:t>data structure</a:t>
              </a:r>
            </a:p>
          </p:txBody>
        </p:sp>
      </p:grpSp>
      <p:pic>
        <p:nvPicPr>
          <p:cNvPr id="7" name="Picture 6">
            <a:extLst>
              <a:ext uri="{FF2B5EF4-FFF2-40B4-BE49-F238E27FC236}">
                <a16:creationId xmlns:a16="http://schemas.microsoft.com/office/drawing/2014/main" id="{8714F1DE-8F32-3C44-4FED-7B075CD1AAED}"/>
              </a:ext>
            </a:extLst>
          </p:cNvPr>
          <p:cNvPicPr>
            <a:picLocks noChangeAspect="1"/>
          </p:cNvPicPr>
          <p:nvPr/>
        </p:nvPicPr>
        <p:blipFill>
          <a:blip r:embed="rId7"/>
          <a:stretch>
            <a:fillRect/>
          </a:stretch>
        </p:blipFill>
        <p:spPr>
          <a:xfrm>
            <a:off x="1013353" y="4789461"/>
            <a:ext cx="4363059" cy="885949"/>
          </a:xfrm>
          <a:prstGeom prst="rect">
            <a:avLst/>
          </a:prstGeom>
          <a:ln>
            <a:solidFill>
              <a:schemeClr val="bg1">
                <a:lumMod val="75000"/>
              </a:schemeClr>
            </a:solidFill>
          </a:ln>
          <a:effectLst>
            <a:outerShdw blurRad="50800" dist="38100" dir="2700000" algn="tl" rotWithShape="0">
              <a:prstClr val="black">
                <a:alpha val="40000"/>
              </a:prstClr>
            </a:outerShdw>
          </a:effectLst>
        </p:spPr>
      </p:pic>
      <p:sp>
        <p:nvSpPr>
          <p:cNvPr id="14" name="TextBox 13">
            <a:extLst>
              <a:ext uri="{FF2B5EF4-FFF2-40B4-BE49-F238E27FC236}">
                <a16:creationId xmlns:a16="http://schemas.microsoft.com/office/drawing/2014/main" id="{02B3993A-315D-DAD3-0DE0-15523C8AB92B}"/>
              </a:ext>
            </a:extLst>
          </p:cNvPr>
          <p:cNvSpPr txBox="1"/>
          <p:nvPr/>
        </p:nvSpPr>
        <p:spPr>
          <a:xfrm>
            <a:off x="443501" y="4313595"/>
            <a:ext cx="6097904" cy="369332"/>
          </a:xfrm>
          <a:prstGeom prst="rect">
            <a:avLst/>
          </a:prstGeom>
          <a:noFill/>
        </p:spPr>
        <p:txBody>
          <a:bodyPr wrap="square">
            <a:spAutoFit/>
          </a:bodyPr>
          <a:lstStyle/>
          <a:p>
            <a:pPr marL="0" indent="0">
              <a:buNone/>
            </a:pPr>
            <a:r>
              <a:rPr lang="en-US" sz="1800" b="1" dirty="0">
                <a:solidFill>
                  <a:schemeClr val="tx1"/>
                </a:solidFill>
              </a:rPr>
              <a:t>ADS Python Console</a:t>
            </a:r>
            <a:r>
              <a:rPr lang="en-US" sz="1800" dirty="0">
                <a:solidFill>
                  <a:srgbClr val="FF0000"/>
                </a:solidFill>
              </a:rPr>
              <a:t>:</a:t>
            </a:r>
            <a:r>
              <a:rPr lang="en-US" sz="1800" dirty="0"/>
              <a:t> ADS Main window, Data Display</a:t>
            </a:r>
          </a:p>
        </p:txBody>
      </p:sp>
      <p:pic>
        <p:nvPicPr>
          <p:cNvPr id="22" name="Picture 21" descr="A blue and yellow snake logo&#10;&#10;AI-generated content may be incorrect.">
            <a:extLst>
              <a:ext uri="{FF2B5EF4-FFF2-40B4-BE49-F238E27FC236}">
                <a16:creationId xmlns:a16="http://schemas.microsoft.com/office/drawing/2014/main" id="{18EECBBE-5ED9-E004-6AAC-978809EF043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31289" y="4909259"/>
            <a:ext cx="755568" cy="915670"/>
          </a:xfrm>
          <a:prstGeom prst="rect">
            <a:avLst/>
          </a:prstGeom>
        </p:spPr>
      </p:pic>
      <p:pic>
        <p:nvPicPr>
          <p:cNvPr id="24" name="Picture 23" descr="A blue ribbon with a cross&#10;&#10;AI-generated content may be incorrect.">
            <a:extLst>
              <a:ext uri="{FF2B5EF4-FFF2-40B4-BE49-F238E27FC236}">
                <a16:creationId xmlns:a16="http://schemas.microsoft.com/office/drawing/2014/main" id="{C23E0C15-5948-FCC1-1288-1D9FFD2B0B2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128470" y="4846670"/>
            <a:ext cx="754724" cy="754724"/>
          </a:xfrm>
          <a:prstGeom prst="rect">
            <a:avLst/>
          </a:prstGeom>
        </p:spPr>
      </p:pic>
      <p:pic>
        <p:nvPicPr>
          <p:cNvPr id="26" name="Picture 25" descr="A close-up of a black background&#10;&#10;AI-generated content may be incorrect.">
            <a:extLst>
              <a:ext uri="{FF2B5EF4-FFF2-40B4-BE49-F238E27FC236}">
                <a16:creationId xmlns:a16="http://schemas.microsoft.com/office/drawing/2014/main" id="{5073DD99-46D7-EB41-3B6A-50A2A6D44D2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255288" y="4921680"/>
            <a:ext cx="1923359" cy="518892"/>
          </a:xfrm>
          <a:prstGeom prst="rect">
            <a:avLst/>
          </a:prstGeom>
        </p:spPr>
      </p:pic>
      <p:sp>
        <p:nvSpPr>
          <p:cNvPr id="27" name="TextBox 26">
            <a:extLst>
              <a:ext uri="{FF2B5EF4-FFF2-40B4-BE49-F238E27FC236}">
                <a16:creationId xmlns:a16="http://schemas.microsoft.com/office/drawing/2014/main" id="{D6B34368-5545-F8D8-91A5-1B19D41B9C10}"/>
              </a:ext>
            </a:extLst>
          </p:cNvPr>
          <p:cNvSpPr txBox="1"/>
          <p:nvPr/>
        </p:nvSpPr>
        <p:spPr>
          <a:xfrm>
            <a:off x="6562889" y="4338852"/>
            <a:ext cx="5181600" cy="369332"/>
          </a:xfrm>
          <a:prstGeom prst="rect">
            <a:avLst/>
          </a:prstGeom>
          <a:noFill/>
        </p:spPr>
        <p:txBody>
          <a:bodyPr wrap="square">
            <a:spAutoFit/>
          </a:bodyPr>
          <a:lstStyle/>
          <a:p>
            <a:pPr marL="0" indent="0">
              <a:buNone/>
            </a:pPr>
            <a:r>
              <a:rPr lang="en-US" sz="1800" b="1" dirty="0">
                <a:solidFill>
                  <a:schemeClr val="tx1"/>
                </a:solidFill>
              </a:rPr>
              <a:t>Standard IDE’s</a:t>
            </a:r>
            <a:r>
              <a:rPr lang="en-US" sz="1800" dirty="0">
                <a:solidFill>
                  <a:srgbClr val="FF0000"/>
                </a:solidFill>
              </a:rPr>
              <a:t>:</a:t>
            </a:r>
            <a:r>
              <a:rPr lang="en-US" sz="1800" dirty="0"/>
              <a:t> Code, Debug, Run with ADS</a:t>
            </a:r>
          </a:p>
        </p:txBody>
      </p:sp>
    </p:spTree>
    <p:extLst>
      <p:ext uri="{BB962C8B-B14F-4D97-AF65-F5344CB8AC3E}">
        <p14:creationId xmlns:p14="http://schemas.microsoft.com/office/powerpoint/2010/main" val="1068110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BAD94DC-E97E-4F34-F03C-0EA296AB58C0}"/>
              </a:ext>
            </a:extLst>
          </p:cNvPr>
          <p:cNvSpPr/>
          <p:nvPr/>
        </p:nvSpPr>
        <p:spPr>
          <a:xfrm>
            <a:off x="0" y="1563535"/>
            <a:ext cx="12192000" cy="1118983"/>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err="1"/>
          </a:p>
        </p:txBody>
      </p:sp>
      <p:sp>
        <p:nvSpPr>
          <p:cNvPr id="4" name="Title 3">
            <a:extLst>
              <a:ext uri="{FF2B5EF4-FFF2-40B4-BE49-F238E27FC236}">
                <a16:creationId xmlns:a16="http://schemas.microsoft.com/office/drawing/2014/main" id="{84E14736-00E3-FD9D-D82A-66D820BE4F5D}"/>
              </a:ext>
            </a:extLst>
          </p:cNvPr>
          <p:cNvSpPr>
            <a:spLocks noGrp="1"/>
          </p:cNvSpPr>
          <p:nvPr>
            <p:ph type="title"/>
          </p:nvPr>
        </p:nvSpPr>
        <p:spPr/>
        <p:txBody>
          <a:bodyPr/>
          <a:lstStyle/>
          <a:p>
            <a:r>
              <a:rPr lang="en-US" dirty="0"/>
              <a:t>Use Cases for Python Automation</a:t>
            </a:r>
          </a:p>
        </p:txBody>
      </p:sp>
      <p:sp>
        <p:nvSpPr>
          <p:cNvPr id="2" name="Text Placeholder 1">
            <a:extLst>
              <a:ext uri="{FF2B5EF4-FFF2-40B4-BE49-F238E27FC236}">
                <a16:creationId xmlns:a16="http://schemas.microsoft.com/office/drawing/2014/main" id="{9D0EDA75-E66D-E866-48FE-01DBAE1FC6D5}"/>
              </a:ext>
            </a:extLst>
          </p:cNvPr>
          <p:cNvSpPr>
            <a:spLocks noGrp="1"/>
          </p:cNvSpPr>
          <p:nvPr>
            <p:ph type="body" sz="quarter" idx="32"/>
          </p:nvPr>
        </p:nvSpPr>
        <p:spPr/>
        <p:txBody>
          <a:bodyPr/>
          <a:lstStyle/>
          <a:p>
            <a:r>
              <a:rPr lang="en-US" dirty="0"/>
              <a:t>Users have Different Motivations and Use Models</a:t>
            </a:r>
          </a:p>
        </p:txBody>
      </p:sp>
      <p:pic>
        <p:nvPicPr>
          <p:cNvPr id="9" name="Picture 8">
            <a:extLst>
              <a:ext uri="{FF2B5EF4-FFF2-40B4-BE49-F238E27FC236}">
                <a16:creationId xmlns:a16="http://schemas.microsoft.com/office/drawing/2014/main" id="{0201F913-A499-0B38-CB66-8C225D0AD6F5}"/>
              </a:ext>
            </a:extLst>
          </p:cNvPr>
          <p:cNvPicPr>
            <a:picLocks noChangeAspect="1"/>
          </p:cNvPicPr>
          <p:nvPr/>
        </p:nvPicPr>
        <p:blipFill>
          <a:blip r:embed="rId2"/>
          <a:srcRect r="66619"/>
          <a:stretch/>
        </p:blipFill>
        <p:spPr>
          <a:xfrm>
            <a:off x="351503" y="2028218"/>
            <a:ext cx="2398481" cy="2898365"/>
          </a:xfrm>
          <a:prstGeom prst="rect">
            <a:avLst/>
          </a:prstGeom>
          <a:ln>
            <a:solidFill>
              <a:schemeClr val="bg1">
                <a:lumMod val="65000"/>
              </a:schemeClr>
            </a:solidFill>
          </a:ln>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0FC4FC4D-E070-D007-366A-C9521E93A5F7}"/>
              </a:ext>
            </a:extLst>
          </p:cNvPr>
          <p:cNvPicPr>
            <a:picLocks noChangeAspect="1"/>
          </p:cNvPicPr>
          <p:nvPr/>
        </p:nvPicPr>
        <p:blipFill>
          <a:blip r:embed="rId2"/>
          <a:srcRect l="33192" r="33427"/>
          <a:stretch/>
        </p:blipFill>
        <p:spPr>
          <a:xfrm>
            <a:off x="3108381" y="1691770"/>
            <a:ext cx="2398480" cy="2898365"/>
          </a:xfrm>
          <a:prstGeom prst="rect">
            <a:avLst/>
          </a:prstGeom>
          <a:ln>
            <a:solidFill>
              <a:schemeClr val="bg1">
                <a:lumMod val="65000"/>
              </a:schemeClr>
            </a:solidFill>
          </a:ln>
          <a:effectLst>
            <a:outerShdw blurRad="50800" dist="38100" dir="2700000" algn="tl" rotWithShape="0">
              <a:prstClr val="black">
                <a:alpha val="40000"/>
              </a:prstClr>
            </a:outerShdw>
          </a:effectLst>
        </p:spPr>
      </p:pic>
      <p:pic>
        <p:nvPicPr>
          <p:cNvPr id="11" name="Picture 10">
            <a:extLst>
              <a:ext uri="{FF2B5EF4-FFF2-40B4-BE49-F238E27FC236}">
                <a16:creationId xmlns:a16="http://schemas.microsoft.com/office/drawing/2014/main" id="{DA69F4E9-B58D-22D4-58C0-3820050AEE41}"/>
              </a:ext>
            </a:extLst>
          </p:cNvPr>
          <p:cNvPicPr>
            <a:picLocks noChangeAspect="1"/>
          </p:cNvPicPr>
          <p:nvPr/>
        </p:nvPicPr>
        <p:blipFill>
          <a:blip r:embed="rId2"/>
          <a:srcRect l="66619"/>
          <a:stretch/>
        </p:blipFill>
        <p:spPr>
          <a:xfrm>
            <a:off x="5905958" y="2028218"/>
            <a:ext cx="2398480" cy="2898365"/>
          </a:xfrm>
          <a:prstGeom prst="rect">
            <a:avLst/>
          </a:prstGeom>
          <a:ln>
            <a:solidFill>
              <a:schemeClr val="bg1">
                <a:lumMod val="65000"/>
              </a:schemeClr>
            </a:solidFill>
          </a:ln>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D0BBE610-E413-0115-9935-A67994954168}"/>
              </a:ext>
            </a:extLst>
          </p:cNvPr>
          <p:cNvPicPr>
            <a:picLocks noChangeAspect="1"/>
          </p:cNvPicPr>
          <p:nvPr/>
        </p:nvPicPr>
        <p:blipFill>
          <a:blip r:embed="rId3"/>
          <a:stretch>
            <a:fillRect/>
          </a:stretch>
        </p:blipFill>
        <p:spPr>
          <a:xfrm>
            <a:off x="8805168" y="1394186"/>
            <a:ext cx="3011004" cy="3896158"/>
          </a:xfrm>
          <a:prstGeom prst="rect">
            <a:avLst/>
          </a:prstGeom>
          <a:effectLst>
            <a:outerShdw blurRad="76200" dir="18900000" sy="23000" kx="-1200000" algn="bl" rotWithShape="0">
              <a:prstClr val="black">
                <a:alpha val="20000"/>
              </a:prstClr>
            </a:outerShdw>
          </a:effectLst>
          <a:scene3d>
            <a:camera prst="perspectiveHeroicExtremeLeftFacing">
              <a:rot lat="0" lon="1200000" rev="21480000"/>
            </a:camera>
            <a:lightRig rig="threePt" dir="t"/>
          </a:scene3d>
        </p:spPr>
      </p:pic>
      <p:pic>
        <p:nvPicPr>
          <p:cNvPr id="12" name="Picture 11">
            <a:extLst>
              <a:ext uri="{FF2B5EF4-FFF2-40B4-BE49-F238E27FC236}">
                <a16:creationId xmlns:a16="http://schemas.microsoft.com/office/drawing/2014/main" id="{8E4CB58D-CD07-AC13-9933-4D9E6CCBB87D}"/>
              </a:ext>
            </a:extLst>
          </p:cNvPr>
          <p:cNvPicPr>
            <a:picLocks noChangeAspect="1"/>
          </p:cNvPicPr>
          <p:nvPr/>
        </p:nvPicPr>
        <p:blipFill rotWithShape="1">
          <a:blip r:embed="rId4"/>
          <a:srcRect l="23876" t="20538" r="40833" b="22079"/>
          <a:stretch/>
        </p:blipFill>
        <p:spPr>
          <a:xfrm>
            <a:off x="756383" y="4834826"/>
            <a:ext cx="1588719" cy="1081342"/>
          </a:xfrm>
          <a:prstGeom prst="rect">
            <a:avLst/>
          </a:prstGeom>
        </p:spPr>
      </p:pic>
      <p:pic>
        <p:nvPicPr>
          <p:cNvPr id="14" name="Picture 13">
            <a:extLst>
              <a:ext uri="{FF2B5EF4-FFF2-40B4-BE49-F238E27FC236}">
                <a16:creationId xmlns:a16="http://schemas.microsoft.com/office/drawing/2014/main" id="{77B59EDA-8782-86AE-32BF-8C654301D4D3}"/>
              </a:ext>
            </a:extLst>
          </p:cNvPr>
          <p:cNvPicPr>
            <a:picLocks noChangeAspect="1"/>
          </p:cNvPicPr>
          <p:nvPr/>
        </p:nvPicPr>
        <p:blipFill>
          <a:blip r:embed="rId5"/>
          <a:stretch>
            <a:fillRect/>
          </a:stretch>
        </p:blipFill>
        <p:spPr>
          <a:xfrm>
            <a:off x="2894954" y="4632349"/>
            <a:ext cx="2652607" cy="895837"/>
          </a:xfrm>
          <a:prstGeom prst="rect">
            <a:avLst/>
          </a:prstGeom>
        </p:spPr>
      </p:pic>
      <p:pic>
        <p:nvPicPr>
          <p:cNvPr id="15" name="Google Shape;179;p24">
            <a:extLst>
              <a:ext uri="{FF2B5EF4-FFF2-40B4-BE49-F238E27FC236}">
                <a16:creationId xmlns:a16="http://schemas.microsoft.com/office/drawing/2014/main" id="{8E0635C9-2F8C-95C5-464F-E09D61683FA8}"/>
              </a:ext>
            </a:extLst>
          </p:cNvPr>
          <p:cNvPicPr preferRelativeResize="0"/>
          <p:nvPr/>
        </p:nvPicPr>
        <p:blipFill>
          <a:blip r:embed="rId6">
            <a:alphaModFix/>
          </a:blip>
          <a:stretch>
            <a:fillRect/>
          </a:stretch>
        </p:blipFill>
        <p:spPr>
          <a:xfrm>
            <a:off x="6048291" y="5011002"/>
            <a:ext cx="884320" cy="884117"/>
          </a:xfrm>
          <a:prstGeom prst="rect">
            <a:avLst/>
          </a:prstGeom>
          <a:noFill/>
          <a:ln>
            <a:noFill/>
          </a:ln>
        </p:spPr>
      </p:pic>
      <p:pic>
        <p:nvPicPr>
          <p:cNvPr id="16" name="Google Shape;212;p26">
            <a:extLst>
              <a:ext uri="{FF2B5EF4-FFF2-40B4-BE49-F238E27FC236}">
                <a16:creationId xmlns:a16="http://schemas.microsoft.com/office/drawing/2014/main" id="{0A702BEF-29C0-6DD5-38EC-7E72D4009A9A}"/>
              </a:ext>
            </a:extLst>
          </p:cNvPr>
          <p:cNvPicPr preferRelativeResize="0"/>
          <p:nvPr/>
        </p:nvPicPr>
        <p:blipFill rotWithShape="1">
          <a:blip r:embed="rId7">
            <a:alphaModFix/>
          </a:blip>
          <a:srcRect l="13051"/>
          <a:stretch/>
        </p:blipFill>
        <p:spPr>
          <a:xfrm>
            <a:off x="7064358" y="4984645"/>
            <a:ext cx="1201137" cy="890874"/>
          </a:xfrm>
          <a:prstGeom prst="rect">
            <a:avLst/>
          </a:prstGeom>
          <a:noFill/>
          <a:ln>
            <a:noFill/>
          </a:ln>
        </p:spPr>
      </p:pic>
      <p:pic>
        <p:nvPicPr>
          <p:cNvPr id="17" name="Google Shape;187;p24">
            <a:extLst>
              <a:ext uri="{FF2B5EF4-FFF2-40B4-BE49-F238E27FC236}">
                <a16:creationId xmlns:a16="http://schemas.microsoft.com/office/drawing/2014/main" id="{FDD9E71F-67E8-57C3-0863-6034678F73EC}"/>
              </a:ext>
            </a:extLst>
          </p:cNvPr>
          <p:cNvPicPr preferRelativeResize="0"/>
          <p:nvPr/>
        </p:nvPicPr>
        <p:blipFill rotWithShape="1">
          <a:blip r:embed="rId8">
            <a:alphaModFix/>
          </a:blip>
          <a:srcRect l="26702" t="15546" r="51936" b="15539"/>
          <a:stretch/>
        </p:blipFill>
        <p:spPr>
          <a:xfrm rot="-5400000">
            <a:off x="6827279" y="5143679"/>
            <a:ext cx="680139" cy="1201137"/>
          </a:xfrm>
          <a:prstGeom prst="rect">
            <a:avLst/>
          </a:prstGeom>
          <a:noFill/>
          <a:ln>
            <a:noFill/>
          </a:ln>
        </p:spPr>
      </p:pic>
      <p:pic>
        <p:nvPicPr>
          <p:cNvPr id="19" name="Picture 18" descr="A qr code with a few black squares&#10;&#10;Description automatically generated">
            <a:extLst>
              <a:ext uri="{FF2B5EF4-FFF2-40B4-BE49-F238E27FC236}">
                <a16:creationId xmlns:a16="http://schemas.microsoft.com/office/drawing/2014/main" id="{F3977259-B748-8172-403A-ACDC44EEC0F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237311" y="4610434"/>
            <a:ext cx="1454560" cy="1454560"/>
          </a:xfrm>
          <a:prstGeom prst="rect">
            <a:avLst/>
          </a:prstGeom>
        </p:spPr>
      </p:pic>
      <p:sp>
        <p:nvSpPr>
          <p:cNvPr id="20" name="TextBox 19">
            <a:extLst>
              <a:ext uri="{FF2B5EF4-FFF2-40B4-BE49-F238E27FC236}">
                <a16:creationId xmlns:a16="http://schemas.microsoft.com/office/drawing/2014/main" id="{BD2636D8-0E62-3BD7-2F74-479FB0D720B3}"/>
              </a:ext>
            </a:extLst>
          </p:cNvPr>
          <p:cNvSpPr txBox="1"/>
          <p:nvPr/>
        </p:nvSpPr>
        <p:spPr>
          <a:xfrm>
            <a:off x="10540882" y="6097986"/>
            <a:ext cx="894735" cy="225043"/>
          </a:xfrm>
          <a:prstGeom prst="rect">
            <a:avLst/>
          </a:prstGeom>
          <a:noFill/>
        </p:spPr>
        <p:txBody>
          <a:bodyPr wrap="none" lIns="0" tIns="0" rIns="0" bIns="0" rtlCol="0">
            <a:noAutofit/>
          </a:bodyPr>
          <a:lstStyle/>
          <a:p>
            <a:pPr algn="l"/>
            <a:r>
              <a:rPr lang="en-US" sz="1400">
                <a:solidFill>
                  <a:schemeClr val="tx1">
                    <a:lumMod val="85000"/>
                    <a:lumOff val="15000"/>
                  </a:schemeClr>
                </a:solidFill>
                <a:hlinkClick r:id="rId10"/>
              </a:rPr>
              <a:t>Direct link</a:t>
            </a:r>
            <a:endParaRPr lang="en-US" sz="1400">
              <a:solidFill>
                <a:schemeClr val="tx1">
                  <a:lumMod val="85000"/>
                  <a:lumOff val="15000"/>
                </a:schemeClr>
              </a:solidFill>
            </a:endParaRPr>
          </a:p>
        </p:txBody>
      </p:sp>
    </p:spTree>
    <p:extLst>
      <p:ext uri="{BB962C8B-B14F-4D97-AF65-F5344CB8AC3E}">
        <p14:creationId xmlns:p14="http://schemas.microsoft.com/office/powerpoint/2010/main" val="1743317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E3C199-B285-1EC4-E40F-3F2DEE9F4DCF}"/>
              </a:ext>
            </a:extLst>
          </p:cNvPr>
          <p:cNvSpPr>
            <a:spLocks noGrp="1"/>
          </p:cNvSpPr>
          <p:nvPr>
            <p:ph type="title"/>
          </p:nvPr>
        </p:nvSpPr>
        <p:spPr>
          <a:xfrm>
            <a:off x="654463" y="548640"/>
            <a:ext cx="10515600" cy="369332"/>
          </a:xfrm>
        </p:spPr>
        <p:txBody>
          <a:bodyPr/>
          <a:lstStyle/>
          <a:p>
            <a:r>
              <a:rPr lang="en-US" dirty="0"/>
              <a:t>Use Case 1 (Productivity) : Measured load pull data importer</a:t>
            </a:r>
          </a:p>
        </p:txBody>
      </p:sp>
      <p:sp>
        <p:nvSpPr>
          <p:cNvPr id="21" name="TextBox 20">
            <a:extLst>
              <a:ext uri="{FF2B5EF4-FFF2-40B4-BE49-F238E27FC236}">
                <a16:creationId xmlns:a16="http://schemas.microsoft.com/office/drawing/2014/main" id="{626BF568-B7BE-9E0F-94E3-EAD2669249C3}"/>
              </a:ext>
            </a:extLst>
          </p:cNvPr>
          <p:cNvSpPr txBox="1"/>
          <p:nvPr/>
        </p:nvSpPr>
        <p:spPr>
          <a:xfrm>
            <a:off x="780321" y="1408876"/>
            <a:ext cx="1560171" cy="553998"/>
          </a:xfrm>
          <a:prstGeom prst="rect">
            <a:avLst/>
          </a:prstGeom>
          <a:noFill/>
        </p:spPr>
        <p:txBody>
          <a:bodyPr wrap="none" lIns="0" tIns="0" rIns="0" bIns="0" rtlCol="0">
            <a:spAutoFit/>
          </a:bodyPr>
          <a:lstStyle/>
          <a:p>
            <a:pPr algn="ctr"/>
            <a:r>
              <a:rPr lang="en-US" b="1" dirty="0">
                <a:solidFill>
                  <a:schemeClr val="tx1">
                    <a:lumMod val="85000"/>
                    <a:lumOff val="15000"/>
                  </a:schemeClr>
                </a:solidFill>
              </a:rPr>
              <a:t>LOADPULL </a:t>
            </a:r>
            <a:br>
              <a:rPr lang="en-US" b="1" dirty="0">
                <a:solidFill>
                  <a:schemeClr val="tx1">
                    <a:lumMod val="85000"/>
                    <a:lumOff val="15000"/>
                  </a:schemeClr>
                </a:solidFill>
              </a:rPr>
            </a:br>
            <a:r>
              <a:rPr lang="en-US" b="1" dirty="0">
                <a:solidFill>
                  <a:schemeClr val="tx1">
                    <a:lumMod val="85000"/>
                    <a:lumOff val="15000"/>
                  </a:schemeClr>
                </a:solidFill>
              </a:rPr>
              <a:t>DATA IMPORT</a:t>
            </a:r>
          </a:p>
        </p:txBody>
      </p:sp>
      <p:sp>
        <p:nvSpPr>
          <p:cNvPr id="9" name="TextBox 8">
            <a:extLst>
              <a:ext uri="{FF2B5EF4-FFF2-40B4-BE49-F238E27FC236}">
                <a16:creationId xmlns:a16="http://schemas.microsoft.com/office/drawing/2014/main" id="{CF35FA56-1B0C-0A37-2F34-BB59FA51B13E}"/>
              </a:ext>
            </a:extLst>
          </p:cNvPr>
          <p:cNvSpPr txBox="1"/>
          <p:nvPr/>
        </p:nvSpPr>
        <p:spPr>
          <a:xfrm>
            <a:off x="4103828" y="1486896"/>
            <a:ext cx="6909517" cy="553998"/>
          </a:xfrm>
          <a:prstGeom prst="rect">
            <a:avLst/>
          </a:prstGeom>
          <a:noFill/>
        </p:spPr>
        <p:txBody>
          <a:bodyPr wrap="square" lIns="0" tIns="0" rIns="0" bIns="0" rtlCol="0">
            <a:noAutofit/>
          </a:bodyPr>
          <a:lstStyle/>
          <a:p>
            <a:pPr algn="l"/>
            <a:r>
              <a:rPr lang="en-US" sz="1600" dirty="0">
                <a:solidFill>
                  <a:schemeClr val="tx1">
                    <a:lumMod val="65000"/>
                    <a:lumOff val="35000"/>
                  </a:schemeClr>
                </a:solidFill>
              </a:rPr>
              <a:t>Custom Python GUI to import and combine measured data, generating datasets, data displays, testbenches and models.</a:t>
            </a:r>
          </a:p>
        </p:txBody>
      </p:sp>
      <p:grpSp>
        <p:nvGrpSpPr>
          <p:cNvPr id="2" name="Group 1">
            <a:extLst>
              <a:ext uri="{FF2B5EF4-FFF2-40B4-BE49-F238E27FC236}">
                <a16:creationId xmlns:a16="http://schemas.microsoft.com/office/drawing/2014/main" id="{EA3BB07C-CEC3-0F6B-1A80-A3301388A8C1}"/>
              </a:ext>
            </a:extLst>
          </p:cNvPr>
          <p:cNvGrpSpPr/>
          <p:nvPr/>
        </p:nvGrpSpPr>
        <p:grpSpPr>
          <a:xfrm>
            <a:off x="3991390" y="2203617"/>
            <a:ext cx="6671275" cy="3536811"/>
            <a:chOff x="3938459" y="1717012"/>
            <a:chExt cx="8253541" cy="4375656"/>
          </a:xfrm>
        </p:grpSpPr>
        <p:pic>
          <p:nvPicPr>
            <p:cNvPr id="8" name="Picture 7">
              <a:extLst>
                <a:ext uri="{FF2B5EF4-FFF2-40B4-BE49-F238E27FC236}">
                  <a16:creationId xmlns:a16="http://schemas.microsoft.com/office/drawing/2014/main" id="{307A324E-FC7E-8983-24BD-F943DA85290A}"/>
                </a:ext>
              </a:extLst>
            </p:cNvPr>
            <p:cNvPicPr>
              <a:picLocks noChangeAspect="1"/>
            </p:cNvPicPr>
            <p:nvPr/>
          </p:nvPicPr>
          <p:blipFill rotWithShape="1">
            <a:blip r:embed="rId3"/>
            <a:srcRect l="23876" t="20538" r="40833" b="22079"/>
            <a:stretch/>
          </p:blipFill>
          <p:spPr>
            <a:xfrm>
              <a:off x="4077564" y="2407225"/>
              <a:ext cx="4724600" cy="3215740"/>
            </a:xfrm>
            <a:prstGeom prst="rect">
              <a:avLst/>
            </a:prstGeom>
          </p:spPr>
        </p:pic>
        <p:sp>
          <p:nvSpPr>
            <p:cNvPr id="10" name="Arrow: Right 9">
              <a:extLst>
                <a:ext uri="{FF2B5EF4-FFF2-40B4-BE49-F238E27FC236}">
                  <a16:creationId xmlns:a16="http://schemas.microsoft.com/office/drawing/2014/main" id="{7B23F701-594D-5909-FC66-986365C795EF}"/>
                </a:ext>
              </a:extLst>
            </p:cNvPr>
            <p:cNvSpPr/>
            <p:nvPr/>
          </p:nvSpPr>
          <p:spPr>
            <a:xfrm>
              <a:off x="9060287" y="2794716"/>
              <a:ext cx="373487" cy="328411"/>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600" dirty="0" err="1"/>
            </a:p>
          </p:txBody>
        </p:sp>
        <p:pic>
          <p:nvPicPr>
            <p:cNvPr id="15" name="Picture 14">
              <a:extLst>
                <a:ext uri="{FF2B5EF4-FFF2-40B4-BE49-F238E27FC236}">
                  <a16:creationId xmlns:a16="http://schemas.microsoft.com/office/drawing/2014/main" id="{1F302000-C293-24BD-CEC6-D59E16F2A135}"/>
                </a:ext>
              </a:extLst>
            </p:cNvPr>
            <p:cNvPicPr>
              <a:picLocks noChangeAspect="1"/>
            </p:cNvPicPr>
            <p:nvPr/>
          </p:nvPicPr>
          <p:blipFill>
            <a:blip r:embed="rId4"/>
            <a:stretch>
              <a:fillRect/>
            </a:stretch>
          </p:blipFill>
          <p:spPr>
            <a:xfrm>
              <a:off x="9442011" y="2010206"/>
              <a:ext cx="2237987" cy="2156109"/>
            </a:xfrm>
            <a:prstGeom prst="rect">
              <a:avLst/>
            </a:prstGeom>
          </p:spPr>
        </p:pic>
        <p:sp>
          <p:nvSpPr>
            <p:cNvPr id="20" name="TextBox 19">
              <a:extLst>
                <a:ext uri="{FF2B5EF4-FFF2-40B4-BE49-F238E27FC236}">
                  <a16:creationId xmlns:a16="http://schemas.microsoft.com/office/drawing/2014/main" id="{53361ECA-F7D6-E9D4-85BA-0BECF2C1BD1C}"/>
                </a:ext>
              </a:extLst>
            </p:cNvPr>
            <p:cNvSpPr txBox="1"/>
            <p:nvPr/>
          </p:nvSpPr>
          <p:spPr>
            <a:xfrm>
              <a:off x="9678472" y="1809482"/>
              <a:ext cx="1822361" cy="199624"/>
            </a:xfrm>
            <a:prstGeom prst="rect">
              <a:avLst/>
            </a:prstGeom>
            <a:noFill/>
          </p:spPr>
          <p:txBody>
            <a:bodyPr wrap="none" lIns="0" tIns="0" rIns="0" bIns="0" rtlCol="0">
              <a:noAutofit/>
            </a:bodyPr>
            <a:lstStyle/>
            <a:p>
              <a:pPr algn="l"/>
              <a:r>
                <a:rPr lang="en-US" sz="1100" dirty="0">
                  <a:solidFill>
                    <a:schemeClr val="tx1">
                      <a:lumMod val="85000"/>
                      <a:lumOff val="15000"/>
                    </a:schemeClr>
                  </a:solidFill>
                </a:rPr>
                <a:t>Datasets and Data Displays</a:t>
              </a:r>
            </a:p>
          </p:txBody>
        </p:sp>
        <p:pic>
          <p:nvPicPr>
            <p:cNvPr id="38" name="Picture 37">
              <a:extLst>
                <a:ext uri="{FF2B5EF4-FFF2-40B4-BE49-F238E27FC236}">
                  <a16:creationId xmlns:a16="http://schemas.microsoft.com/office/drawing/2014/main" id="{85D4CE1A-2C77-5DAA-2AEB-49C93A257F9B}"/>
                </a:ext>
              </a:extLst>
            </p:cNvPr>
            <p:cNvPicPr>
              <a:picLocks noChangeAspect="1"/>
            </p:cNvPicPr>
            <p:nvPr/>
          </p:nvPicPr>
          <p:blipFill rotWithShape="1">
            <a:blip r:embed="rId5"/>
            <a:srcRect r="64613" b="89934"/>
            <a:stretch/>
          </p:blipFill>
          <p:spPr>
            <a:xfrm>
              <a:off x="3938459" y="1717012"/>
              <a:ext cx="4906127" cy="584188"/>
            </a:xfrm>
            <a:prstGeom prst="rect">
              <a:avLst/>
            </a:prstGeom>
          </p:spPr>
        </p:pic>
        <p:sp>
          <p:nvSpPr>
            <p:cNvPr id="40" name="Arrow: Right 39">
              <a:extLst>
                <a:ext uri="{FF2B5EF4-FFF2-40B4-BE49-F238E27FC236}">
                  <a16:creationId xmlns:a16="http://schemas.microsoft.com/office/drawing/2014/main" id="{FADCC5D3-567E-68FF-DDB3-7C5BB6C24501}"/>
                </a:ext>
              </a:extLst>
            </p:cNvPr>
            <p:cNvSpPr/>
            <p:nvPr/>
          </p:nvSpPr>
          <p:spPr>
            <a:xfrm>
              <a:off x="9051701" y="5271753"/>
              <a:ext cx="373487" cy="328411"/>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600" dirty="0" err="1"/>
            </a:p>
          </p:txBody>
        </p:sp>
        <p:sp>
          <p:nvSpPr>
            <p:cNvPr id="41" name="TextBox 40">
              <a:extLst>
                <a:ext uri="{FF2B5EF4-FFF2-40B4-BE49-F238E27FC236}">
                  <a16:creationId xmlns:a16="http://schemas.microsoft.com/office/drawing/2014/main" id="{E86E869D-F9D1-6B21-46F3-27A450A07A98}"/>
                </a:ext>
              </a:extLst>
            </p:cNvPr>
            <p:cNvSpPr txBox="1"/>
            <p:nvPr/>
          </p:nvSpPr>
          <p:spPr>
            <a:xfrm>
              <a:off x="9440213" y="4357352"/>
              <a:ext cx="2751787" cy="291921"/>
            </a:xfrm>
            <a:prstGeom prst="rect">
              <a:avLst/>
            </a:prstGeom>
            <a:noFill/>
          </p:spPr>
          <p:txBody>
            <a:bodyPr wrap="square" lIns="0" tIns="0" rIns="0" bIns="0" rtlCol="0">
              <a:noAutofit/>
            </a:bodyPr>
            <a:lstStyle/>
            <a:p>
              <a:pPr algn="l"/>
              <a:r>
                <a:rPr lang="en-US" sz="1100" dirty="0">
                  <a:solidFill>
                    <a:schemeClr val="tx1">
                      <a:lumMod val="85000"/>
                      <a:lumOff val="15000"/>
                    </a:schemeClr>
                  </a:solidFill>
                </a:rPr>
                <a:t>Artificial Neural Network Simulation Models and testbenches</a:t>
              </a:r>
            </a:p>
          </p:txBody>
        </p:sp>
        <p:pic>
          <p:nvPicPr>
            <p:cNvPr id="42" name="Picture 41">
              <a:extLst>
                <a:ext uri="{FF2B5EF4-FFF2-40B4-BE49-F238E27FC236}">
                  <a16:creationId xmlns:a16="http://schemas.microsoft.com/office/drawing/2014/main" id="{9EE9EACB-BE79-282F-BAB3-8FD6583F2667}"/>
                </a:ext>
              </a:extLst>
            </p:cNvPr>
            <p:cNvPicPr>
              <a:picLocks noChangeAspect="1"/>
            </p:cNvPicPr>
            <p:nvPr/>
          </p:nvPicPr>
          <p:blipFill rotWithShape="1">
            <a:blip r:embed="rId6"/>
            <a:srcRect l="31211" t="9941"/>
            <a:stretch/>
          </p:blipFill>
          <p:spPr>
            <a:xfrm>
              <a:off x="9467582" y="4781264"/>
              <a:ext cx="2290830" cy="1311404"/>
            </a:xfrm>
            <a:prstGeom prst="rect">
              <a:avLst/>
            </a:prstGeom>
          </p:spPr>
        </p:pic>
      </p:grpSp>
      <p:sp>
        <p:nvSpPr>
          <p:cNvPr id="4" name="Arrow: Right 3">
            <a:extLst>
              <a:ext uri="{FF2B5EF4-FFF2-40B4-BE49-F238E27FC236}">
                <a16:creationId xmlns:a16="http://schemas.microsoft.com/office/drawing/2014/main" id="{4D76404D-D274-2ED9-E002-7E48A85C493A}"/>
              </a:ext>
            </a:extLst>
          </p:cNvPr>
          <p:cNvSpPr/>
          <p:nvPr/>
        </p:nvSpPr>
        <p:spPr>
          <a:xfrm>
            <a:off x="3412313" y="3210164"/>
            <a:ext cx="341172" cy="29999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600" dirty="0" err="1"/>
          </a:p>
        </p:txBody>
      </p:sp>
      <p:sp>
        <p:nvSpPr>
          <p:cNvPr id="6" name="Footer Placeholder 3">
            <a:extLst>
              <a:ext uri="{FF2B5EF4-FFF2-40B4-BE49-F238E27FC236}">
                <a16:creationId xmlns:a16="http://schemas.microsoft.com/office/drawing/2014/main" id="{7BC0C05F-A70D-30DE-3A8F-A9F38130D0EF}"/>
              </a:ext>
            </a:extLst>
          </p:cNvPr>
          <p:cNvSpPr>
            <a:spLocks noGrp="1"/>
          </p:cNvSpPr>
          <p:nvPr>
            <p:ph type="ftr" sz="quarter" idx="33"/>
          </p:nvPr>
        </p:nvSpPr>
        <p:spPr>
          <a:xfrm>
            <a:off x="4038600" y="6456363"/>
            <a:ext cx="4114800" cy="153987"/>
          </a:xfrm>
        </p:spPr>
        <p:txBody>
          <a:bodyPr/>
          <a:lstStyle/>
          <a:p>
            <a:r>
              <a:rPr lang="en-US" dirty="0"/>
              <a:t>Keysight EDA Connect 2025</a:t>
            </a:r>
          </a:p>
        </p:txBody>
      </p:sp>
      <p:pic>
        <p:nvPicPr>
          <p:cNvPr id="3" name="Graphic 1" descr="Hero Male with solid fill">
            <a:extLst>
              <a:ext uri="{FF2B5EF4-FFF2-40B4-BE49-F238E27FC236}">
                <a16:creationId xmlns:a16="http://schemas.microsoft.com/office/drawing/2014/main" id="{76C72A94-48D9-12B0-5C4C-7E8A1029A18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4201" y="64306"/>
            <a:ext cx="731520" cy="731520"/>
          </a:xfrm>
          <a:prstGeom prst="rect">
            <a:avLst/>
          </a:prstGeom>
        </p:spPr>
      </p:pic>
      <p:sp>
        <p:nvSpPr>
          <p:cNvPr id="7" name="TextBox 6">
            <a:extLst>
              <a:ext uri="{FF2B5EF4-FFF2-40B4-BE49-F238E27FC236}">
                <a16:creationId xmlns:a16="http://schemas.microsoft.com/office/drawing/2014/main" id="{2A3F026D-1DBC-CEBD-EDA7-B3ED5EBA9BD7}"/>
              </a:ext>
            </a:extLst>
          </p:cNvPr>
          <p:cNvSpPr txBox="1"/>
          <p:nvPr/>
        </p:nvSpPr>
        <p:spPr>
          <a:xfrm>
            <a:off x="533400" y="5592905"/>
            <a:ext cx="11353800" cy="584775"/>
          </a:xfrm>
          <a:prstGeom prst="rect">
            <a:avLst/>
          </a:prstGeom>
          <a:noFill/>
        </p:spPr>
        <p:txBody>
          <a:bodyPr wrap="square">
            <a:spAutoFit/>
          </a:bodyPr>
          <a:lstStyle/>
          <a:p>
            <a:r>
              <a:rPr lang="en-US" sz="1600" b="1" dirty="0"/>
              <a:t>Watch now: </a:t>
            </a:r>
          </a:p>
          <a:p>
            <a:r>
              <a:rPr lang="en-US" sz="1600" dirty="0">
                <a:hlinkClick r:id="rId9"/>
              </a:rPr>
              <a:t>https://www.keysight.com/content/dam/keysight/en/vid/ungate/demos/Load-Pull-Modeling-with-Python-s-AI-Power.mp4</a:t>
            </a:r>
            <a:r>
              <a:rPr lang="en-US" sz="1600" dirty="0"/>
              <a:t> </a:t>
            </a:r>
          </a:p>
        </p:txBody>
      </p:sp>
      <p:pic>
        <p:nvPicPr>
          <p:cNvPr id="12" name="Picture 11">
            <a:extLst>
              <a:ext uri="{FF2B5EF4-FFF2-40B4-BE49-F238E27FC236}">
                <a16:creationId xmlns:a16="http://schemas.microsoft.com/office/drawing/2014/main" id="{16A7B82D-AB12-11E8-BFCF-01CD7FFCB9F6}"/>
              </a:ext>
            </a:extLst>
          </p:cNvPr>
          <p:cNvPicPr>
            <a:picLocks noChangeAspect="1"/>
          </p:cNvPicPr>
          <p:nvPr/>
        </p:nvPicPr>
        <p:blipFill rotWithShape="1">
          <a:blip r:embed="rId10"/>
          <a:srcRect b="7879"/>
          <a:stretch/>
        </p:blipFill>
        <p:spPr>
          <a:xfrm>
            <a:off x="623570" y="2051464"/>
            <a:ext cx="2451731" cy="3159836"/>
          </a:xfrm>
          <a:prstGeom prst="rect">
            <a:avLst/>
          </a:prstGeom>
          <a:ln>
            <a:solidFill>
              <a:schemeClr val="bg1">
                <a:lumMod val="85000"/>
              </a:schemeClr>
            </a:solidFill>
          </a:ln>
          <a:effectLst>
            <a:outerShdw blurRad="50800" dist="38100" dir="2700000" algn="tl" rotWithShape="0">
              <a:prstClr val="black">
                <a:alpha val="40000"/>
              </a:prstClr>
            </a:outerShdw>
          </a:effectLst>
        </p:spPr>
      </p:pic>
      <p:sp>
        <p:nvSpPr>
          <p:cNvPr id="16" name="TextBox 15">
            <a:extLst>
              <a:ext uri="{FF2B5EF4-FFF2-40B4-BE49-F238E27FC236}">
                <a16:creationId xmlns:a16="http://schemas.microsoft.com/office/drawing/2014/main" id="{15CEA49F-B8C2-8597-0B26-128054AAE825}"/>
              </a:ext>
            </a:extLst>
          </p:cNvPr>
          <p:cNvSpPr txBox="1"/>
          <p:nvPr/>
        </p:nvSpPr>
        <p:spPr>
          <a:xfrm>
            <a:off x="1012937" y="3572448"/>
            <a:ext cx="1527662" cy="646331"/>
          </a:xfrm>
          <a:prstGeom prst="rect">
            <a:avLst/>
          </a:prstGeom>
          <a:solidFill>
            <a:srgbClr val="FFFFFF">
              <a:alpha val="69804"/>
            </a:srgbClr>
          </a:solidFill>
        </p:spPr>
        <p:txBody>
          <a:bodyPr wrap="none" lIns="0" tIns="0" rIns="0" bIns="0" rtlCol="0">
            <a:spAutoFit/>
          </a:bodyPr>
          <a:lstStyle/>
          <a:p>
            <a:pPr algn="ctr"/>
            <a:r>
              <a:rPr lang="en-US" sz="1400" b="1" dirty="0">
                <a:solidFill>
                  <a:schemeClr val="tx1">
                    <a:lumMod val="85000"/>
                    <a:lumOff val="15000"/>
                  </a:schemeClr>
                </a:solidFill>
              </a:rPr>
              <a:t>UNFORMATTED</a:t>
            </a:r>
          </a:p>
          <a:p>
            <a:pPr algn="ctr"/>
            <a:r>
              <a:rPr lang="en-US" sz="1400" b="1" dirty="0">
                <a:solidFill>
                  <a:schemeClr val="tx1">
                    <a:lumMod val="85000"/>
                    <a:lumOff val="15000"/>
                  </a:schemeClr>
                </a:solidFill>
              </a:rPr>
              <a:t>RAW</a:t>
            </a:r>
          </a:p>
          <a:p>
            <a:pPr algn="ctr"/>
            <a:r>
              <a:rPr lang="en-US" sz="1400" b="1" dirty="0">
                <a:solidFill>
                  <a:schemeClr val="tx1">
                    <a:lumMod val="85000"/>
                    <a:lumOff val="15000"/>
                  </a:schemeClr>
                </a:solidFill>
              </a:rPr>
              <a:t>MEASUREMENTS</a:t>
            </a:r>
          </a:p>
        </p:txBody>
      </p:sp>
    </p:spTree>
    <p:extLst>
      <p:ext uri="{BB962C8B-B14F-4D97-AF65-F5344CB8AC3E}">
        <p14:creationId xmlns:p14="http://schemas.microsoft.com/office/powerpoint/2010/main" val="719858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D0D8F77-C6E0-748F-1068-01DC75BE8581}"/>
              </a:ext>
            </a:extLst>
          </p:cNvPr>
          <p:cNvSpPr>
            <a:spLocks noGrp="1"/>
          </p:cNvSpPr>
          <p:nvPr>
            <p:ph type="title"/>
          </p:nvPr>
        </p:nvSpPr>
        <p:spPr/>
        <p:txBody>
          <a:bodyPr/>
          <a:lstStyle/>
          <a:p>
            <a:r>
              <a:rPr lang="en-US" dirty="0"/>
              <a:t>Use Case 1 (Productivity) : Scripted design personalities</a:t>
            </a:r>
          </a:p>
        </p:txBody>
      </p:sp>
      <p:sp>
        <p:nvSpPr>
          <p:cNvPr id="7" name="Text Placeholder 6">
            <a:extLst>
              <a:ext uri="{FF2B5EF4-FFF2-40B4-BE49-F238E27FC236}">
                <a16:creationId xmlns:a16="http://schemas.microsoft.com/office/drawing/2014/main" id="{5B0E0D4E-9F80-32DB-4088-AD54C7177931}"/>
              </a:ext>
            </a:extLst>
          </p:cNvPr>
          <p:cNvSpPr>
            <a:spLocks noGrp="1"/>
          </p:cNvSpPr>
          <p:nvPr>
            <p:ph type="body" sz="quarter" idx="32"/>
          </p:nvPr>
        </p:nvSpPr>
        <p:spPr/>
        <p:txBody>
          <a:bodyPr/>
          <a:lstStyle/>
          <a:p>
            <a:r>
              <a:rPr lang="en-US" sz="1600" kern="100" dirty="0">
                <a:solidFill>
                  <a:srgbClr val="000000"/>
                </a:solidFill>
                <a:effectLst/>
                <a:latin typeface="Calibri" panose="020F0502020204030204" pitchFamily="34" charset="0"/>
                <a:ea typeface="Calibri" panose="020F0502020204030204" pitchFamily="34" charset="0"/>
              </a:rPr>
              <a:t>Filters created and optimized in a headless, automated method in Keysight ADS – an on-ramp to AI/ML</a:t>
            </a:r>
            <a:endParaRPr lang="en-US" dirty="0"/>
          </a:p>
        </p:txBody>
      </p:sp>
      <p:sp>
        <p:nvSpPr>
          <p:cNvPr id="5" name="Footer Placeholder 4">
            <a:extLst>
              <a:ext uri="{FF2B5EF4-FFF2-40B4-BE49-F238E27FC236}">
                <a16:creationId xmlns:a16="http://schemas.microsoft.com/office/drawing/2014/main" id="{4FC5E855-E4A7-9182-99FB-18CD991C0BF3}"/>
              </a:ext>
            </a:extLst>
          </p:cNvPr>
          <p:cNvSpPr>
            <a:spLocks noGrp="1"/>
          </p:cNvSpPr>
          <p:nvPr>
            <p:ph type="ftr" sz="quarter" idx="33"/>
          </p:nvPr>
        </p:nvSpPr>
        <p:spPr/>
        <p:txBody>
          <a:bodyPr/>
          <a:lstStyle/>
          <a:p>
            <a:r>
              <a:rPr lang="en-US" dirty="0"/>
              <a:t>Keysight EDA Connect 2025</a:t>
            </a:r>
          </a:p>
        </p:txBody>
      </p:sp>
      <p:grpSp>
        <p:nvGrpSpPr>
          <p:cNvPr id="19" name="Group 18">
            <a:extLst>
              <a:ext uri="{FF2B5EF4-FFF2-40B4-BE49-F238E27FC236}">
                <a16:creationId xmlns:a16="http://schemas.microsoft.com/office/drawing/2014/main" id="{657DC3EA-F1EB-2366-378A-1DECC0754A9F}"/>
              </a:ext>
            </a:extLst>
          </p:cNvPr>
          <p:cNvGrpSpPr/>
          <p:nvPr/>
        </p:nvGrpSpPr>
        <p:grpSpPr>
          <a:xfrm>
            <a:off x="533400" y="1600200"/>
            <a:ext cx="5869727" cy="4124101"/>
            <a:chOff x="7088349" y="1882626"/>
            <a:chExt cx="4334934" cy="2935856"/>
          </a:xfrm>
          <a:effectLst>
            <a:outerShdw blurRad="50800" dist="38100" dir="2700000" algn="tl" rotWithShape="0">
              <a:prstClr val="black">
                <a:alpha val="40000"/>
              </a:prstClr>
            </a:outerShdw>
          </a:effectLst>
        </p:grpSpPr>
        <p:pic>
          <p:nvPicPr>
            <p:cNvPr id="12" name="Picture 11">
              <a:extLst>
                <a:ext uri="{FF2B5EF4-FFF2-40B4-BE49-F238E27FC236}">
                  <a16:creationId xmlns:a16="http://schemas.microsoft.com/office/drawing/2014/main" id="{595F2111-356F-11AA-0718-10482B084074}"/>
                </a:ext>
              </a:extLst>
            </p:cNvPr>
            <p:cNvPicPr>
              <a:picLocks noChangeAspect="1"/>
            </p:cNvPicPr>
            <p:nvPr/>
          </p:nvPicPr>
          <p:blipFill rotWithShape="1">
            <a:blip r:embed="rId2"/>
            <a:srcRect b="49592"/>
            <a:stretch/>
          </p:blipFill>
          <p:spPr>
            <a:xfrm>
              <a:off x="7088349" y="1882626"/>
              <a:ext cx="2130102" cy="2935856"/>
            </a:xfrm>
            <a:prstGeom prst="rect">
              <a:avLst/>
            </a:prstGeom>
          </p:spPr>
        </p:pic>
        <p:pic>
          <p:nvPicPr>
            <p:cNvPr id="13" name="Picture 12">
              <a:extLst>
                <a:ext uri="{FF2B5EF4-FFF2-40B4-BE49-F238E27FC236}">
                  <a16:creationId xmlns:a16="http://schemas.microsoft.com/office/drawing/2014/main" id="{467BE954-C94D-0F8B-B743-12FE75E2DA56}"/>
                </a:ext>
              </a:extLst>
            </p:cNvPr>
            <p:cNvPicPr>
              <a:picLocks noChangeAspect="1"/>
            </p:cNvPicPr>
            <p:nvPr/>
          </p:nvPicPr>
          <p:blipFill rotWithShape="1">
            <a:blip r:embed="rId2"/>
            <a:srcRect t="50588"/>
            <a:stretch/>
          </p:blipFill>
          <p:spPr>
            <a:xfrm>
              <a:off x="9256167" y="1887201"/>
              <a:ext cx="2167116" cy="2927883"/>
            </a:xfrm>
            <a:prstGeom prst="rect">
              <a:avLst/>
            </a:prstGeom>
          </p:spPr>
        </p:pic>
        <p:pic>
          <p:nvPicPr>
            <p:cNvPr id="16" name="Picture 15">
              <a:extLst>
                <a:ext uri="{FF2B5EF4-FFF2-40B4-BE49-F238E27FC236}">
                  <a16:creationId xmlns:a16="http://schemas.microsoft.com/office/drawing/2014/main" id="{0FB17F79-0FAC-1829-18E8-39D5AD54F917}"/>
                </a:ext>
              </a:extLst>
            </p:cNvPr>
            <p:cNvPicPr>
              <a:picLocks noChangeAspect="1"/>
            </p:cNvPicPr>
            <p:nvPr/>
          </p:nvPicPr>
          <p:blipFill>
            <a:blip r:embed="rId3"/>
            <a:stretch>
              <a:fillRect/>
            </a:stretch>
          </p:blipFill>
          <p:spPr>
            <a:xfrm>
              <a:off x="9256167" y="1954312"/>
              <a:ext cx="2130102" cy="1396241"/>
            </a:xfrm>
            <a:prstGeom prst="rect">
              <a:avLst/>
            </a:prstGeom>
          </p:spPr>
        </p:pic>
      </p:grpSp>
      <p:pic>
        <p:nvPicPr>
          <p:cNvPr id="20" name="Picture 19">
            <a:extLst>
              <a:ext uri="{FF2B5EF4-FFF2-40B4-BE49-F238E27FC236}">
                <a16:creationId xmlns:a16="http://schemas.microsoft.com/office/drawing/2014/main" id="{AC1AEFCA-3103-C6B1-AFAA-0C9F32BF1A1B}"/>
              </a:ext>
            </a:extLst>
          </p:cNvPr>
          <p:cNvPicPr>
            <a:picLocks noChangeAspect="1"/>
          </p:cNvPicPr>
          <p:nvPr/>
        </p:nvPicPr>
        <p:blipFill rotWithShape="1">
          <a:blip r:embed="rId4"/>
          <a:srcRect r="5611"/>
          <a:stretch/>
        </p:blipFill>
        <p:spPr>
          <a:xfrm>
            <a:off x="3297016" y="1609113"/>
            <a:ext cx="3566106" cy="2053136"/>
          </a:xfrm>
          <a:prstGeom prst="rect">
            <a:avLst/>
          </a:prstGeom>
          <a:effectLst>
            <a:outerShdw blurRad="50800" dist="38100" dir="2700000" algn="tl" rotWithShape="0">
              <a:prstClr val="black">
                <a:alpha val="40000"/>
              </a:prstClr>
            </a:outerShdw>
          </a:effectLst>
        </p:spPr>
      </p:pic>
      <p:pic>
        <p:nvPicPr>
          <p:cNvPr id="2" name="Picture 1">
            <a:extLst>
              <a:ext uri="{FF2B5EF4-FFF2-40B4-BE49-F238E27FC236}">
                <a16:creationId xmlns:a16="http://schemas.microsoft.com/office/drawing/2014/main" id="{89EB4801-0A1F-C436-9629-0E211E52394D}"/>
              </a:ext>
            </a:extLst>
          </p:cNvPr>
          <p:cNvPicPr>
            <a:picLocks noChangeAspect="1"/>
          </p:cNvPicPr>
          <p:nvPr/>
        </p:nvPicPr>
        <p:blipFill>
          <a:blip r:embed="rId5"/>
          <a:stretch>
            <a:fillRect/>
          </a:stretch>
        </p:blipFill>
        <p:spPr>
          <a:xfrm>
            <a:off x="7315200" y="1338136"/>
            <a:ext cx="4209068" cy="5118227"/>
          </a:xfrm>
          <a:prstGeom prst="rect">
            <a:avLst/>
          </a:prstGeom>
        </p:spPr>
      </p:pic>
      <p:pic>
        <p:nvPicPr>
          <p:cNvPr id="3" name="Graphic 1" descr="Hero Male with solid fill">
            <a:extLst>
              <a:ext uri="{FF2B5EF4-FFF2-40B4-BE49-F238E27FC236}">
                <a16:creationId xmlns:a16="http://schemas.microsoft.com/office/drawing/2014/main" id="{6E0D0D6C-0CE6-34C3-655F-4BC421C8646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4201" y="64306"/>
            <a:ext cx="731520" cy="731520"/>
          </a:xfrm>
          <a:prstGeom prst="rect">
            <a:avLst/>
          </a:prstGeom>
        </p:spPr>
      </p:pic>
      <p:sp>
        <p:nvSpPr>
          <p:cNvPr id="4" name="TextBox 3">
            <a:extLst>
              <a:ext uri="{FF2B5EF4-FFF2-40B4-BE49-F238E27FC236}">
                <a16:creationId xmlns:a16="http://schemas.microsoft.com/office/drawing/2014/main" id="{A9D320BC-3164-0880-565A-5169A6E84699}"/>
              </a:ext>
            </a:extLst>
          </p:cNvPr>
          <p:cNvSpPr txBox="1"/>
          <p:nvPr/>
        </p:nvSpPr>
        <p:spPr>
          <a:xfrm>
            <a:off x="9100677" y="1623751"/>
            <a:ext cx="2826867" cy="2227183"/>
          </a:xfrm>
          <a:prstGeom prst="rect">
            <a:avLst/>
          </a:prstGeom>
          <a:solidFill>
            <a:srgbClr val="FFFF00"/>
          </a:solidFill>
        </p:spPr>
        <p:txBody>
          <a:bodyPr wrap="none" lIns="0" tIns="0" rIns="0" bIns="0" rtlCol="0">
            <a:noAutofit/>
          </a:bodyPr>
          <a:lstStyle/>
          <a:p>
            <a:pPr algn="ctr"/>
            <a:r>
              <a:rPr lang="en-US" sz="3200" b="1" dirty="0">
                <a:solidFill>
                  <a:schemeClr val="tx1">
                    <a:lumMod val="85000"/>
                    <a:lumOff val="15000"/>
                  </a:schemeClr>
                </a:solidFill>
              </a:rPr>
              <a:t>Guided Flows</a:t>
            </a:r>
          </a:p>
          <a:p>
            <a:pPr algn="ctr"/>
            <a:r>
              <a:rPr lang="en-US" sz="3200" b="1" dirty="0">
                <a:solidFill>
                  <a:schemeClr val="tx1">
                    <a:lumMod val="85000"/>
                    <a:lumOff val="15000"/>
                  </a:schemeClr>
                </a:solidFill>
              </a:rPr>
              <a:t>can speed up </a:t>
            </a:r>
          </a:p>
          <a:p>
            <a:pPr algn="ctr"/>
            <a:r>
              <a:rPr lang="en-US" sz="3200" b="1" dirty="0">
                <a:solidFill>
                  <a:schemeClr val="tx1">
                    <a:lumMod val="85000"/>
                    <a:lumOff val="15000"/>
                  </a:schemeClr>
                </a:solidFill>
              </a:rPr>
              <a:t>routine </a:t>
            </a:r>
          </a:p>
          <a:p>
            <a:pPr algn="ctr"/>
            <a:r>
              <a:rPr lang="en-US" sz="3200" b="1" dirty="0">
                <a:solidFill>
                  <a:schemeClr val="tx1">
                    <a:lumMod val="85000"/>
                    <a:lumOff val="15000"/>
                  </a:schemeClr>
                </a:solidFill>
              </a:rPr>
              <a:t>processes</a:t>
            </a:r>
          </a:p>
        </p:txBody>
      </p:sp>
    </p:spTree>
    <p:extLst>
      <p:ext uri="{BB962C8B-B14F-4D97-AF65-F5344CB8AC3E}">
        <p14:creationId xmlns:p14="http://schemas.microsoft.com/office/powerpoint/2010/main" val="2347877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ABA35DF-BC1C-1643-2DF2-BCD4647489EA}"/>
              </a:ext>
            </a:extLst>
          </p:cNvPr>
          <p:cNvSpPr>
            <a:spLocks noGrp="1"/>
          </p:cNvSpPr>
          <p:nvPr>
            <p:ph type="body" sz="quarter" idx="32"/>
          </p:nvPr>
        </p:nvSpPr>
        <p:spPr/>
        <p:txBody>
          <a:bodyPr/>
          <a:lstStyle/>
          <a:p>
            <a:r>
              <a:rPr lang="en-US" dirty="0"/>
              <a:t>3 ways to run interactive applications</a:t>
            </a:r>
          </a:p>
        </p:txBody>
      </p:sp>
      <p:sp>
        <p:nvSpPr>
          <p:cNvPr id="4" name="Title 3">
            <a:extLst>
              <a:ext uri="{FF2B5EF4-FFF2-40B4-BE49-F238E27FC236}">
                <a16:creationId xmlns:a16="http://schemas.microsoft.com/office/drawing/2014/main" id="{DCAA8937-A387-0D57-001E-9D060B67A97E}"/>
              </a:ext>
            </a:extLst>
          </p:cNvPr>
          <p:cNvSpPr>
            <a:spLocks noGrp="1"/>
          </p:cNvSpPr>
          <p:nvPr>
            <p:ph type="title"/>
          </p:nvPr>
        </p:nvSpPr>
        <p:spPr/>
        <p:txBody>
          <a:bodyPr/>
          <a:lstStyle/>
          <a:p>
            <a:r>
              <a:rPr lang="en-US" dirty="0"/>
              <a:t>Personal Productivity Demo: ADS Filter Workflow </a:t>
            </a:r>
          </a:p>
        </p:txBody>
      </p:sp>
      <p:pic>
        <p:nvPicPr>
          <p:cNvPr id="7" name="Picture 6">
            <a:extLst>
              <a:ext uri="{FF2B5EF4-FFF2-40B4-BE49-F238E27FC236}">
                <a16:creationId xmlns:a16="http://schemas.microsoft.com/office/drawing/2014/main" id="{2F7508A9-8330-8D13-70E7-4DF67526235F}"/>
              </a:ext>
            </a:extLst>
          </p:cNvPr>
          <p:cNvPicPr>
            <a:picLocks noChangeAspect="1"/>
          </p:cNvPicPr>
          <p:nvPr/>
        </p:nvPicPr>
        <p:blipFill>
          <a:blip r:embed="rId2"/>
          <a:stretch>
            <a:fillRect/>
          </a:stretch>
        </p:blipFill>
        <p:spPr>
          <a:xfrm>
            <a:off x="610877" y="1702781"/>
            <a:ext cx="4265922" cy="4213387"/>
          </a:xfrm>
          <a:prstGeom prst="rect">
            <a:avLst/>
          </a:prstGeom>
          <a:ln>
            <a:solidFill>
              <a:schemeClr val="tx1"/>
            </a:solidFill>
          </a:ln>
        </p:spPr>
      </p:pic>
      <p:sp>
        <p:nvSpPr>
          <p:cNvPr id="8" name="TextBox 7">
            <a:extLst>
              <a:ext uri="{FF2B5EF4-FFF2-40B4-BE49-F238E27FC236}">
                <a16:creationId xmlns:a16="http://schemas.microsoft.com/office/drawing/2014/main" id="{D16FAE11-1785-2F94-6E9A-A2DF75A9CA9D}"/>
              </a:ext>
            </a:extLst>
          </p:cNvPr>
          <p:cNvSpPr txBox="1"/>
          <p:nvPr/>
        </p:nvSpPr>
        <p:spPr>
          <a:xfrm>
            <a:off x="1257300" y="1424763"/>
            <a:ext cx="2331720" cy="237571"/>
          </a:xfrm>
          <a:prstGeom prst="rect">
            <a:avLst/>
          </a:prstGeom>
          <a:noFill/>
        </p:spPr>
        <p:txBody>
          <a:bodyPr wrap="none" lIns="0" tIns="0" rIns="0" bIns="0" rtlCol="0">
            <a:noAutofit/>
          </a:bodyPr>
          <a:lstStyle/>
          <a:p>
            <a:pPr algn="l"/>
            <a:r>
              <a:rPr lang="en-US" dirty="0">
                <a:solidFill>
                  <a:schemeClr val="tx1">
                    <a:lumMod val="85000"/>
                    <a:lumOff val="15000"/>
                  </a:schemeClr>
                </a:solidFill>
              </a:rPr>
              <a:t>Custom Menu and User Interface</a:t>
            </a:r>
          </a:p>
        </p:txBody>
      </p:sp>
      <p:pic>
        <p:nvPicPr>
          <p:cNvPr id="11" name="Picture 10">
            <a:extLst>
              <a:ext uri="{FF2B5EF4-FFF2-40B4-BE49-F238E27FC236}">
                <a16:creationId xmlns:a16="http://schemas.microsoft.com/office/drawing/2014/main" id="{79B93816-D43C-6312-E9C1-AAC922FF30E5}"/>
              </a:ext>
            </a:extLst>
          </p:cNvPr>
          <p:cNvPicPr>
            <a:picLocks noChangeAspect="1"/>
          </p:cNvPicPr>
          <p:nvPr/>
        </p:nvPicPr>
        <p:blipFill>
          <a:blip r:embed="rId3"/>
          <a:srcRect b="12922"/>
          <a:stretch/>
        </p:blipFill>
        <p:spPr>
          <a:xfrm>
            <a:off x="5284883" y="1702780"/>
            <a:ext cx="3201187" cy="4213387"/>
          </a:xfrm>
          <a:prstGeom prst="rect">
            <a:avLst/>
          </a:prstGeom>
        </p:spPr>
      </p:pic>
      <p:sp>
        <p:nvSpPr>
          <p:cNvPr id="12" name="TextBox 11">
            <a:extLst>
              <a:ext uri="{FF2B5EF4-FFF2-40B4-BE49-F238E27FC236}">
                <a16:creationId xmlns:a16="http://schemas.microsoft.com/office/drawing/2014/main" id="{20695CE5-107D-4EA3-F8EA-7F1E7FEA94B6}"/>
              </a:ext>
            </a:extLst>
          </p:cNvPr>
          <p:cNvSpPr txBox="1"/>
          <p:nvPr/>
        </p:nvSpPr>
        <p:spPr>
          <a:xfrm>
            <a:off x="5587232" y="1413084"/>
            <a:ext cx="2331720" cy="237571"/>
          </a:xfrm>
          <a:prstGeom prst="rect">
            <a:avLst/>
          </a:prstGeom>
          <a:noFill/>
        </p:spPr>
        <p:txBody>
          <a:bodyPr wrap="none" lIns="0" tIns="0" rIns="0" bIns="0" rtlCol="0">
            <a:noAutofit/>
          </a:bodyPr>
          <a:lstStyle/>
          <a:p>
            <a:pPr algn="l"/>
            <a:r>
              <a:rPr lang="en-US" dirty="0">
                <a:solidFill>
                  <a:schemeClr val="tx1">
                    <a:lumMod val="85000"/>
                    <a:lumOff val="15000"/>
                  </a:schemeClr>
                </a:solidFill>
              </a:rPr>
              <a:t>Interactive </a:t>
            </a:r>
            <a:r>
              <a:rPr lang="en-US" dirty="0" err="1">
                <a:solidFill>
                  <a:schemeClr val="tx1">
                    <a:lumMod val="85000"/>
                    <a:lumOff val="15000"/>
                  </a:schemeClr>
                </a:solidFill>
              </a:rPr>
              <a:t>Jupyter</a:t>
            </a:r>
            <a:r>
              <a:rPr lang="en-US" dirty="0">
                <a:solidFill>
                  <a:schemeClr val="tx1">
                    <a:lumMod val="85000"/>
                    <a:lumOff val="15000"/>
                  </a:schemeClr>
                </a:solidFill>
              </a:rPr>
              <a:t> Notebook</a:t>
            </a:r>
          </a:p>
        </p:txBody>
      </p:sp>
      <p:pic>
        <p:nvPicPr>
          <p:cNvPr id="13" name="Picture 12">
            <a:extLst>
              <a:ext uri="{FF2B5EF4-FFF2-40B4-BE49-F238E27FC236}">
                <a16:creationId xmlns:a16="http://schemas.microsoft.com/office/drawing/2014/main" id="{70ED7913-5551-218E-DDEC-377AB34AA3D5}"/>
              </a:ext>
            </a:extLst>
          </p:cNvPr>
          <p:cNvPicPr>
            <a:picLocks noChangeAspect="1"/>
          </p:cNvPicPr>
          <p:nvPr/>
        </p:nvPicPr>
        <p:blipFill>
          <a:blip r:embed="rId4"/>
          <a:srcRect r="45267"/>
          <a:stretch/>
        </p:blipFill>
        <p:spPr>
          <a:xfrm>
            <a:off x="8894155" y="1709619"/>
            <a:ext cx="2712511" cy="4213388"/>
          </a:xfrm>
          <a:prstGeom prst="rect">
            <a:avLst/>
          </a:prstGeom>
          <a:ln>
            <a:solidFill>
              <a:schemeClr val="tx1"/>
            </a:solidFill>
          </a:ln>
        </p:spPr>
      </p:pic>
      <p:sp>
        <p:nvSpPr>
          <p:cNvPr id="18" name="TextBox 17">
            <a:extLst>
              <a:ext uri="{FF2B5EF4-FFF2-40B4-BE49-F238E27FC236}">
                <a16:creationId xmlns:a16="http://schemas.microsoft.com/office/drawing/2014/main" id="{E0F86A35-7137-BC9D-C3DF-E172B8E14350}"/>
              </a:ext>
            </a:extLst>
          </p:cNvPr>
          <p:cNvSpPr txBox="1"/>
          <p:nvPr/>
        </p:nvSpPr>
        <p:spPr>
          <a:xfrm>
            <a:off x="8894155" y="1404777"/>
            <a:ext cx="2331720" cy="237571"/>
          </a:xfrm>
          <a:prstGeom prst="rect">
            <a:avLst/>
          </a:prstGeom>
          <a:noFill/>
        </p:spPr>
        <p:txBody>
          <a:bodyPr wrap="none" lIns="0" tIns="0" rIns="0" bIns="0" rtlCol="0">
            <a:noAutofit/>
          </a:bodyPr>
          <a:lstStyle/>
          <a:p>
            <a:pPr algn="l"/>
            <a:r>
              <a:rPr lang="en-US" dirty="0">
                <a:solidFill>
                  <a:schemeClr val="tx1">
                    <a:lumMod val="85000"/>
                    <a:lumOff val="15000"/>
                  </a:schemeClr>
                </a:solidFill>
              </a:rPr>
              <a:t>ADS </a:t>
            </a:r>
            <a:r>
              <a:rPr lang="en-US" dirty="0" err="1">
                <a:solidFill>
                  <a:schemeClr val="tx1">
                    <a:lumMod val="85000"/>
                    <a:lumOff val="15000"/>
                  </a:schemeClr>
                </a:solidFill>
              </a:rPr>
              <a:t>Jupyter</a:t>
            </a:r>
            <a:r>
              <a:rPr lang="en-US" dirty="0">
                <a:solidFill>
                  <a:schemeClr val="tx1">
                    <a:lumMod val="85000"/>
                    <a:lumOff val="15000"/>
                  </a:schemeClr>
                </a:solidFill>
              </a:rPr>
              <a:t> Python Console</a:t>
            </a:r>
          </a:p>
        </p:txBody>
      </p:sp>
      <p:pic>
        <p:nvPicPr>
          <p:cNvPr id="6" name="Graphic 1" descr="Hero Male with solid fill">
            <a:extLst>
              <a:ext uri="{FF2B5EF4-FFF2-40B4-BE49-F238E27FC236}">
                <a16:creationId xmlns:a16="http://schemas.microsoft.com/office/drawing/2014/main" id="{27127B41-3138-E1C0-33DC-5FDD519B869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4201" y="64306"/>
            <a:ext cx="731520" cy="731520"/>
          </a:xfrm>
          <a:prstGeom prst="rect">
            <a:avLst/>
          </a:prstGeom>
        </p:spPr>
      </p:pic>
      <p:sp>
        <p:nvSpPr>
          <p:cNvPr id="9" name="Footer Placeholder 4">
            <a:extLst>
              <a:ext uri="{FF2B5EF4-FFF2-40B4-BE49-F238E27FC236}">
                <a16:creationId xmlns:a16="http://schemas.microsoft.com/office/drawing/2014/main" id="{60F70CAC-81D9-EF47-3FF4-5FDFCB5CC369}"/>
              </a:ext>
            </a:extLst>
          </p:cNvPr>
          <p:cNvSpPr txBox="1">
            <a:spLocks/>
          </p:cNvSpPr>
          <p:nvPr/>
        </p:nvSpPr>
        <p:spPr>
          <a:xfrm>
            <a:off x="4038600" y="6456363"/>
            <a:ext cx="4114800" cy="153987"/>
          </a:xfrm>
          <a:prstGeom prst="rect">
            <a:avLst/>
          </a:prstGeom>
        </p:spPr>
        <p:txBody>
          <a:bodyPr lIns="0"/>
          <a:lstStyle>
            <a:lvl1pPr marL="182563" indent="-182563" algn="l" rtl="0" eaLnBrk="1" fontAlgn="base" hangingPunct="1">
              <a:spcBef>
                <a:spcPts val="1000"/>
              </a:spcBef>
              <a:spcAft>
                <a:spcPct val="0"/>
              </a:spcAft>
              <a:buClr>
                <a:schemeClr val="tx1">
                  <a:lumMod val="85000"/>
                  <a:lumOff val="15000"/>
                </a:schemeClr>
              </a:buClr>
              <a:buFont typeface="Arial" panose="020B0604020202020204" pitchFamily="34" charset="0"/>
              <a:buChar char="•"/>
              <a:defRPr sz="2000" kern="1200">
                <a:solidFill>
                  <a:srgbClr val="262626"/>
                </a:solidFill>
                <a:latin typeface="+mn-lt"/>
                <a:ea typeface="+mn-ea"/>
                <a:cs typeface="+mn-cs"/>
              </a:defRPr>
            </a:lvl1pPr>
            <a:lvl2pPr marL="365125" indent="-182563" algn="l" rtl="0" eaLnBrk="1" fontAlgn="base" hangingPunct="1">
              <a:spcBef>
                <a:spcPts val="200"/>
              </a:spcBef>
              <a:spcAft>
                <a:spcPts val="400"/>
              </a:spcAft>
              <a:buClr>
                <a:schemeClr val="tx1">
                  <a:lumMod val="85000"/>
                  <a:lumOff val="15000"/>
                </a:schemeClr>
              </a:buClr>
              <a:buFont typeface="Arial" panose="020B0604020202020204" pitchFamily="34" charset="0"/>
              <a:buChar char="•"/>
              <a:defRPr kern="1200">
                <a:solidFill>
                  <a:srgbClr val="262626"/>
                </a:solidFill>
                <a:latin typeface="+mn-lt"/>
                <a:ea typeface="+mn-ea"/>
                <a:cs typeface="+mn-cs"/>
              </a:defRPr>
            </a:lvl2pPr>
            <a:lvl3pPr marL="530225" indent="-163513"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600" kern="1200">
                <a:solidFill>
                  <a:srgbClr val="262626"/>
                </a:solidFill>
                <a:latin typeface="+mn-lt"/>
                <a:ea typeface="+mn-ea"/>
                <a:cs typeface="+mn-cs"/>
              </a:defRPr>
            </a:lvl3pPr>
            <a:lvl4pPr marL="687388"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400" kern="1200">
                <a:solidFill>
                  <a:srgbClr val="262626"/>
                </a:solidFill>
                <a:latin typeface="+mn-lt"/>
                <a:ea typeface="+mn-ea"/>
                <a:cs typeface="+mn-cs"/>
              </a:defRPr>
            </a:lvl4pPr>
            <a:lvl5pPr marL="857250"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lang="en-US" sz="1200" kern="1200">
                <a:solidFill>
                  <a:srgbClr val="262626"/>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marL="0" indent="0" algn="ctr" defTabSz="914400">
              <a:buNone/>
            </a:pPr>
            <a:r>
              <a:rPr lang="en-US" sz="900" dirty="0">
                <a:solidFill>
                  <a:schemeClr val="tx1">
                    <a:lumMod val="50000"/>
                    <a:lumOff val="50000"/>
                  </a:schemeClr>
                </a:solidFill>
              </a:rPr>
              <a:t>Keysight EDA Connect 2025</a:t>
            </a:r>
          </a:p>
        </p:txBody>
      </p:sp>
      <p:sp>
        <p:nvSpPr>
          <p:cNvPr id="5" name="TextBox 4">
            <a:extLst>
              <a:ext uri="{FF2B5EF4-FFF2-40B4-BE49-F238E27FC236}">
                <a16:creationId xmlns:a16="http://schemas.microsoft.com/office/drawing/2014/main" id="{20F23055-DC4B-B1E2-9D82-6BDE2BC4477A}"/>
              </a:ext>
            </a:extLst>
          </p:cNvPr>
          <p:cNvSpPr txBox="1"/>
          <p:nvPr/>
        </p:nvSpPr>
        <p:spPr>
          <a:xfrm>
            <a:off x="685800" y="5990374"/>
            <a:ext cx="10895323" cy="415498"/>
          </a:xfrm>
          <a:prstGeom prst="rect">
            <a:avLst/>
          </a:prstGeom>
          <a:noFill/>
        </p:spPr>
        <p:txBody>
          <a:bodyPr wrap="square">
            <a:spAutoFit/>
          </a:bodyPr>
          <a:lstStyle/>
          <a:p>
            <a:r>
              <a:rPr lang="en-US" sz="1050" b="1" dirty="0"/>
              <a:t>KC article</a:t>
            </a:r>
            <a:endParaRPr lang="en-US" sz="1050" b="1" dirty="0">
              <a:hlinkClick r:id="rId7">
                <a:extLst>
                  <a:ext uri="{A12FA001-AC4F-418D-AE19-62706E023703}">
                    <ahyp:hlinkClr xmlns:ahyp="http://schemas.microsoft.com/office/drawing/2018/hyperlinkcolor" val="tx"/>
                  </a:ext>
                </a:extLst>
              </a:hlinkClick>
            </a:endParaRPr>
          </a:p>
          <a:p>
            <a:r>
              <a:rPr lang="en-US" sz="1050" dirty="0">
                <a:solidFill>
                  <a:srgbClr val="E90029"/>
                </a:solidFill>
                <a:hlinkClick r:id="rId7">
                  <a:extLst>
                    <a:ext uri="{A12FA001-AC4F-418D-AE19-62706E023703}">
                      <ahyp:hlinkClr xmlns:ahyp="http://schemas.microsoft.com/office/drawing/2018/hyperlinkcolor" val="tx"/>
                    </a:ext>
                  </a:extLst>
                </a:hlinkClick>
              </a:rPr>
              <a:t>https://docs.keysight.com/display/eesofkcads/ADS+Python+Console+Workflow+Automation+Demo+Stepped+Z+Filter+Synthesis+Setup+Simulate+Optimize+Report</a:t>
            </a:r>
            <a:r>
              <a:rPr lang="en-US" sz="1050" dirty="0"/>
              <a:t> </a:t>
            </a:r>
          </a:p>
        </p:txBody>
      </p:sp>
    </p:spTree>
    <p:extLst>
      <p:ext uri="{BB962C8B-B14F-4D97-AF65-F5344CB8AC3E}">
        <p14:creationId xmlns:p14="http://schemas.microsoft.com/office/powerpoint/2010/main" val="1364705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F57F31DE-6D8C-4C78-CB63-2FD0501DD352}"/>
              </a:ext>
            </a:extLst>
          </p:cNvPr>
          <p:cNvSpPr>
            <a:spLocks noGrp="1"/>
          </p:cNvSpPr>
          <p:nvPr>
            <p:ph type="body" sz="quarter" idx="33"/>
          </p:nvPr>
        </p:nvSpPr>
        <p:spPr>
          <a:xfrm>
            <a:off x="7080762" y="1269440"/>
            <a:ext cx="4573108" cy="3784600"/>
          </a:xfrm>
        </p:spPr>
        <p:txBody>
          <a:bodyPr/>
          <a:lstStyle/>
          <a:p>
            <a:r>
              <a:rPr lang="en-US" sz="1600" dirty="0"/>
              <a:t>Python callbacks allow QT objects (widgets, lists, buttons, forms) to insert into Data Display Pages</a:t>
            </a:r>
          </a:p>
          <a:p>
            <a:r>
              <a:rPr lang="en-US" sz="1600" dirty="0"/>
              <a:t>Callback is invoked from a Right Click menu, but you can control that</a:t>
            </a:r>
          </a:p>
          <a:p>
            <a:r>
              <a:rPr lang="en-US" sz="1600" dirty="0"/>
              <a:t>This code was implemented using the new Python Add on capability in Data Display, where you can add or modify Menus and even pop up a UI</a:t>
            </a:r>
          </a:p>
          <a:p>
            <a:r>
              <a:rPr lang="en-US" sz="1600" dirty="0"/>
              <a:t>This example ships with ADS 2025, under: $HPEESOF_DIR/</a:t>
            </a:r>
            <a:r>
              <a:rPr lang="en-US" sz="1600" dirty="0" err="1"/>
              <a:t>dds</a:t>
            </a:r>
            <a:r>
              <a:rPr lang="en-US" sz="1600" dirty="0"/>
              <a:t>/python/app/  examples/ex_addon_3d_plot</a:t>
            </a:r>
          </a:p>
          <a:p>
            <a:r>
              <a:rPr lang="en-US" sz="1600" dirty="0"/>
              <a:t>Note: Beta Feature</a:t>
            </a:r>
          </a:p>
        </p:txBody>
      </p:sp>
      <p:sp>
        <p:nvSpPr>
          <p:cNvPr id="4" name="Title 3">
            <a:extLst>
              <a:ext uri="{FF2B5EF4-FFF2-40B4-BE49-F238E27FC236}">
                <a16:creationId xmlns:a16="http://schemas.microsoft.com/office/drawing/2014/main" id="{F376B495-D63A-B5B8-8D65-55B7960E9EC8}"/>
              </a:ext>
            </a:extLst>
          </p:cNvPr>
          <p:cNvSpPr>
            <a:spLocks noGrp="1"/>
          </p:cNvSpPr>
          <p:nvPr>
            <p:ph type="title"/>
          </p:nvPr>
        </p:nvSpPr>
        <p:spPr>
          <a:xfrm>
            <a:off x="685800" y="548640"/>
            <a:ext cx="10515600" cy="369332"/>
          </a:xfrm>
        </p:spPr>
        <p:txBody>
          <a:bodyPr/>
          <a:lstStyle/>
          <a:p>
            <a:r>
              <a:rPr lang="en-US" dirty="0"/>
              <a:t>Use Case 1 (Productivity) : Embedding an Interactive in Data Display</a:t>
            </a:r>
          </a:p>
        </p:txBody>
      </p:sp>
      <p:pic>
        <p:nvPicPr>
          <p:cNvPr id="7" name="Picture 6">
            <a:extLst>
              <a:ext uri="{FF2B5EF4-FFF2-40B4-BE49-F238E27FC236}">
                <a16:creationId xmlns:a16="http://schemas.microsoft.com/office/drawing/2014/main" id="{259C6CF2-DBDA-914E-2F62-04EEEEBF2FE1}"/>
              </a:ext>
            </a:extLst>
          </p:cNvPr>
          <p:cNvPicPr>
            <a:picLocks noChangeAspect="1"/>
          </p:cNvPicPr>
          <p:nvPr/>
        </p:nvPicPr>
        <p:blipFill>
          <a:blip r:embed="rId2"/>
          <a:stretch>
            <a:fillRect/>
          </a:stretch>
        </p:blipFill>
        <p:spPr>
          <a:xfrm>
            <a:off x="784597" y="1200603"/>
            <a:ext cx="6033407" cy="5203349"/>
          </a:xfrm>
          <a:prstGeom prst="rect">
            <a:avLst/>
          </a:prstGeom>
        </p:spPr>
      </p:pic>
      <p:pic>
        <p:nvPicPr>
          <p:cNvPr id="3" name="Graphic 1" descr="Hero Male with solid fill">
            <a:extLst>
              <a:ext uri="{FF2B5EF4-FFF2-40B4-BE49-F238E27FC236}">
                <a16:creationId xmlns:a16="http://schemas.microsoft.com/office/drawing/2014/main" id="{A42CF1DA-3796-4D21-C4F0-6FB18B37C5C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201" y="64306"/>
            <a:ext cx="731520" cy="731520"/>
          </a:xfrm>
          <a:prstGeom prst="rect">
            <a:avLst/>
          </a:prstGeom>
        </p:spPr>
      </p:pic>
      <p:sp>
        <p:nvSpPr>
          <p:cNvPr id="5" name="Footer Placeholder 3">
            <a:extLst>
              <a:ext uri="{FF2B5EF4-FFF2-40B4-BE49-F238E27FC236}">
                <a16:creationId xmlns:a16="http://schemas.microsoft.com/office/drawing/2014/main" id="{8C2A3796-8903-BF25-2BEC-A8FE98BA6FFB}"/>
              </a:ext>
            </a:extLst>
          </p:cNvPr>
          <p:cNvSpPr txBox="1">
            <a:spLocks/>
          </p:cNvSpPr>
          <p:nvPr/>
        </p:nvSpPr>
        <p:spPr>
          <a:xfrm>
            <a:off x="4038600" y="6456363"/>
            <a:ext cx="4114800" cy="153987"/>
          </a:xfrm>
          <a:prstGeom prst="rect">
            <a:avLst/>
          </a:prstGeom>
        </p:spPr>
        <p:txBody>
          <a:bodyPr lIns="0"/>
          <a:lstStyle>
            <a:lvl1pPr marL="182563" indent="-182563" algn="l" rtl="0" eaLnBrk="1" fontAlgn="base" hangingPunct="1">
              <a:spcBef>
                <a:spcPts val="1000"/>
              </a:spcBef>
              <a:spcAft>
                <a:spcPct val="0"/>
              </a:spcAft>
              <a:buClr>
                <a:schemeClr val="tx1">
                  <a:lumMod val="85000"/>
                  <a:lumOff val="15000"/>
                </a:schemeClr>
              </a:buClr>
              <a:buFont typeface="Arial" panose="020B0604020202020204" pitchFamily="34" charset="0"/>
              <a:buChar char="•"/>
              <a:defRPr sz="2000" kern="1200">
                <a:solidFill>
                  <a:srgbClr val="262626"/>
                </a:solidFill>
                <a:latin typeface="+mn-lt"/>
                <a:ea typeface="+mn-ea"/>
                <a:cs typeface="+mn-cs"/>
              </a:defRPr>
            </a:lvl1pPr>
            <a:lvl2pPr marL="365125" indent="-182563" algn="l" rtl="0" eaLnBrk="1" fontAlgn="base" hangingPunct="1">
              <a:spcBef>
                <a:spcPts val="200"/>
              </a:spcBef>
              <a:spcAft>
                <a:spcPts val="400"/>
              </a:spcAft>
              <a:buClr>
                <a:schemeClr val="tx1">
                  <a:lumMod val="85000"/>
                  <a:lumOff val="15000"/>
                </a:schemeClr>
              </a:buClr>
              <a:buFont typeface="Arial" panose="020B0604020202020204" pitchFamily="34" charset="0"/>
              <a:buChar char="•"/>
              <a:defRPr kern="1200">
                <a:solidFill>
                  <a:srgbClr val="262626"/>
                </a:solidFill>
                <a:latin typeface="+mn-lt"/>
                <a:ea typeface="+mn-ea"/>
                <a:cs typeface="+mn-cs"/>
              </a:defRPr>
            </a:lvl2pPr>
            <a:lvl3pPr marL="530225" indent="-163513"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600" kern="1200">
                <a:solidFill>
                  <a:srgbClr val="262626"/>
                </a:solidFill>
                <a:latin typeface="+mn-lt"/>
                <a:ea typeface="+mn-ea"/>
                <a:cs typeface="+mn-cs"/>
              </a:defRPr>
            </a:lvl3pPr>
            <a:lvl4pPr marL="687388"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400" kern="1200">
                <a:solidFill>
                  <a:srgbClr val="262626"/>
                </a:solidFill>
                <a:latin typeface="+mn-lt"/>
                <a:ea typeface="+mn-ea"/>
                <a:cs typeface="+mn-cs"/>
              </a:defRPr>
            </a:lvl4pPr>
            <a:lvl5pPr marL="857250"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lang="en-US" sz="1200" kern="1200">
                <a:solidFill>
                  <a:srgbClr val="262626"/>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marL="0" indent="0" algn="ctr" defTabSz="914400">
              <a:buNone/>
            </a:pPr>
            <a:r>
              <a:rPr lang="en-US" sz="900" dirty="0">
                <a:solidFill>
                  <a:schemeClr val="tx1">
                    <a:lumMod val="50000"/>
                    <a:lumOff val="50000"/>
                  </a:schemeClr>
                </a:solidFill>
              </a:rPr>
              <a:t>Keysight EDA Connect 2025</a:t>
            </a:r>
          </a:p>
        </p:txBody>
      </p:sp>
    </p:spTree>
    <p:extLst>
      <p:ext uri="{BB962C8B-B14F-4D97-AF65-F5344CB8AC3E}">
        <p14:creationId xmlns:p14="http://schemas.microsoft.com/office/powerpoint/2010/main" val="3231570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 name="Picture 75">
            <a:extLst>
              <a:ext uri="{FF2B5EF4-FFF2-40B4-BE49-F238E27FC236}">
                <a16:creationId xmlns:a16="http://schemas.microsoft.com/office/drawing/2014/main" id="{62A836F3-5BEB-285E-0B30-2D5B8C68E261}"/>
              </a:ext>
            </a:extLst>
          </p:cNvPr>
          <p:cNvPicPr>
            <a:picLocks noChangeAspect="1"/>
          </p:cNvPicPr>
          <p:nvPr/>
        </p:nvPicPr>
        <p:blipFill>
          <a:blip r:embed="rId2"/>
          <a:stretch>
            <a:fillRect/>
          </a:stretch>
        </p:blipFill>
        <p:spPr>
          <a:xfrm>
            <a:off x="6274218" y="1954119"/>
            <a:ext cx="2036375" cy="1341905"/>
          </a:xfrm>
          <a:prstGeom prst="rect">
            <a:avLst/>
          </a:prstGeom>
        </p:spPr>
      </p:pic>
      <p:sp>
        <p:nvSpPr>
          <p:cNvPr id="4" name="Title 3">
            <a:extLst>
              <a:ext uri="{FF2B5EF4-FFF2-40B4-BE49-F238E27FC236}">
                <a16:creationId xmlns:a16="http://schemas.microsoft.com/office/drawing/2014/main" id="{D3C2A8DA-81AE-B01A-DE04-03781989F4E4}"/>
              </a:ext>
            </a:extLst>
          </p:cNvPr>
          <p:cNvSpPr>
            <a:spLocks noGrp="1"/>
          </p:cNvSpPr>
          <p:nvPr>
            <p:ph type="title"/>
          </p:nvPr>
        </p:nvSpPr>
        <p:spPr/>
        <p:txBody>
          <a:bodyPr/>
          <a:lstStyle/>
          <a:p>
            <a:r>
              <a:rPr lang="en-US" dirty="0"/>
              <a:t>Use Case 1 (Productivity): Small customizations </a:t>
            </a:r>
          </a:p>
        </p:txBody>
      </p:sp>
      <p:sp>
        <p:nvSpPr>
          <p:cNvPr id="3" name="Text Placeholder 2">
            <a:extLst>
              <a:ext uri="{FF2B5EF4-FFF2-40B4-BE49-F238E27FC236}">
                <a16:creationId xmlns:a16="http://schemas.microsoft.com/office/drawing/2014/main" id="{0BF837DB-8E61-1882-0210-19536CF945DC}"/>
              </a:ext>
            </a:extLst>
          </p:cNvPr>
          <p:cNvSpPr>
            <a:spLocks noGrp="1"/>
          </p:cNvSpPr>
          <p:nvPr>
            <p:ph type="body" sz="quarter" idx="32"/>
          </p:nvPr>
        </p:nvSpPr>
        <p:spPr/>
        <p:txBody>
          <a:bodyPr/>
          <a:lstStyle/>
          <a:p>
            <a:r>
              <a:rPr lang="en-US" b="1" dirty="0">
                <a:solidFill>
                  <a:srgbClr val="FF0000"/>
                </a:solidFill>
              </a:rPr>
              <a:t>ADS 2025 Update 1 Python:</a:t>
            </a:r>
            <a:r>
              <a:rPr lang="en-US" b="1" dirty="0"/>
              <a:t> </a:t>
            </a:r>
            <a:r>
              <a:rPr lang="en-US" sz="1600" dirty="0"/>
              <a:t>Automate / Customize ADS using native API’s</a:t>
            </a:r>
          </a:p>
        </p:txBody>
      </p:sp>
      <p:sp>
        <p:nvSpPr>
          <p:cNvPr id="18" name="Text Placeholder 7">
            <a:extLst>
              <a:ext uri="{FF2B5EF4-FFF2-40B4-BE49-F238E27FC236}">
                <a16:creationId xmlns:a16="http://schemas.microsoft.com/office/drawing/2014/main" id="{716AC650-1355-2036-441C-87D63947352C}"/>
              </a:ext>
            </a:extLst>
          </p:cNvPr>
          <p:cNvSpPr txBox="1">
            <a:spLocks/>
          </p:cNvSpPr>
          <p:nvPr/>
        </p:nvSpPr>
        <p:spPr>
          <a:xfrm>
            <a:off x="685800" y="1175761"/>
            <a:ext cx="11028716" cy="685800"/>
          </a:xfrm>
          <a:prstGeom prst="rect">
            <a:avLst/>
          </a:prstGeom>
        </p:spPr>
        <p:txBody>
          <a:bodyPr lIns="0"/>
          <a:lstStyle>
            <a:lvl1pPr marL="182880" indent="-182880" algn="l" defTabSz="914400" rtl="0" eaLnBrk="1" latinLnBrk="0" hangingPunct="1">
              <a:lnSpc>
                <a:spcPct val="100000"/>
              </a:lnSpc>
              <a:spcBef>
                <a:spcPts val="1000"/>
              </a:spcBef>
              <a:buClr>
                <a:schemeClr val="tx1">
                  <a:lumMod val="85000"/>
                  <a:lumOff val="15000"/>
                </a:schemeClr>
              </a:buClr>
              <a:buFont typeface="Arial" panose="020B0604020202020204" pitchFamily="34" charset="0"/>
              <a:buChar char="•"/>
              <a:defRPr sz="2000" kern="1200">
                <a:solidFill>
                  <a:schemeClr val="tx1">
                    <a:lumMod val="85000"/>
                    <a:lumOff val="15000"/>
                  </a:schemeClr>
                </a:solidFill>
                <a:latin typeface="+mn-lt"/>
                <a:ea typeface="+mn-ea"/>
                <a:cs typeface="+mn-cs"/>
              </a:defRPr>
            </a:lvl1pPr>
            <a:lvl2pPr marL="365760" indent="-182880" algn="l" defTabSz="914400" rtl="0" eaLnBrk="1" latinLnBrk="0" hangingPunct="1">
              <a:lnSpc>
                <a:spcPct val="100000"/>
              </a:lnSpc>
              <a:spcBef>
                <a:spcPts val="200"/>
              </a:spcBef>
              <a:spcAft>
                <a:spcPts val="400"/>
              </a:spcAft>
              <a:buClr>
                <a:schemeClr val="tx1">
                  <a:lumMod val="85000"/>
                  <a:lumOff val="15000"/>
                </a:schemeClr>
              </a:buClr>
              <a:buFont typeface="Arial" panose="020B0604020202020204" pitchFamily="34" charset="0"/>
              <a:buChar char="•"/>
              <a:defRPr sz="1800" kern="1200">
                <a:solidFill>
                  <a:schemeClr val="tx1">
                    <a:lumMod val="85000"/>
                    <a:lumOff val="15000"/>
                  </a:schemeClr>
                </a:solidFill>
                <a:latin typeface="+mn-lt"/>
                <a:ea typeface="+mn-ea"/>
                <a:cs typeface="+mn-cs"/>
              </a:defRPr>
            </a:lvl2pPr>
            <a:lvl3pPr marL="530352" indent="-164592"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600" kern="1200" spc="0">
                <a:solidFill>
                  <a:schemeClr val="tx1">
                    <a:lumMod val="85000"/>
                    <a:lumOff val="15000"/>
                  </a:schemeClr>
                </a:solidFill>
                <a:latin typeface="+mn-lt"/>
                <a:ea typeface="+mn-ea"/>
                <a:cs typeface="+mn-cs"/>
              </a:defRPr>
            </a:lvl3pPr>
            <a:lvl4pPr marL="687388" indent="-171450"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400" b="0" kern="1200" cap="none" spc="0" baseline="0">
                <a:solidFill>
                  <a:schemeClr val="tx1">
                    <a:lumMod val="85000"/>
                    <a:lumOff val="15000"/>
                  </a:schemeClr>
                </a:solidFill>
                <a:latin typeface="+mn-lt"/>
                <a:ea typeface="+mn-ea"/>
                <a:cs typeface="+mn-cs"/>
              </a:defRPr>
            </a:lvl4pPr>
            <a:lvl5pPr marL="858837" indent="-171450" algn="l" defTabSz="914400" rtl="0" eaLnBrk="1" latinLnBrk="0" hangingPunct="1">
              <a:lnSpc>
                <a:spcPct val="90000"/>
              </a:lnSpc>
              <a:spcBef>
                <a:spcPts val="200"/>
              </a:spcBef>
              <a:spcAft>
                <a:spcPts val="400"/>
              </a:spcAft>
              <a:buClr>
                <a:schemeClr val="tx1">
                  <a:lumMod val="85000"/>
                  <a:lumOff val="15000"/>
                </a:schemeClr>
              </a:buClr>
              <a:buFont typeface="Arial" panose="020B0604020202020204" pitchFamily="34" charset="0"/>
              <a:buChar char="•"/>
              <a:defRPr lang="en-US" sz="1200" b="0" kern="1200" cap="none" spc="0" baseline="0">
                <a:solidFill>
                  <a:schemeClr val="tx1">
                    <a:lumMod val="85000"/>
                    <a:lumOff val="15000"/>
                  </a:schemeClr>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lvl="1"/>
            <a:endParaRPr lang="en-US" dirty="0"/>
          </a:p>
          <a:p>
            <a:pPr lvl="1"/>
            <a:endParaRPr lang="en-US" dirty="0"/>
          </a:p>
          <a:p>
            <a:pPr lvl="1"/>
            <a:endParaRPr lang="en-US" sz="1200" dirty="0"/>
          </a:p>
          <a:p>
            <a:pPr lvl="2"/>
            <a:endParaRPr lang="en-US" sz="1400" dirty="0"/>
          </a:p>
        </p:txBody>
      </p:sp>
      <p:sp>
        <p:nvSpPr>
          <p:cNvPr id="22" name="TextBox 21">
            <a:extLst>
              <a:ext uri="{FF2B5EF4-FFF2-40B4-BE49-F238E27FC236}">
                <a16:creationId xmlns:a16="http://schemas.microsoft.com/office/drawing/2014/main" id="{0EECCCF1-E59A-7ACE-3F3A-BA6AB0B2870B}"/>
              </a:ext>
            </a:extLst>
          </p:cNvPr>
          <p:cNvSpPr txBox="1"/>
          <p:nvPr/>
        </p:nvSpPr>
        <p:spPr>
          <a:xfrm>
            <a:off x="3962697" y="1609607"/>
            <a:ext cx="2042160" cy="148436"/>
          </a:xfrm>
          <a:prstGeom prst="rect">
            <a:avLst/>
          </a:prstGeom>
          <a:noFill/>
        </p:spPr>
        <p:txBody>
          <a:bodyPr wrap="none" lIns="0" tIns="0" rIns="0" bIns="0" rtlCol="0">
            <a:noAutofit/>
          </a:bodyPr>
          <a:lstStyle/>
          <a:p>
            <a:pPr algn="l"/>
            <a:r>
              <a:rPr lang="en-US" sz="1050" b="1" dirty="0">
                <a:solidFill>
                  <a:schemeClr val="accent1"/>
                </a:solidFill>
              </a:rPr>
              <a:t>Create workspace, libraries, </a:t>
            </a:r>
          </a:p>
          <a:p>
            <a:pPr algn="l"/>
            <a:r>
              <a:rPr lang="en-US" sz="1050" b="1" dirty="0">
                <a:solidFill>
                  <a:schemeClr val="accent1"/>
                </a:solidFill>
              </a:rPr>
              <a:t>schematics, layouts, symbols</a:t>
            </a:r>
          </a:p>
        </p:txBody>
      </p:sp>
      <p:sp>
        <p:nvSpPr>
          <p:cNvPr id="25" name="TextBox 24">
            <a:extLst>
              <a:ext uri="{FF2B5EF4-FFF2-40B4-BE49-F238E27FC236}">
                <a16:creationId xmlns:a16="http://schemas.microsoft.com/office/drawing/2014/main" id="{DA2AD62B-7981-9326-F651-188D7BD1D733}"/>
              </a:ext>
            </a:extLst>
          </p:cNvPr>
          <p:cNvSpPr txBox="1"/>
          <p:nvPr/>
        </p:nvSpPr>
        <p:spPr>
          <a:xfrm>
            <a:off x="6473980" y="1622778"/>
            <a:ext cx="2042160" cy="148436"/>
          </a:xfrm>
          <a:prstGeom prst="rect">
            <a:avLst/>
          </a:prstGeom>
          <a:noFill/>
        </p:spPr>
        <p:txBody>
          <a:bodyPr wrap="none" lIns="0" tIns="0" rIns="0" bIns="0" rtlCol="0">
            <a:noAutofit/>
          </a:bodyPr>
          <a:lstStyle/>
          <a:p>
            <a:pPr algn="l"/>
            <a:r>
              <a:rPr lang="en-US" sz="1050" b="1" dirty="0">
                <a:solidFill>
                  <a:schemeClr val="accent1"/>
                </a:solidFill>
              </a:rPr>
              <a:t>Modify &amp; Edit Existing Designs, </a:t>
            </a:r>
          </a:p>
          <a:p>
            <a:pPr algn="l"/>
            <a:r>
              <a:rPr lang="en-US" sz="1050" b="1" dirty="0">
                <a:solidFill>
                  <a:schemeClr val="accent1"/>
                </a:solidFill>
              </a:rPr>
              <a:t>Set or change instance parameters</a:t>
            </a:r>
          </a:p>
        </p:txBody>
      </p:sp>
      <p:pic>
        <p:nvPicPr>
          <p:cNvPr id="27" name="Picture 26">
            <a:extLst>
              <a:ext uri="{FF2B5EF4-FFF2-40B4-BE49-F238E27FC236}">
                <a16:creationId xmlns:a16="http://schemas.microsoft.com/office/drawing/2014/main" id="{5B22BE9A-B2A6-B808-E361-B33A970B5BC0}"/>
              </a:ext>
            </a:extLst>
          </p:cNvPr>
          <p:cNvPicPr>
            <a:picLocks noChangeAspect="1"/>
          </p:cNvPicPr>
          <p:nvPr/>
        </p:nvPicPr>
        <p:blipFill>
          <a:blip r:embed="rId3"/>
          <a:srcRect r="34553"/>
          <a:stretch/>
        </p:blipFill>
        <p:spPr>
          <a:xfrm>
            <a:off x="7499548" y="2025129"/>
            <a:ext cx="1408526" cy="1162710"/>
          </a:xfrm>
          <a:prstGeom prst="rect">
            <a:avLst/>
          </a:prstGeom>
        </p:spPr>
      </p:pic>
      <p:sp>
        <p:nvSpPr>
          <p:cNvPr id="5" name="TextBox 4">
            <a:extLst>
              <a:ext uri="{FF2B5EF4-FFF2-40B4-BE49-F238E27FC236}">
                <a16:creationId xmlns:a16="http://schemas.microsoft.com/office/drawing/2014/main" id="{3056E7EF-3566-70A9-6E21-B6874032C23F}"/>
              </a:ext>
            </a:extLst>
          </p:cNvPr>
          <p:cNvSpPr txBox="1"/>
          <p:nvPr/>
        </p:nvSpPr>
        <p:spPr>
          <a:xfrm>
            <a:off x="9185823" y="1666335"/>
            <a:ext cx="2042160" cy="148436"/>
          </a:xfrm>
          <a:prstGeom prst="rect">
            <a:avLst/>
          </a:prstGeom>
          <a:noFill/>
        </p:spPr>
        <p:txBody>
          <a:bodyPr wrap="none" lIns="0" tIns="0" rIns="0" bIns="0" rtlCol="0">
            <a:noAutofit/>
          </a:bodyPr>
          <a:lstStyle/>
          <a:p>
            <a:pPr algn="l"/>
            <a:r>
              <a:rPr lang="en-US" sz="1050" b="1" dirty="0">
                <a:solidFill>
                  <a:schemeClr val="accent1"/>
                </a:solidFill>
              </a:rPr>
              <a:t>Work with Vars + </a:t>
            </a:r>
            <a:r>
              <a:rPr lang="en-US" sz="1050" b="1" dirty="0" err="1">
                <a:solidFill>
                  <a:schemeClr val="accent1"/>
                </a:solidFill>
              </a:rPr>
              <a:t>MeasEqns</a:t>
            </a:r>
            <a:endParaRPr lang="en-US" sz="1050" b="1" dirty="0">
              <a:solidFill>
                <a:schemeClr val="accent1"/>
              </a:solidFill>
            </a:endParaRPr>
          </a:p>
        </p:txBody>
      </p:sp>
      <p:pic>
        <p:nvPicPr>
          <p:cNvPr id="19" name="Picture 18">
            <a:extLst>
              <a:ext uri="{FF2B5EF4-FFF2-40B4-BE49-F238E27FC236}">
                <a16:creationId xmlns:a16="http://schemas.microsoft.com/office/drawing/2014/main" id="{1FBF5DA0-4C03-B026-28D9-D191B1C98731}"/>
              </a:ext>
            </a:extLst>
          </p:cNvPr>
          <p:cNvPicPr>
            <a:picLocks noChangeAspect="1"/>
          </p:cNvPicPr>
          <p:nvPr/>
        </p:nvPicPr>
        <p:blipFill>
          <a:blip r:embed="rId4"/>
          <a:stretch>
            <a:fillRect/>
          </a:stretch>
        </p:blipFill>
        <p:spPr>
          <a:xfrm>
            <a:off x="3910165" y="2007752"/>
            <a:ext cx="1958510" cy="937341"/>
          </a:xfrm>
          <a:prstGeom prst="rect">
            <a:avLst/>
          </a:prstGeom>
          <a:ln>
            <a:solidFill>
              <a:schemeClr val="tx1"/>
            </a:solidFill>
          </a:ln>
        </p:spPr>
      </p:pic>
      <p:pic>
        <p:nvPicPr>
          <p:cNvPr id="28" name="Picture 27">
            <a:extLst>
              <a:ext uri="{FF2B5EF4-FFF2-40B4-BE49-F238E27FC236}">
                <a16:creationId xmlns:a16="http://schemas.microsoft.com/office/drawing/2014/main" id="{51719733-9F6B-6C7B-CF99-2D1853894AA4}"/>
              </a:ext>
            </a:extLst>
          </p:cNvPr>
          <p:cNvPicPr>
            <a:picLocks noChangeAspect="1"/>
          </p:cNvPicPr>
          <p:nvPr/>
        </p:nvPicPr>
        <p:blipFill>
          <a:blip r:embed="rId5"/>
          <a:srcRect r="59255"/>
          <a:stretch/>
        </p:blipFill>
        <p:spPr>
          <a:xfrm>
            <a:off x="9219060" y="1999172"/>
            <a:ext cx="1085959" cy="692443"/>
          </a:xfrm>
          <a:prstGeom prst="rect">
            <a:avLst/>
          </a:prstGeom>
        </p:spPr>
      </p:pic>
      <p:pic>
        <p:nvPicPr>
          <p:cNvPr id="31" name="Picture 30">
            <a:extLst>
              <a:ext uri="{FF2B5EF4-FFF2-40B4-BE49-F238E27FC236}">
                <a16:creationId xmlns:a16="http://schemas.microsoft.com/office/drawing/2014/main" id="{933173AC-67ED-FD72-536C-ECE1238071D4}"/>
              </a:ext>
            </a:extLst>
          </p:cNvPr>
          <p:cNvPicPr>
            <a:picLocks noChangeAspect="1"/>
          </p:cNvPicPr>
          <p:nvPr/>
        </p:nvPicPr>
        <p:blipFill>
          <a:blip r:embed="rId5"/>
          <a:srcRect l="50756" r="4341"/>
          <a:stretch/>
        </p:blipFill>
        <p:spPr>
          <a:xfrm>
            <a:off x="9939259" y="2297744"/>
            <a:ext cx="1207709" cy="698767"/>
          </a:xfrm>
          <a:prstGeom prst="rect">
            <a:avLst/>
          </a:prstGeom>
        </p:spPr>
      </p:pic>
      <p:sp>
        <p:nvSpPr>
          <p:cNvPr id="37" name="TextBox 36">
            <a:extLst>
              <a:ext uri="{FF2B5EF4-FFF2-40B4-BE49-F238E27FC236}">
                <a16:creationId xmlns:a16="http://schemas.microsoft.com/office/drawing/2014/main" id="{0210B026-0B2F-218F-3D5E-F2BF6AA11A80}"/>
              </a:ext>
            </a:extLst>
          </p:cNvPr>
          <p:cNvSpPr txBox="1"/>
          <p:nvPr/>
        </p:nvSpPr>
        <p:spPr>
          <a:xfrm>
            <a:off x="975985" y="3903133"/>
            <a:ext cx="2414214" cy="172493"/>
          </a:xfrm>
          <a:prstGeom prst="rect">
            <a:avLst/>
          </a:prstGeom>
          <a:noFill/>
        </p:spPr>
        <p:txBody>
          <a:bodyPr wrap="none" lIns="0" tIns="0" rIns="0" bIns="0" rtlCol="0">
            <a:noAutofit/>
          </a:bodyPr>
          <a:lstStyle/>
          <a:p>
            <a:pPr algn="l"/>
            <a:r>
              <a:rPr lang="en-US" sz="1050" b="1" dirty="0">
                <a:solidFill>
                  <a:schemeClr val="accent1"/>
                </a:solidFill>
              </a:rPr>
              <a:t>Create Custom Menus, Add-Ons, GUIs</a:t>
            </a:r>
          </a:p>
        </p:txBody>
      </p:sp>
      <p:pic>
        <p:nvPicPr>
          <p:cNvPr id="39" name="Picture 38">
            <a:extLst>
              <a:ext uri="{FF2B5EF4-FFF2-40B4-BE49-F238E27FC236}">
                <a16:creationId xmlns:a16="http://schemas.microsoft.com/office/drawing/2014/main" id="{EC42E8F2-E6A4-6D03-247F-7A9D496BCFAA}"/>
              </a:ext>
            </a:extLst>
          </p:cNvPr>
          <p:cNvPicPr>
            <a:picLocks noChangeAspect="1"/>
          </p:cNvPicPr>
          <p:nvPr/>
        </p:nvPicPr>
        <p:blipFill>
          <a:blip r:embed="rId6"/>
          <a:srcRect l="18122"/>
          <a:stretch/>
        </p:blipFill>
        <p:spPr>
          <a:xfrm>
            <a:off x="975985" y="4078310"/>
            <a:ext cx="2341365" cy="557125"/>
          </a:xfrm>
          <a:prstGeom prst="rect">
            <a:avLst/>
          </a:prstGeom>
        </p:spPr>
      </p:pic>
      <p:pic>
        <p:nvPicPr>
          <p:cNvPr id="41" name="Picture 40">
            <a:extLst>
              <a:ext uri="{FF2B5EF4-FFF2-40B4-BE49-F238E27FC236}">
                <a16:creationId xmlns:a16="http://schemas.microsoft.com/office/drawing/2014/main" id="{13477A3D-BDC0-F247-E92F-4040717B84AF}"/>
              </a:ext>
            </a:extLst>
          </p:cNvPr>
          <p:cNvPicPr>
            <a:picLocks noChangeAspect="1"/>
          </p:cNvPicPr>
          <p:nvPr/>
        </p:nvPicPr>
        <p:blipFill>
          <a:blip r:embed="rId7"/>
          <a:stretch>
            <a:fillRect/>
          </a:stretch>
        </p:blipFill>
        <p:spPr>
          <a:xfrm>
            <a:off x="932938" y="4462996"/>
            <a:ext cx="1213981" cy="1143896"/>
          </a:xfrm>
          <a:prstGeom prst="rect">
            <a:avLst/>
          </a:prstGeom>
        </p:spPr>
      </p:pic>
      <p:pic>
        <p:nvPicPr>
          <p:cNvPr id="45" name="Picture 44">
            <a:extLst>
              <a:ext uri="{FF2B5EF4-FFF2-40B4-BE49-F238E27FC236}">
                <a16:creationId xmlns:a16="http://schemas.microsoft.com/office/drawing/2014/main" id="{0D27DDE4-C8B2-469B-5724-BF6175292366}"/>
              </a:ext>
            </a:extLst>
          </p:cNvPr>
          <p:cNvPicPr>
            <a:picLocks noChangeAspect="1"/>
          </p:cNvPicPr>
          <p:nvPr/>
        </p:nvPicPr>
        <p:blipFill>
          <a:blip r:embed="rId8"/>
          <a:stretch>
            <a:fillRect/>
          </a:stretch>
        </p:blipFill>
        <p:spPr>
          <a:xfrm>
            <a:off x="2142119" y="4621317"/>
            <a:ext cx="1318960" cy="1078050"/>
          </a:xfrm>
          <a:prstGeom prst="rect">
            <a:avLst/>
          </a:prstGeom>
        </p:spPr>
      </p:pic>
      <p:sp>
        <p:nvSpPr>
          <p:cNvPr id="47" name="TextBox 46">
            <a:extLst>
              <a:ext uri="{FF2B5EF4-FFF2-40B4-BE49-F238E27FC236}">
                <a16:creationId xmlns:a16="http://schemas.microsoft.com/office/drawing/2014/main" id="{4E0D3B38-8E58-D8DC-A22D-F504017D94BA}"/>
              </a:ext>
            </a:extLst>
          </p:cNvPr>
          <p:cNvSpPr txBox="1"/>
          <p:nvPr/>
        </p:nvSpPr>
        <p:spPr>
          <a:xfrm>
            <a:off x="994311" y="1660468"/>
            <a:ext cx="2467610" cy="148436"/>
          </a:xfrm>
          <a:prstGeom prst="rect">
            <a:avLst/>
          </a:prstGeom>
          <a:noFill/>
        </p:spPr>
        <p:txBody>
          <a:bodyPr wrap="none" lIns="0" tIns="0" rIns="0" bIns="0" rtlCol="0" anchor="t">
            <a:noAutofit/>
          </a:bodyPr>
          <a:lstStyle/>
          <a:p>
            <a:pPr algn="l"/>
            <a:r>
              <a:rPr lang="en-US" sz="1050" b="1" dirty="0">
                <a:solidFill>
                  <a:schemeClr val="accent1"/>
                </a:solidFill>
                <a:latin typeface="Arial"/>
                <a:cs typeface="Arial"/>
              </a:rPr>
              <a:t>Run inside ADS, or external “headless"</a:t>
            </a:r>
            <a:endParaRPr lang="en-US" sz="1050" b="1" dirty="0">
              <a:solidFill>
                <a:schemeClr val="accent1"/>
              </a:solidFill>
            </a:endParaRPr>
          </a:p>
        </p:txBody>
      </p:sp>
      <p:pic>
        <p:nvPicPr>
          <p:cNvPr id="55" name="Picture 54">
            <a:extLst>
              <a:ext uri="{FF2B5EF4-FFF2-40B4-BE49-F238E27FC236}">
                <a16:creationId xmlns:a16="http://schemas.microsoft.com/office/drawing/2014/main" id="{3A14D2A8-60AC-1C6C-A94A-3E60C9F5EE4A}"/>
              </a:ext>
            </a:extLst>
          </p:cNvPr>
          <p:cNvPicPr>
            <a:picLocks noChangeAspect="1"/>
          </p:cNvPicPr>
          <p:nvPr/>
        </p:nvPicPr>
        <p:blipFill>
          <a:blip r:embed="rId9"/>
          <a:stretch>
            <a:fillRect/>
          </a:stretch>
        </p:blipFill>
        <p:spPr>
          <a:xfrm>
            <a:off x="986748" y="1893193"/>
            <a:ext cx="1546120" cy="1407432"/>
          </a:xfrm>
          <a:prstGeom prst="rect">
            <a:avLst/>
          </a:prstGeom>
          <a:ln>
            <a:solidFill>
              <a:schemeClr val="tx1"/>
            </a:solidFill>
          </a:ln>
        </p:spPr>
      </p:pic>
      <p:pic>
        <p:nvPicPr>
          <p:cNvPr id="51" name="Picture 50">
            <a:extLst>
              <a:ext uri="{FF2B5EF4-FFF2-40B4-BE49-F238E27FC236}">
                <a16:creationId xmlns:a16="http://schemas.microsoft.com/office/drawing/2014/main" id="{44F3A54D-7965-0281-9B48-E831B01B29A5}"/>
              </a:ext>
            </a:extLst>
          </p:cNvPr>
          <p:cNvPicPr>
            <a:picLocks noChangeAspect="1"/>
          </p:cNvPicPr>
          <p:nvPr/>
        </p:nvPicPr>
        <p:blipFill>
          <a:blip r:embed="rId10"/>
          <a:srcRect t="42271"/>
          <a:stretch/>
        </p:blipFill>
        <p:spPr>
          <a:xfrm>
            <a:off x="1851172" y="2112630"/>
            <a:ext cx="1697682" cy="1440536"/>
          </a:xfrm>
          <a:prstGeom prst="rect">
            <a:avLst/>
          </a:prstGeom>
          <a:ln>
            <a:solidFill>
              <a:schemeClr val="tx1"/>
            </a:solidFill>
          </a:ln>
        </p:spPr>
      </p:pic>
      <p:sp>
        <p:nvSpPr>
          <p:cNvPr id="56" name="TextBox 55">
            <a:extLst>
              <a:ext uri="{FF2B5EF4-FFF2-40B4-BE49-F238E27FC236}">
                <a16:creationId xmlns:a16="http://schemas.microsoft.com/office/drawing/2014/main" id="{390B5003-CC7F-EB63-20B0-BB39E7F6D651}"/>
              </a:ext>
            </a:extLst>
          </p:cNvPr>
          <p:cNvSpPr txBox="1"/>
          <p:nvPr/>
        </p:nvSpPr>
        <p:spPr>
          <a:xfrm>
            <a:off x="2676001" y="1853593"/>
            <a:ext cx="914400" cy="187914"/>
          </a:xfrm>
          <a:prstGeom prst="rect">
            <a:avLst/>
          </a:prstGeom>
          <a:noFill/>
        </p:spPr>
        <p:txBody>
          <a:bodyPr wrap="none" lIns="0" tIns="0" rIns="0" bIns="0" rtlCol="0">
            <a:noAutofit/>
          </a:bodyPr>
          <a:lstStyle/>
          <a:p>
            <a:pPr algn="l"/>
            <a:r>
              <a:rPr lang="en-US" sz="1050" dirty="0">
                <a:solidFill>
                  <a:schemeClr val="tx1">
                    <a:lumMod val="85000"/>
                    <a:lumOff val="15000"/>
                  </a:schemeClr>
                </a:solidFill>
              </a:rPr>
              <a:t>Python console</a:t>
            </a:r>
          </a:p>
        </p:txBody>
      </p:sp>
      <p:sp>
        <p:nvSpPr>
          <p:cNvPr id="57" name="TextBox 56">
            <a:extLst>
              <a:ext uri="{FF2B5EF4-FFF2-40B4-BE49-F238E27FC236}">
                <a16:creationId xmlns:a16="http://schemas.microsoft.com/office/drawing/2014/main" id="{6B095FDF-9C29-DC9C-24AB-585F11405CA4}"/>
              </a:ext>
            </a:extLst>
          </p:cNvPr>
          <p:cNvSpPr txBox="1"/>
          <p:nvPr/>
        </p:nvSpPr>
        <p:spPr>
          <a:xfrm>
            <a:off x="1172644" y="3350832"/>
            <a:ext cx="655249" cy="208475"/>
          </a:xfrm>
          <a:prstGeom prst="rect">
            <a:avLst/>
          </a:prstGeom>
          <a:noFill/>
        </p:spPr>
        <p:txBody>
          <a:bodyPr wrap="none" lIns="0" tIns="0" rIns="0" bIns="0" rtlCol="0">
            <a:noAutofit/>
          </a:bodyPr>
          <a:lstStyle/>
          <a:p>
            <a:pPr algn="l"/>
            <a:r>
              <a:rPr lang="en-US" sz="1050" dirty="0" err="1">
                <a:solidFill>
                  <a:schemeClr val="tx1">
                    <a:lumMod val="85000"/>
                    <a:lumOff val="15000"/>
                  </a:schemeClr>
                </a:solidFill>
              </a:rPr>
              <a:t>Jupyter</a:t>
            </a:r>
            <a:r>
              <a:rPr lang="en-US" sz="1050" dirty="0">
                <a:solidFill>
                  <a:schemeClr val="tx1">
                    <a:lumMod val="85000"/>
                    <a:lumOff val="15000"/>
                  </a:schemeClr>
                </a:solidFill>
              </a:rPr>
              <a:t> </a:t>
            </a:r>
          </a:p>
          <a:p>
            <a:pPr algn="l"/>
            <a:r>
              <a:rPr lang="en-US" sz="1050" dirty="0">
                <a:solidFill>
                  <a:schemeClr val="tx1">
                    <a:lumMod val="85000"/>
                    <a:lumOff val="15000"/>
                  </a:schemeClr>
                </a:solidFill>
              </a:rPr>
              <a:t>Notebook</a:t>
            </a:r>
          </a:p>
        </p:txBody>
      </p:sp>
      <p:sp>
        <p:nvSpPr>
          <p:cNvPr id="59" name="TextBox 58">
            <a:extLst>
              <a:ext uri="{FF2B5EF4-FFF2-40B4-BE49-F238E27FC236}">
                <a16:creationId xmlns:a16="http://schemas.microsoft.com/office/drawing/2014/main" id="{1BC01D9E-5D37-5616-C308-25613D1FF1BA}"/>
              </a:ext>
            </a:extLst>
          </p:cNvPr>
          <p:cNvSpPr txBox="1"/>
          <p:nvPr/>
        </p:nvSpPr>
        <p:spPr>
          <a:xfrm>
            <a:off x="3854367" y="2993949"/>
            <a:ext cx="2258820" cy="646331"/>
          </a:xfrm>
          <a:prstGeom prst="rect">
            <a:avLst/>
          </a:prstGeom>
          <a:noFill/>
        </p:spPr>
        <p:txBody>
          <a:bodyPr wrap="square">
            <a:spAutoFit/>
          </a:bodyPr>
          <a:lstStyle/>
          <a:p>
            <a:r>
              <a:rPr kumimoji="0" lang="en-US" altLang="en-US" sz="900" b="0" i="0" u="none" strike="noStrike" cap="none" normalizeH="0" baseline="0" dirty="0">
                <a:ln>
                  <a:noFill/>
                </a:ln>
                <a:solidFill>
                  <a:schemeClr val="tx1"/>
                </a:solidFill>
                <a:effectLst/>
                <a:latin typeface="Consolas" panose="020B0609020204030204" pitchFamily="49" charset="0"/>
                <a:cs typeface="Arial" panose="020B0604020202020204" pitchFamily="34" charset="0"/>
              </a:rPr>
              <a:t>de</a:t>
            </a:r>
            <a:r>
              <a:rPr kumimoji="0" lang="en-US" altLang="en-US" sz="900" b="0" i="0" u="none" strike="noStrike" cap="none" normalizeH="0" baseline="0" dirty="0">
                <a:ln>
                  <a:noFill/>
                </a:ln>
                <a:solidFill>
                  <a:srgbClr val="666666"/>
                </a:solidFill>
                <a:effectLst/>
                <a:latin typeface="Consolas" panose="020B0609020204030204" pitchFamily="49" charset="0"/>
                <a:cs typeface="Arial" panose="020B0604020202020204" pitchFamily="34" charset="0"/>
              </a:rPr>
              <a:t>.</a:t>
            </a:r>
            <a:r>
              <a:rPr kumimoji="0" lang="en-US" altLang="en-US" sz="900" b="0" i="0" u="none" strike="noStrike" cap="none" normalizeH="0" baseline="0" dirty="0">
                <a:ln>
                  <a:noFill/>
                </a:ln>
                <a:solidFill>
                  <a:schemeClr val="tx1"/>
                </a:solidFill>
                <a:effectLst/>
                <a:latin typeface="Consolas" panose="020B0609020204030204" pitchFamily="49" charset="0"/>
                <a:cs typeface="Arial" panose="020B0604020202020204" pitchFamily="34" charset="0"/>
              </a:rPr>
              <a:t>create_workspace</a:t>
            </a:r>
            <a:r>
              <a:rPr kumimoji="0" lang="en-US" altLang="en-US" sz="900" b="0" i="0" u="none" strike="noStrike" cap="none" normalizeH="0" baseline="0" dirty="0">
                <a:ln>
                  <a:noFill/>
                </a:ln>
                <a:solidFill>
                  <a:srgbClr val="404040"/>
                </a:solidFill>
                <a:effectLst/>
                <a:latin typeface="Consolas" panose="020B0609020204030204" pitchFamily="49" charset="0"/>
                <a:cs typeface="Arial" panose="020B0604020202020204" pitchFamily="34" charset="0"/>
              </a:rPr>
              <a:t>(</a:t>
            </a:r>
            <a:r>
              <a:rPr kumimoji="0" lang="en-US" altLang="en-US" sz="900" b="0" i="0" u="none" strike="noStrike" cap="none" normalizeH="0" baseline="0" dirty="0">
                <a:ln>
                  <a:noFill/>
                </a:ln>
                <a:solidFill>
                  <a:schemeClr val="tx1"/>
                </a:solidFill>
                <a:effectLst/>
                <a:latin typeface="Consolas" panose="020B0609020204030204" pitchFamily="49" charset="0"/>
                <a:cs typeface="Arial" panose="020B0604020202020204" pitchFamily="34" charset="0"/>
              </a:rPr>
              <a:t>path</a:t>
            </a:r>
            <a:r>
              <a:rPr kumimoji="0" lang="en-US" altLang="en-US" sz="900" b="0" i="0" u="none" strike="noStrike" cap="none" normalizeH="0" baseline="0" dirty="0">
                <a:ln>
                  <a:noFill/>
                </a:ln>
                <a:solidFill>
                  <a:srgbClr val="404040"/>
                </a:solidFill>
                <a:effectLst/>
                <a:latin typeface="Consolas" panose="020B0609020204030204" pitchFamily="49" charset="0"/>
                <a:cs typeface="Arial" panose="020B0604020202020204" pitchFamily="34" charset="0"/>
              </a:rPr>
              <a:t>)</a:t>
            </a:r>
          </a:p>
          <a:p>
            <a:r>
              <a:rPr lang="en-US" sz="900" dirty="0">
                <a:latin typeface="Consolas" panose="020B0609020204030204" pitchFamily="49" charset="0"/>
              </a:rPr>
              <a:t>de.create_new_library(name,path)</a:t>
            </a:r>
          </a:p>
          <a:p>
            <a:r>
              <a:rPr lang="en-US" sz="900" dirty="0">
                <a:latin typeface="Consolas" panose="020B0609020204030204" pitchFamily="49" charset="0"/>
              </a:rPr>
              <a:t>db_uu.create_schematic(LCVname)</a:t>
            </a:r>
          </a:p>
          <a:p>
            <a:r>
              <a:rPr lang="en-US" sz="900" dirty="0">
                <a:latin typeface="Consolas" panose="020B0609020204030204" pitchFamily="49" charset="0"/>
              </a:rPr>
              <a:t>db_uu.create_layout(LCVname)</a:t>
            </a:r>
          </a:p>
        </p:txBody>
      </p:sp>
      <p:sp>
        <p:nvSpPr>
          <p:cNvPr id="61" name="TextBox 60">
            <a:extLst>
              <a:ext uri="{FF2B5EF4-FFF2-40B4-BE49-F238E27FC236}">
                <a16:creationId xmlns:a16="http://schemas.microsoft.com/office/drawing/2014/main" id="{1838570D-2297-D8C7-5730-F3B98B4FDF01}"/>
              </a:ext>
            </a:extLst>
          </p:cNvPr>
          <p:cNvSpPr txBox="1"/>
          <p:nvPr/>
        </p:nvSpPr>
        <p:spPr>
          <a:xfrm>
            <a:off x="9046034" y="3165582"/>
            <a:ext cx="2608905" cy="369332"/>
          </a:xfrm>
          <a:prstGeom prst="rect">
            <a:avLst/>
          </a:prstGeom>
          <a:noFill/>
        </p:spPr>
        <p:txBody>
          <a:bodyPr wrap="square">
            <a:spAutoFit/>
          </a:bodyPr>
          <a:lstStyle/>
          <a:p>
            <a:r>
              <a:rPr lang="en-US" sz="900" dirty="0" err="1">
                <a:latin typeface="Consolas" panose="020B0609020204030204" pitchFamily="49" charset="0"/>
              </a:rPr>
              <a:t>dsn.add_var_instance</a:t>
            </a:r>
            <a:r>
              <a:rPr lang="en-US" sz="900" dirty="0">
                <a:latin typeface="Consolas" panose="020B0609020204030204" pitchFamily="49" charset="0"/>
              </a:rPr>
              <a:t>((x,y), name)</a:t>
            </a:r>
          </a:p>
          <a:p>
            <a:r>
              <a:rPr lang="en-US" sz="900" dirty="0" err="1">
                <a:latin typeface="Consolas" panose="020B0609020204030204" pitchFamily="49" charset="0"/>
              </a:rPr>
              <a:t>dsn.add_instance</a:t>
            </a:r>
            <a:r>
              <a:rPr lang="en-US" sz="900" dirty="0">
                <a:latin typeface="Consolas" panose="020B0609020204030204" pitchFamily="49" charset="0"/>
              </a:rPr>
              <a:t>(LCVme,(x,y),</a:t>
            </a:r>
            <a:r>
              <a:rPr lang="en-US" sz="900" dirty="0" err="1">
                <a:latin typeface="Consolas" panose="020B0609020204030204" pitchFamily="49" charset="0"/>
              </a:rPr>
              <a:t>name,ang</a:t>
            </a:r>
            <a:r>
              <a:rPr lang="en-US" sz="900" dirty="0">
                <a:latin typeface="Consolas" panose="020B0609020204030204" pitchFamily="49" charset="0"/>
              </a:rPr>
              <a:t>)</a:t>
            </a:r>
          </a:p>
        </p:txBody>
      </p:sp>
      <p:sp>
        <p:nvSpPr>
          <p:cNvPr id="63" name="TextBox 62">
            <a:extLst>
              <a:ext uri="{FF2B5EF4-FFF2-40B4-BE49-F238E27FC236}">
                <a16:creationId xmlns:a16="http://schemas.microsoft.com/office/drawing/2014/main" id="{A12FA669-939D-8619-22F8-AECFCCBF9E04}"/>
              </a:ext>
            </a:extLst>
          </p:cNvPr>
          <p:cNvSpPr txBox="1"/>
          <p:nvPr/>
        </p:nvSpPr>
        <p:spPr>
          <a:xfrm>
            <a:off x="6356306" y="3348234"/>
            <a:ext cx="1819642" cy="230832"/>
          </a:xfrm>
          <a:prstGeom prst="rect">
            <a:avLst/>
          </a:prstGeom>
          <a:noFill/>
        </p:spPr>
        <p:txBody>
          <a:bodyPr wrap="square">
            <a:spAutoFit/>
          </a:bodyPr>
          <a:lstStyle/>
          <a:p>
            <a:r>
              <a:rPr lang="en-US" sz="900" dirty="0">
                <a:latin typeface="Consolas" panose="020B0609020204030204" pitchFamily="49" charset="0"/>
              </a:rPr>
              <a:t>C1["C"].value=“1.0 pF"</a:t>
            </a:r>
          </a:p>
        </p:txBody>
      </p:sp>
      <p:sp>
        <p:nvSpPr>
          <p:cNvPr id="64" name="TextBox 63">
            <a:extLst>
              <a:ext uri="{FF2B5EF4-FFF2-40B4-BE49-F238E27FC236}">
                <a16:creationId xmlns:a16="http://schemas.microsoft.com/office/drawing/2014/main" id="{6A1BF8B9-E894-C792-4CF3-57F0EF88E6D9}"/>
              </a:ext>
            </a:extLst>
          </p:cNvPr>
          <p:cNvSpPr txBox="1"/>
          <p:nvPr/>
        </p:nvSpPr>
        <p:spPr>
          <a:xfrm>
            <a:off x="3840207" y="3907671"/>
            <a:ext cx="2414214" cy="172493"/>
          </a:xfrm>
          <a:prstGeom prst="rect">
            <a:avLst/>
          </a:prstGeom>
          <a:noFill/>
        </p:spPr>
        <p:txBody>
          <a:bodyPr wrap="none" lIns="0" tIns="0" rIns="0" bIns="0" rtlCol="0">
            <a:noAutofit/>
          </a:bodyPr>
          <a:lstStyle/>
          <a:p>
            <a:pPr algn="l"/>
            <a:r>
              <a:rPr lang="en-US" sz="1050" b="1" dirty="0">
                <a:solidFill>
                  <a:schemeClr val="accent1"/>
                </a:solidFill>
              </a:rPr>
              <a:t>Extract Advanced ANN Models</a:t>
            </a:r>
          </a:p>
        </p:txBody>
      </p:sp>
      <p:pic>
        <p:nvPicPr>
          <p:cNvPr id="68" name="Picture 67">
            <a:extLst>
              <a:ext uri="{FF2B5EF4-FFF2-40B4-BE49-F238E27FC236}">
                <a16:creationId xmlns:a16="http://schemas.microsoft.com/office/drawing/2014/main" id="{4F7DC1BC-25E2-60B3-E1A1-E95631ABC685}"/>
              </a:ext>
            </a:extLst>
          </p:cNvPr>
          <p:cNvPicPr>
            <a:picLocks noChangeAspect="1"/>
          </p:cNvPicPr>
          <p:nvPr/>
        </p:nvPicPr>
        <p:blipFill>
          <a:blip r:embed="rId11"/>
          <a:stretch>
            <a:fillRect/>
          </a:stretch>
        </p:blipFill>
        <p:spPr>
          <a:xfrm>
            <a:off x="3820710" y="4213887"/>
            <a:ext cx="2174107" cy="836359"/>
          </a:xfrm>
          <a:prstGeom prst="rect">
            <a:avLst/>
          </a:prstGeom>
        </p:spPr>
      </p:pic>
      <p:sp>
        <p:nvSpPr>
          <p:cNvPr id="70" name="TextBox 69">
            <a:extLst>
              <a:ext uri="{FF2B5EF4-FFF2-40B4-BE49-F238E27FC236}">
                <a16:creationId xmlns:a16="http://schemas.microsoft.com/office/drawing/2014/main" id="{F3F6F596-03B9-1D98-F6FF-60D1DAA7E359}"/>
              </a:ext>
            </a:extLst>
          </p:cNvPr>
          <p:cNvSpPr txBox="1"/>
          <p:nvPr/>
        </p:nvSpPr>
        <p:spPr>
          <a:xfrm>
            <a:off x="3800746" y="5606892"/>
            <a:ext cx="2301703" cy="230832"/>
          </a:xfrm>
          <a:prstGeom prst="rect">
            <a:avLst/>
          </a:prstGeom>
          <a:noFill/>
        </p:spPr>
        <p:txBody>
          <a:bodyPr wrap="square">
            <a:spAutoFit/>
          </a:bodyPr>
          <a:lstStyle/>
          <a:p>
            <a:r>
              <a:rPr lang="en-US" sz="900" b="0" dirty="0">
                <a:effectLst/>
                <a:latin typeface="Consolas" panose="020B0609020204030204" pitchFamily="49" charset="0"/>
              </a:rPr>
              <a:t>ann.extract_model(“</a:t>
            </a:r>
            <a:r>
              <a:rPr lang="en-US" sz="900" b="0" dirty="0" err="1">
                <a:effectLst/>
                <a:latin typeface="Consolas" panose="020B0609020204030204" pitchFamily="49" charset="0"/>
              </a:rPr>
              <a:t>in.txt","out</a:t>
            </a:r>
            <a:r>
              <a:rPr lang="en-US" sz="900" b="0" dirty="0">
                <a:effectLst/>
                <a:latin typeface="Consolas" panose="020B0609020204030204" pitchFamily="49" charset="0"/>
              </a:rPr>
              <a:t>")</a:t>
            </a:r>
          </a:p>
        </p:txBody>
      </p:sp>
      <p:sp>
        <p:nvSpPr>
          <p:cNvPr id="81" name="Rectangle 80">
            <a:extLst>
              <a:ext uri="{FF2B5EF4-FFF2-40B4-BE49-F238E27FC236}">
                <a16:creationId xmlns:a16="http://schemas.microsoft.com/office/drawing/2014/main" id="{B7811AF8-73F8-59F8-E6AF-6BF8F3CDD1E3}"/>
              </a:ext>
            </a:extLst>
          </p:cNvPr>
          <p:cNvSpPr/>
          <p:nvPr/>
        </p:nvSpPr>
        <p:spPr>
          <a:xfrm>
            <a:off x="781139" y="1595295"/>
            <a:ext cx="10809531" cy="4428111"/>
          </a:xfrm>
          <a:prstGeom prst="rect">
            <a:avLst/>
          </a:prstGeom>
          <a:noFill/>
          <a:ln w="349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grpSp>
        <p:nvGrpSpPr>
          <p:cNvPr id="89" name="Group 88">
            <a:extLst>
              <a:ext uri="{FF2B5EF4-FFF2-40B4-BE49-F238E27FC236}">
                <a16:creationId xmlns:a16="http://schemas.microsoft.com/office/drawing/2014/main" id="{B97D3D9C-027A-9D44-0EE1-2DAF1E27BD62}"/>
              </a:ext>
            </a:extLst>
          </p:cNvPr>
          <p:cNvGrpSpPr/>
          <p:nvPr/>
        </p:nvGrpSpPr>
        <p:grpSpPr>
          <a:xfrm>
            <a:off x="6530959" y="3900995"/>
            <a:ext cx="2136126" cy="1488258"/>
            <a:chOff x="853214" y="4336567"/>
            <a:chExt cx="2136126" cy="1488258"/>
          </a:xfrm>
        </p:grpSpPr>
        <p:pic>
          <p:nvPicPr>
            <p:cNvPr id="21" name="Picture 20">
              <a:extLst>
                <a:ext uri="{FF2B5EF4-FFF2-40B4-BE49-F238E27FC236}">
                  <a16:creationId xmlns:a16="http://schemas.microsoft.com/office/drawing/2014/main" id="{FB019437-CA90-8F7E-9933-03BD30B4B68D}"/>
                </a:ext>
              </a:extLst>
            </p:cNvPr>
            <p:cNvPicPr>
              <a:picLocks noChangeAspect="1"/>
            </p:cNvPicPr>
            <p:nvPr/>
          </p:nvPicPr>
          <p:blipFill>
            <a:blip r:embed="rId12"/>
            <a:srcRect r="23605"/>
            <a:stretch/>
          </p:blipFill>
          <p:spPr>
            <a:xfrm>
              <a:off x="853214" y="4555586"/>
              <a:ext cx="2136126" cy="1269239"/>
            </a:xfrm>
            <a:prstGeom prst="rect">
              <a:avLst/>
            </a:prstGeom>
          </p:spPr>
        </p:pic>
        <p:sp>
          <p:nvSpPr>
            <p:cNvPr id="23" name="TextBox 22">
              <a:extLst>
                <a:ext uri="{FF2B5EF4-FFF2-40B4-BE49-F238E27FC236}">
                  <a16:creationId xmlns:a16="http://schemas.microsoft.com/office/drawing/2014/main" id="{9FD4CDE1-1913-B980-2462-4FC9C48F8A40}"/>
                </a:ext>
              </a:extLst>
            </p:cNvPr>
            <p:cNvSpPr txBox="1"/>
            <p:nvPr/>
          </p:nvSpPr>
          <p:spPr>
            <a:xfrm>
              <a:off x="910156" y="4336567"/>
              <a:ext cx="1749670" cy="148436"/>
            </a:xfrm>
            <a:prstGeom prst="rect">
              <a:avLst/>
            </a:prstGeom>
            <a:noFill/>
          </p:spPr>
          <p:txBody>
            <a:bodyPr wrap="none" lIns="0" tIns="0" rIns="0" bIns="0" rtlCol="0">
              <a:noAutofit/>
            </a:bodyPr>
            <a:lstStyle/>
            <a:p>
              <a:pPr algn="l"/>
              <a:r>
                <a:rPr lang="en-US" sz="1050" b="1" dirty="0">
                  <a:solidFill>
                    <a:schemeClr val="accent1"/>
                  </a:solidFill>
                </a:rPr>
                <a:t>Create + Modify Substrates</a:t>
              </a:r>
            </a:p>
          </p:txBody>
        </p:sp>
      </p:grpSp>
      <p:grpSp>
        <p:nvGrpSpPr>
          <p:cNvPr id="90" name="Group 89">
            <a:extLst>
              <a:ext uri="{FF2B5EF4-FFF2-40B4-BE49-F238E27FC236}">
                <a16:creationId xmlns:a16="http://schemas.microsoft.com/office/drawing/2014/main" id="{04A368E2-6FC8-FF69-62B3-EDB53A3D6E67}"/>
              </a:ext>
            </a:extLst>
          </p:cNvPr>
          <p:cNvGrpSpPr/>
          <p:nvPr/>
        </p:nvGrpSpPr>
        <p:grpSpPr>
          <a:xfrm>
            <a:off x="9198409" y="3900651"/>
            <a:ext cx="2141046" cy="1660958"/>
            <a:chOff x="3510460" y="4336223"/>
            <a:chExt cx="2141046" cy="1660958"/>
          </a:xfrm>
        </p:grpSpPr>
        <p:pic>
          <p:nvPicPr>
            <p:cNvPr id="34" name="Picture 33">
              <a:extLst>
                <a:ext uri="{FF2B5EF4-FFF2-40B4-BE49-F238E27FC236}">
                  <a16:creationId xmlns:a16="http://schemas.microsoft.com/office/drawing/2014/main" id="{EC218DAF-8368-4081-E747-300ADF446B21}"/>
                </a:ext>
              </a:extLst>
            </p:cNvPr>
            <p:cNvPicPr>
              <a:picLocks noChangeAspect="1"/>
            </p:cNvPicPr>
            <p:nvPr/>
          </p:nvPicPr>
          <p:blipFill>
            <a:blip r:embed="rId13"/>
            <a:srcRect b="7674"/>
            <a:stretch/>
          </p:blipFill>
          <p:spPr>
            <a:xfrm>
              <a:off x="3510460" y="4532803"/>
              <a:ext cx="2141046" cy="1464378"/>
            </a:xfrm>
            <a:prstGeom prst="rect">
              <a:avLst/>
            </a:prstGeom>
          </p:spPr>
        </p:pic>
        <p:sp>
          <p:nvSpPr>
            <p:cNvPr id="35" name="TextBox 34">
              <a:extLst>
                <a:ext uri="{FF2B5EF4-FFF2-40B4-BE49-F238E27FC236}">
                  <a16:creationId xmlns:a16="http://schemas.microsoft.com/office/drawing/2014/main" id="{54600BAE-6F03-97F9-C623-7B8D9FB51FD8}"/>
                </a:ext>
              </a:extLst>
            </p:cNvPr>
            <p:cNvSpPr txBox="1"/>
            <p:nvPr/>
          </p:nvSpPr>
          <p:spPr>
            <a:xfrm>
              <a:off x="3632768" y="4336223"/>
              <a:ext cx="1749670" cy="148436"/>
            </a:xfrm>
            <a:prstGeom prst="rect">
              <a:avLst/>
            </a:prstGeom>
            <a:noFill/>
          </p:spPr>
          <p:txBody>
            <a:bodyPr wrap="none" lIns="0" tIns="0" rIns="0" bIns="0" rtlCol="0">
              <a:noAutofit/>
            </a:bodyPr>
            <a:lstStyle/>
            <a:p>
              <a:pPr algn="l"/>
              <a:r>
                <a:rPr lang="en-US" sz="1050" b="1" dirty="0">
                  <a:solidFill>
                    <a:schemeClr val="accent1"/>
                  </a:solidFill>
                </a:rPr>
                <a:t>Create + Modify Data Displays</a:t>
              </a:r>
            </a:p>
          </p:txBody>
        </p:sp>
      </p:grpSp>
      <p:cxnSp>
        <p:nvCxnSpPr>
          <p:cNvPr id="92" name="Straight Connector 91">
            <a:extLst>
              <a:ext uri="{FF2B5EF4-FFF2-40B4-BE49-F238E27FC236}">
                <a16:creationId xmlns:a16="http://schemas.microsoft.com/office/drawing/2014/main" id="{44FB57C0-255E-0E25-6EA5-27CD57FD9161}"/>
              </a:ext>
            </a:extLst>
          </p:cNvPr>
          <p:cNvCxnSpPr/>
          <p:nvPr/>
        </p:nvCxnSpPr>
        <p:spPr>
          <a:xfrm>
            <a:off x="3706827" y="1609607"/>
            <a:ext cx="0" cy="4413799"/>
          </a:xfrm>
          <a:prstGeom prst="line">
            <a:avLst/>
          </a:prstGeom>
          <a:ln w="3492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7E4A0EF-92AB-9A28-F2D8-93E8FBB2DBF8}"/>
              </a:ext>
            </a:extLst>
          </p:cNvPr>
          <p:cNvCxnSpPr/>
          <p:nvPr/>
        </p:nvCxnSpPr>
        <p:spPr>
          <a:xfrm>
            <a:off x="6171327" y="1603569"/>
            <a:ext cx="0" cy="4413799"/>
          </a:xfrm>
          <a:prstGeom prst="line">
            <a:avLst/>
          </a:prstGeom>
          <a:ln w="3492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C45B25DB-9A86-81D2-2CDA-16A7A7E02F30}"/>
              </a:ext>
            </a:extLst>
          </p:cNvPr>
          <p:cNvCxnSpPr/>
          <p:nvPr/>
        </p:nvCxnSpPr>
        <p:spPr>
          <a:xfrm>
            <a:off x="9012401" y="1595295"/>
            <a:ext cx="0" cy="4413799"/>
          </a:xfrm>
          <a:prstGeom prst="line">
            <a:avLst/>
          </a:prstGeom>
          <a:ln w="3492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E54D7546-7071-9050-7D1C-ECDC72E83A34}"/>
              </a:ext>
            </a:extLst>
          </p:cNvPr>
          <p:cNvCxnSpPr>
            <a:stCxn id="81" idx="1"/>
            <a:endCxn id="81" idx="3"/>
          </p:cNvCxnSpPr>
          <p:nvPr/>
        </p:nvCxnSpPr>
        <p:spPr>
          <a:xfrm>
            <a:off x="781139" y="3809351"/>
            <a:ext cx="10809531" cy="0"/>
          </a:xfrm>
          <a:prstGeom prst="line">
            <a:avLst/>
          </a:prstGeom>
          <a:ln w="3492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98C6081D-3051-2A36-8A38-BF156654CC30}"/>
              </a:ext>
            </a:extLst>
          </p:cNvPr>
          <p:cNvCxnSpPr/>
          <p:nvPr/>
        </p:nvCxnSpPr>
        <p:spPr>
          <a:xfrm flipH="1">
            <a:off x="2444218" y="1944629"/>
            <a:ext cx="177299" cy="0"/>
          </a:xfrm>
          <a:prstGeom prst="straightConnector1">
            <a:avLst/>
          </a:prstGeom>
          <a:ln w="1905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9" name="Straight Arrow Connector 98">
            <a:extLst>
              <a:ext uri="{FF2B5EF4-FFF2-40B4-BE49-F238E27FC236}">
                <a16:creationId xmlns:a16="http://schemas.microsoft.com/office/drawing/2014/main" id="{C3CEDB42-DEB4-183D-DDE6-5B70A388CA41}"/>
              </a:ext>
            </a:extLst>
          </p:cNvPr>
          <p:cNvCxnSpPr>
            <a:cxnSpLocks/>
          </p:cNvCxnSpPr>
          <p:nvPr/>
        </p:nvCxnSpPr>
        <p:spPr>
          <a:xfrm>
            <a:off x="1723082" y="3413118"/>
            <a:ext cx="209622" cy="0"/>
          </a:xfrm>
          <a:prstGeom prst="straightConnector1">
            <a:avLst/>
          </a:prstGeom>
          <a:ln w="1905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4" name="TextBox 103">
            <a:extLst>
              <a:ext uri="{FF2B5EF4-FFF2-40B4-BE49-F238E27FC236}">
                <a16:creationId xmlns:a16="http://schemas.microsoft.com/office/drawing/2014/main" id="{9C06916A-0F6B-D92D-DD58-6598C5BB50FC}"/>
              </a:ext>
            </a:extLst>
          </p:cNvPr>
          <p:cNvSpPr txBox="1"/>
          <p:nvPr/>
        </p:nvSpPr>
        <p:spPr>
          <a:xfrm>
            <a:off x="1056784" y="5666553"/>
            <a:ext cx="2188081" cy="230832"/>
          </a:xfrm>
          <a:prstGeom prst="rect">
            <a:avLst/>
          </a:prstGeom>
          <a:noFill/>
        </p:spPr>
        <p:txBody>
          <a:bodyPr wrap="square">
            <a:spAutoFit/>
          </a:bodyPr>
          <a:lstStyle/>
          <a:p>
            <a:r>
              <a:rPr lang="en-US" sz="900" b="0" dirty="0">
                <a:effectLst/>
                <a:highlight>
                  <a:srgbClr val="FFFFFF"/>
                </a:highlight>
                <a:latin typeface="Consolas" panose="020B0609020204030204" pitchFamily="49" charset="0"/>
              </a:rPr>
              <a:t>menu_bar.add_menu(my_menu)</a:t>
            </a:r>
          </a:p>
        </p:txBody>
      </p:sp>
      <p:sp>
        <p:nvSpPr>
          <p:cNvPr id="106" name="TextBox 105">
            <a:extLst>
              <a:ext uri="{FF2B5EF4-FFF2-40B4-BE49-F238E27FC236}">
                <a16:creationId xmlns:a16="http://schemas.microsoft.com/office/drawing/2014/main" id="{EA00F0E4-61E4-0F6F-DD24-08690521BCDC}"/>
              </a:ext>
            </a:extLst>
          </p:cNvPr>
          <p:cNvSpPr txBox="1"/>
          <p:nvPr/>
        </p:nvSpPr>
        <p:spPr>
          <a:xfrm>
            <a:off x="6379014" y="5495768"/>
            <a:ext cx="2581224" cy="507831"/>
          </a:xfrm>
          <a:prstGeom prst="rect">
            <a:avLst/>
          </a:prstGeom>
          <a:noFill/>
        </p:spPr>
        <p:txBody>
          <a:bodyPr wrap="square">
            <a:spAutoFit/>
          </a:bodyPr>
          <a:lstStyle/>
          <a:p>
            <a:r>
              <a:rPr lang="en-US" sz="900" dirty="0">
                <a:latin typeface="Consolas" panose="020B0609020204030204" pitchFamily="49" charset="0"/>
              </a:rPr>
              <a:t>sub=subst.create_substrate(lib,name)</a:t>
            </a:r>
          </a:p>
          <a:p>
            <a:r>
              <a:rPr lang="fr-FR" sz="900" dirty="0">
                <a:latin typeface="Consolas" panose="020B0609020204030204" pitchFamily="49" charset="0"/>
              </a:rPr>
              <a:t>material=subst.materials[ix] </a:t>
            </a:r>
          </a:p>
          <a:p>
            <a:endParaRPr lang="en-US" sz="900" dirty="0">
              <a:latin typeface="Consolas" panose="020B0609020204030204" pitchFamily="49" charset="0"/>
            </a:endParaRPr>
          </a:p>
        </p:txBody>
      </p:sp>
      <p:sp>
        <p:nvSpPr>
          <p:cNvPr id="108" name="TextBox 107">
            <a:extLst>
              <a:ext uri="{FF2B5EF4-FFF2-40B4-BE49-F238E27FC236}">
                <a16:creationId xmlns:a16="http://schemas.microsoft.com/office/drawing/2014/main" id="{2874C71F-BD3E-A8AA-4EA2-E9DADCABC837}"/>
              </a:ext>
            </a:extLst>
          </p:cNvPr>
          <p:cNvSpPr txBox="1"/>
          <p:nvPr/>
        </p:nvSpPr>
        <p:spPr>
          <a:xfrm>
            <a:off x="9126706" y="5561609"/>
            <a:ext cx="2587810" cy="369332"/>
          </a:xfrm>
          <a:prstGeom prst="rect">
            <a:avLst/>
          </a:prstGeom>
          <a:noFill/>
        </p:spPr>
        <p:txBody>
          <a:bodyPr wrap="square">
            <a:spAutoFit/>
          </a:bodyPr>
          <a:lstStyle/>
          <a:p>
            <a:r>
              <a:rPr lang="fr-FR" sz="900" dirty="0">
                <a:latin typeface="Consolas" panose="020B0609020204030204" pitchFamily="49" charset="0"/>
              </a:rPr>
              <a:t>plot=page.add_plot()</a:t>
            </a:r>
          </a:p>
          <a:p>
            <a:r>
              <a:rPr lang="fr-FR" sz="900" dirty="0">
                <a:latin typeface="Consolas" panose="020B0609020204030204" pitchFamily="49" charset="0"/>
              </a:rPr>
              <a:t>  »traces=plot.add_traces(list[str])</a:t>
            </a:r>
          </a:p>
        </p:txBody>
      </p:sp>
      <p:sp>
        <p:nvSpPr>
          <p:cNvPr id="6" name="Footer Placeholder 3">
            <a:extLst>
              <a:ext uri="{FF2B5EF4-FFF2-40B4-BE49-F238E27FC236}">
                <a16:creationId xmlns:a16="http://schemas.microsoft.com/office/drawing/2014/main" id="{6442077C-0C86-1EDC-953A-B5BA31FFF8AA}"/>
              </a:ext>
            </a:extLst>
          </p:cNvPr>
          <p:cNvSpPr>
            <a:spLocks noGrp="1"/>
          </p:cNvSpPr>
          <p:nvPr>
            <p:ph type="ftr" sz="quarter" idx="33"/>
          </p:nvPr>
        </p:nvSpPr>
        <p:spPr>
          <a:xfrm>
            <a:off x="4038600" y="6456363"/>
            <a:ext cx="4114800" cy="153987"/>
          </a:xfrm>
        </p:spPr>
        <p:txBody>
          <a:bodyPr/>
          <a:lstStyle/>
          <a:p>
            <a:r>
              <a:rPr lang="en-US" dirty="0"/>
              <a:t>Keysight EDA Connect 2025</a:t>
            </a:r>
          </a:p>
        </p:txBody>
      </p:sp>
      <p:pic>
        <p:nvPicPr>
          <p:cNvPr id="8" name="Graphic 1" descr="Hero Male with solid fill">
            <a:extLst>
              <a:ext uri="{FF2B5EF4-FFF2-40B4-BE49-F238E27FC236}">
                <a16:creationId xmlns:a16="http://schemas.microsoft.com/office/drawing/2014/main" id="{73E46EBA-533B-6AC4-A432-DA0A5CA6DBD3}"/>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4201" y="64306"/>
            <a:ext cx="731520" cy="731520"/>
          </a:xfrm>
          <a:prstGeom prst="rect">
            <a:avLst/>
          </a:prstGeom>
        </p:spPr>
      </p:pic>
    </p:spTree>
    <p:extLst>
      <p:ext uri="{BB962C8B-B14F-4D97-AF65-F5344CB8AC3E}">
        <p14:creationId xmlns:p14="http://schemas.microsoft.com/office/powerpoint/2010/main" val="2049953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C8CDB6F-EF3D-1BD4-876A-34DE287748EA}"/>
              </a:ext>
            </a:extLst>
          </p:cNvPr>
          <p:cNvPicPr>
            <a:picLocks noChangeAspect="1"/>
          </p:cNvPicPr>
          <p:nvPr/>
        </p:nvPicPr>
        <p:blipFill rotWithShape="1">
          <a:blip r:embed="rId2"/>
          <a:srcRect l="24154" t="15612"/>
          <a:stretch/>
        </p:blipFill>
        <p:spPr>
          <a:xfrm>
            <a:off x="7405908" y="2201401"/>
            <a:ext cx="1947360" cy="1118239"/>
          </a:xfrm>
          <a:prstGeom prst="rect">
            <a:avLst/>
          </a:prstGeom>
        </p:spPr>
      </p:pic>
      <p:grpSp>
        <p:nvGrpSpPr>
          <p:cNvPr id="9" name="Group 8">
            <a:extLst>
              <a:ext uri="{FF2B5EF4-FFF2-40B4-BE49-F238E27FC236}">
                <a16:creationId xmlns:a16="http://schemas.microsoft.com/office/drawing/2014/main" id="{392D93F9-C6FA-3B55-CBF0-C9A9112D458C}"/>
              </a:ext>
            </a:extLst>
          </p:cNvPr>
          <p:cNvGrpSpPr/>
          <p:nvPr/>
        </p:nvGrpSpPr>
        <p:grpSpPr>
          <a:xfrm>
            <a:off x="9462334" y="2009635"/>
            <a:ext cx="1947360" cy="1342248"/>
            <a:chOff x="8631854" y="482425"/>
            <a:chExt cx="2244963" cy="1547376"/>
          </a:xfrm>
        </p:grpSpPr>
        <p:pic>
          <p:nvPicPr>
            <p:cNvPr id="47" name="Picture 46">
              <a:extLst>
                <a:ext uri="{FF2B5EF4-FFF2-40B4-BE49-F238E27FC236}">
                  <a16:creationId xmlns:a16="http://schemas.microsoft.com/office/drawing/2014/main" id="{360AE03F-9D7C-F10C-9D88-F327F69C33B0}"/>
                </a:ext>
              </a:extLst>
            </p:cNvPr>
            <p:cNvPicPr>
              <a:picLocks noChangeAspect="1"/>
            </p:cNvPicPr>
            <p:nvPr/>
          </p:nvPicPr>
          <p:blipFill>
            <a:blip r:embed="rId3"/>
            <a:stretch>
              <a:fillRect/>
            </a:stretch>
          </p:blipFill>
          <p:spPr>
            <a:xfrm>
              <a:off x="8631854" y="482425"/>
              <a:ext cx="2244963" cy="1547376"/>
            </a:xfrm>
            <a:prstGeom prst="rect">
              <a:avLst/>
            </a:prstGeom>
          </p:spPr>
        </p:pic>
        <p:sp>
          <p:nvSpPr>
            <p:cNvPr id="38" name="TextBox 37">
              <a:extLst>
                <a:ext uri="{FF2B5EF4-FFF2-40B4-BE49-F238E27FC236}">
                  <a16:creationId xmlns:a16="http://schemas.microsoft.com/office/drawing/2014/main" id="{315FD560-3A2E-8995-5FEE-C7EE11743736}"/>
                </a:ext>
              </a:extLst>
            </p:cNvPr>
            <p:cNvSpPr txBox="1"/>
            <p:nvPr/>
          </p:nvSpPr>
          <p:spPr>
            <a:xfrm>
              <a:off x="9770156" y="507312"/>
              <a:ext cx="886462" cy="153888"/>
            </a:xfrm>
            <a:prstGeom prst="rect">
              <a:avLst/>
            </a:prstGeom>
            <a:noFill/>
          </p:spPr>
          <p:txBody>
            <a:bodyPr wrap="non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dirty="0">
                  <a:ln>
                    <a:noFill/>
                  </a:ln>
                  <a:solidFill>
                    <a:prstClr val="black">
                      <a:lumMod val="85000"/>
                      <a:lumOff val="15000"/>
                    </a:prstClr>
                  </a:solidFill>
                  <a:effectLst/>
                  <a:uLnTx/>
                  <a:uFillTx/>
                  <a:latin typeface="Arial"/>
                  <a:ea typeface="+mn-ea"/>
                  <a:cs typeface="+mn-cs"/>
                </a:rPr>
                <a:t>Mobile Handset</a:t>
              </a:r>
            </a:p>
          </p:txBody>
        </p:sp>
      </p:grpSp>
      <p:sp>
        <p:nvSpPr>
          <p:cNvPr id="4" name="Title 3">
            <a:extLst>
              <a:ext uri="{FF2B5EF4-FFF2-40B4-BE49-F238E27FC236}">
                <a16:creationId xmlns:a16="http://schemas.microsoft.com/office/drawing/2014/main" id="{3CD4E96B-180B-318E-DDB6-F27DC10CFC0B}"/>
              </a:ext>
            </a:extLst>
          </p:cNvPr>
          <p:cNvSpPr>
            <a:spLocks noGrp="1"/>
          </p:cNvSpPr>
          <p:nvPr>
            <p:ph type="title"/>
          </p:nvPr>
        </p:nvSpPr>
        <p:spPr/>
        <p:txBody>
          <a:bodyPr/>
          <a:lstStyle/>
          <a:p>
            <a:r>
              <a:rPr lang="en-US" dirty="0"/>
              <a:t>Use Case 2 (Enterprise) : Automated Workflows (digital transformation)</a:t>
            </a:r>
          </a:p>
        </p:txBody>
      </p:sp>
      <p:sp>
        <p:nvSpPr>
          <p:cNvPr id="2" name="Text Placeholder 1">
            <a:extLst>
              <a:ext uri="{FF2B5EF4-FFF2-40B4-BE49-F238E27FC236}">
                <a16:creationId xmlns:a16="http://schemas.microsoft.com/office/drawing/2014/main" id="{2B27B4AE-40AC-8044-C256-AD8DB7ADCF53}"/>
              </a:ext>
            </a:extLst>
          </p:cNvPr>
          <p:cNvSpPr>
            <a:spLocks noGrp="1"/>
          </p:cNvSpPr>
          <p:nvPr>
            <p:ph type="body" sz="quarter" idx="32"/>
          </p:nvPr>
        </p:nvSpPr>
        <p:spPr/>
        <p:txBody>
          <a:bodyPr/>
          <a:lstStyle/>
          <a:p>
            <a:r>
              <a:rPr lang="en-US" dirty="0"/>
              <a:t>Accelerate a Mobile Handset D&amp;V workflow using ADS automation</a:t>
            </a:r>
          </a:p>
        </p:txBody>
      </p:sp>
      <p:sp>
        <p:nvSpPr>
          <p:cNvPr id="39" name="Text Placeholder 4">
            <a:extLst>
              <a:ext uri="{FF2B5EF4-FFF2-40B4-BE49-F238E27FC236}">
                <a16:creationId xmlns:a16="http://schemas.microsoft.com/office/drawing/2014/main" id="{51D5A0C1-FAA1-1C30-F0F3-1147D66C015A}"/>
              </a:ext>
            </a:extLst>
          </p:cNvPr>
          <p:cNvSpPr txBox="1">
            <a:spLocks/>
          </p:cNvSpPr>
          <p:nvPr/>
        </p:nvSpPr>
        <p:spPr>
          <a:xfrm>
            <a:off x="1000635" y="1719094"/>
            <a:ext cx="4638897" cy="3784600"/>
          </a:xfrm>
          <a:prstGeom prst="rect">
            <a:avLst/>
          </a:prstGeom>
        </p:spPr>
        <p:txBody>
          <a:bodyPr vert="horz" lIns="91440" tIns="45720" rIns="91440" bIns="45720" rtlCol="0" anchor="ctr"/>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r>
              <a:rPr lang="en-US" dirty="0"/>
              <a:t> </a:t>
            </a:r>
          </a:p>
        </p:txBody>
      </p:sp>
      <p:graphicFrame>
        <p:nvGraphicFramePr>
          <p:cNvPr id="46" name="Table 12">
            <a:extLst>
              <a:ext uri="{FF2B5EF4-FFF2-40B4-BE49-F238E27FC236}">
                <a16:creationId xmlns:a16="http://schemas.microsoft.com/office/drawing/2014/main" id="{338E03BC-97ED-882B-EBEC-11D7C2E89E27}"/>
              </a:ext>
            </a:extLst>
          </p:cNvPr>
          <p:cNvGraphicFramePr>
            <a:graphicFrameLocks noGrp="1"/>
          </p:cNvGraphicFramePr>
          <p:nvPr/>
        </p:nvGraphicFramePr>
        <p:xfrm>
          <a:off x="602785" y="3605510"/>
          <a:ext cx="5631469" cy="2407920"/>
        </p:xfrm>
        <a:graphic>
          <a:graphicData uri="http://schemas.openxmlformats.org/drawingml/2006/table">
            <a:tbl>
              <a:tblPr firstRow="1" bandRow="1">
                <a:tableStyleId>{5C22544A-7EE6-4342-B048-85BDC9FD1C3A}</a:tableStyleId>
              </a:tblPr>
              <a:tblGrid>
                <a:gridCol w="1602394">
                  <a:extLst>
                    <a:ext uri="{9D8B030D-6E8A-4147-A177-3AD203B41FA5}">
                      <a16:colId xmlns:a16="http://schemas.microsoft.com/office/drawing/2014/main" val="3842828781"/>
                    </a:ext>
                  </a:extLst>
                </a:gridCol>
                <a:gridCol w="1352550">
                  <a:extLst>
                    <a:ext uri="{9D8B030D-6E8A-4147-A177-3AD203B41FA5}">
                      <a16:colId xmlns:a16="http://schemas.microsoft.com/office/drawing/2014/main" val="2942445184"/>
                    </a:ext>
                  </a:extLst>
                </a:gridCol>
                <a:gridCol w="1352550">
                  <a:extLst>
                    <a:ext uri="{9D8B030D-6E8A-4147-A177-3AD203B41FA5}">
                      <a16:colId xmlns:a16="http://schemas.microsoft.com/office/drawing/2014/main" val="768011064"/>
                    </a:ext>
                  </a:extLst>
                </a:gridCol>
                <a:gridCol w="1323975">
                  <a:extLst>
                    <a:ext uri="{9D8B030D-6E8A-4147-A177-3AD203B41FA5}">
                      <a16:colId xmlns:a16="http://schemas.microsoft.com/office/drawing/2014/main" val="1234470678"/>
                    </a:ext>
                  </a:extLst>
                </a:gridCol>
              </a:tblGrid>
              <a:tr h="264656">
                <a:tc>
                  <a:txBody>
                    <a:bodyPr/>
                    <a:lstStyle/>
                    <a:p>
                      <a:pPr algn="ctr"/>
                      <a:r>
                        <a:rPr lang="en-US" altLang="zh-CN" sz="1400" dirty="0">
                          <a:solidFill>
                            <a:schemeClr val="tx1"/>
                          </a:solidFill>
                        </a:rPr>
                        <a:t>Time </a:t>
                      </a:r>
                      <a:br>
                        <a:rPr lang="en-US" altLang="zh-CN" sz="1400" dirty="0">
                          <a:solidFill>
                            <a:schemeClr val="tx1"/>
                          </a:solidFill>
                        </a:rPr>
                      </a:br>
                      <a:r>
                        <a:rPr lang="en-US" altLang="zh-CN" sz="1400" dirty="0">
                          <a:solidFill>
                            <a:schemeClr val="tx1"/>
                          </a:solidFill>
                        </a:rPr>
                        <a:t>per RF Path</a:t>
                      </a:r>
                      <a:endParaRPr lang="en-US" sz="1400" dirty="0">
                        <a:solidFill>
                          <a:schemeClr val="tx1"/>
                        </a:solidFill>
                      </a:endParaRPr>
                    </a:p>
                  </a:txBody>
                  <a:tcPr>
                    <a:solidFill>
                      <a:schemeClr val="bg1">
                        <a:lumMod val="95000"/>
                      </a:schemeClr>
                    </a:solidFill>
                  </a:tcPr>
                </a:tc>
                <a:tc>
                  <a:txBody>
                    <a:bodyPr/>
                    <a:lstStyle/>
                    <a:p>
                      <a:pPr algn="ctr"/>
                      <a:r>
                        <a:rPr lang="en-US" altLang="zh-CN" sz="1400" dirty="0" err="1">
                          <a:solidFill>
                            <a:schemeClr val="tx1"/>
                          </a:solidFill>
                        </a:rPr>
                        <a:t>RFPro</a:t>
                      </a:r>
                      <a:r>
                        <a:rPr lang="en-US" altLang="zh-CN" sz="1400" dirty="0">
                          <a:solidFill>
                            <a:schemeClr val="tx1"/>
                          </a:solidFill>
                        </a:rPr>
                        <a:t> EM,</a:t>
                      </a:r>
                      <a:br>
                        <a:rPr lang="en-US" altLang="zh-CN" sz="1400" dirty="0">
                          <a:solidFill>
                            <a:schemeClr val="tx1"/>
                          </a:solidFill>
                        </a:rPr>
                      </a:br>
                      <a:r>
                        <a:rPr lang="en-US" altLang="zh-CN" sz="1400" dirty="0">
                          <a:solidFill>
                            <a:schemeClr val="tx1"/>
                          </a:solidFill>
                        </a:rPr>
                        <a:t>with setup</a:t>
                      </a:r>
                      <a:endParaRPr lang="en-US" sz="1400" dirty="0">
                        <a:solidFill>
                          <a:schemeClr val="tx1"/>
                        </a:solidFill>
                      </a:endParaRPr>
                    </a:p>
                  </a:txBody>
                  <a:tcPr>
                    <a:solidFill>
                      <a:schemeClr val="bg1">
                        <a:lumMod val="95000"/>
                      </a:schemeClr>
                    </a:solidFill>
                  </a:tcPr>
                </a:tc>
                <a:tc>
                  <a:txBody>
                    <a:bodyPr/>
                    <a:lstStyle/>
                    <a:p>
                      <a:pPr algn="ctr"/>
                      <a:r>
                        <a:rPr lang="en-US" altLang="zh-CN" sz="1400" dirty="0">
                          <a:solidFill>
                            <a:schemeClr val="tx1"/>
                          </a:solidFill>
                        </a:rPr>
                        <a:t>Matching Design</a:t>
                      </a:r>
                      <a:endParaRPr lang="en-US" sz="1400" dirty="0">
                        <a:solidFill>
                          <a:schemeClr val="tx1"/>
                        </a:solidFill>
                      </a:endParaRPr>
                    </a:p>
                  </a:txBody>
                  <a:tcPr>
                    <a:solidFill>
                      <a:schemeClr val="bg1">
                        <a:lumMod val="95000"/>
                      </a:schemeClr>
                    </a:solidFill>
                  </a:tcPr>
                </a:tc>
                <a:tc>
                  <a:txBody>
                    <a:bodyPr/>
                    <a:lstStyle/>
                    <a:p>
                      <a:pPr algn="ctr"/>
                      <a:r>
                        <a:rPr lang="en-US" altLang="zh-CN" sz="1400" dirty="0">
                          <a:solidFill>
                            <a:schemeClr val="tx1"/>
                          </a:solidFill>
                        </a:rPr>
                        <a:t>Bill of Materials</a:t>
                      </a:r>
                      <a:endParaRPr lang="en-US" sz="1400" dirty="0">
                        <a:solidFill>
                          <a:schemeClr val="tx1"/>
                        </a:solidFill>
                      </a:endParaRPr>
                    </a:p>
                  </a:txBody>
                  <a:tcPr>
                    <a:solidFill>
                      <a:schemeClr val="bg1">
                        <a:lumMod val="95000"/>
                      </a:schemeClr>
                    </a:solidFill>
                  </a:tcPr>
                </a:tc>
                <a:extLst>
                  <a:ext uri="{0D108BD9-81ED-4DB2-BD59-A6C34878D82A}">
                    <a16:rowId xmlns:a16="http://schemas.microsoft.com/office/drawing/2014/main" val="24240388"/>
                  </a:ext>
                </a:extLst>
              </a:tr>
              <a:tr h="411653">
                <a:tc>
                  <a:txBody>
                    <a:bodyPr/>
                    <a:lstStyle/>
                    <a:p>
                      <a:r>
                        <a:rPr lang="en-US" altLang="zh-CN" sz="1400" b="1" dirty="0"/>
                        <a:t>Traditional</a:t>
                      </a:r>
                      <a:r>
                        <a:rPr lang="en-US" altLang="zh-CN" sz="1400" dirty="0"/>
                        <a:t> workflow (manual)</a:t>
                      </a:r>
                      <a:endParaRPr lang="en-US" sz="1400" dirty="0"/>
                    </a:p>
                  </a:txBody>
                  <a:tcPr/>
                </a:tc>
                <a:tc>
                  <a:txBody>
                    <a:bodyPr/>
                    <a:lstStyle/>
                    <a:p>
                      <a:pPr algn="ctr"/>
                      <a:r>
                        <a:rPr lang="en-US" altLang="zh-CN" sz="1400" dirty="0"/>
                        <a:t>60 mins</a:t>
                      </a:r>
                      <a:endParaRPr lang="en-US" sz="1400" dirty="0"/>
                    </a:p>
                  </a:txBody>
                  <a:tcPr/>
                </a:tc>
                <a:tc>
                  <a:txBody>
                    <a:bodyPr/>
                    <a:lstStyle/>
                    <a:p>
                      <a:pPr algn="ctr"/>
                      <a:r>
                        <a:rPr lang="en-US" altLang="zh-CN" sz="1400" dirty="0"/>
                        <a:t>40 mins</a:t>
                      </a:r>
                      <a:endParaRPr lang="en-US" sz="1400" dirty="0"/>
                    </a:p>
                  </a:txBody>
                  <a:tcPr/>
                </a:tc>
                <a:tc>
                  <a:txBody>
                    <a:bodyPr/>
                    <a:lstStyle/>
                    <a:p>
                      <a:pPr algn="ctr"/>
                      <a:r>
                        <a:rPr lang="en-US" altLang="zh-CN" sz="1400" dirty="0"/>
                        <a:t>20 mins</a:t>
                      </a:r>
                      <a:endParaRPr lang="en-US" sz="1400" dirty="0"/>
                    </a:p>
                  </a:txBody>
                  <a:tcPr/>
                </a:tc>
                <a:extLst>
                  <a:ext uri="{0D108BD9-81ED-4DB2-BD59-A6C34878D82A}">
                    <a16:rowId xmlns:a16="http://schemas.microsoft.com/office/drawing/2014/main" val="2540734933"/>
                  </a:ext>
                </a:extLst>
              </a:tr>
              <a:tr h="441093">
                <a:tc>
                  <a:txBody>
                    <a:bodyPr/>
                    <a:lstStyle/>
                    <a:p>
                      <a:r>
                        <a:rPr lang="en-US" altLang="zh-CN" sz="1400" b="1" dirty="0"/>
                        <a:t>Automated</a:t>
                      </a:r>
                      <a:r>
                        <a:rPr lang="en-US" altLang="zh-CN" sz="1400" dirty="0"/>
                        <a:t> workflow</a:t>
                      </a:r>
                      <a:endParaRPr lang="en-US" sz="1400" dirty="0"/>
                    </a:p>
                  </a:txBody>
                  <a:tcPr>
                    <a:solidFill>
                      <a:schemeClr val="accent2">
                        <a:lumMod val="20000"/>
                        <a:lumOff val="80000"/>
                      </a:schemeClr>
                    </a:solidFill>
                  </a:tcPr>
                </a:tc>
                <a:tc>
                  <a:txBody>
                    <a:bodyPr/>
                    <a:lstStyle/>
                    <a:p>
                      <a:pPr algn="ctr"/>
                      <a:r>
                        <a:rPr lang="en-US" altLang="zh-CN" sz="1400" dirty="0"/>
                        <a:t>5 mins</a:t>
                      </a:r>
                      <a:endParaRPr lang="en-US" sz="1400" dirty="0"/>
                    </a:p>
                  </a:txBody>
                  <a:tcPr>
                    <a:solidFill>
                      <a:schemeClr val="accent2">
                        <a:lumMod val="20000"/>
                        <a:lumOff val="80000"/>
                      </a:schemeClr>
                    </a:solidFill>
                  </a:tcPr>
                </a:tc>
                <a:tc>
                  <a:txBody>
                    <a:bodyPr/>
                    <a:lstStyle/>
                    <a:p>
                      <a:pPr algn="ctr"/>
                      <a:r>
                        <a:rPr lang="en-US" altLang="zh-CN" sz="1400" dirty="0"/>
                        <a:t>10 mins</a:t>
                      </a:r>
                      <a:endParaRPr lang="en-US" sz="1400" dirty="0"/>
                    </a:p>
                  </a:txBody>
                  <a:tcPr>
                    <a:solidFill>
                      <a:schemeClr val="accent2">
                        <a:lumMod val="20000"/>
                        <a:lumOff val="80000"/>
                      </a:schemeClr>
                    </a:solidFill>
                  </a:tcPr>
                </a:tc>
                <a:tc>
                  <a:txBody>
                    <a:bodyPr/>
                    <a:lstStyle/>
                    <a:p>
                      <a:pPr algn="ctr"/>
                      <a:r>
                        <a:rPr lang="en-US" altLang="zh-CN" sz="1400" dirty="0"/>
                        <a:t>10 secs</a:t>
                      </a:r>
                      <a:endParaRPr lang="en-US" sz="1400" dirty="0"/>
                    </a:p>
                  </a:txBody>
                  <a:tcPr>
                    <a:solidFill>
                      <a:schemeClr val="accent2">
                        <a:lumMod val="20000"/>
                        <a:lumOff val="80000"/>
                      </a:schemeClr>
                    </a:solidFill>
                  </a:tcPr>
                </a:tc>
                <a:extLst>
                  <a:ext uri="{0D108BD9-81ED-4DB2-BD59-A6C34878D82A}">
                    <a16:rowId xmlns:a16="http://schemas.microsoft.com/office/drawing/2014/main" val="1469680601"/>
                  </a:ext>
                </a:extLst>
              </a:tr>
              <a:tr h="441093">
                <a:tc>
                  <a:txBody>
                    <a:bodyPr/>
                    <a:lstStyle/>
                    <a:p>
                      <a:r>
                        <a:rPr lang="en-US" sz="1400" b="1" dirty="0"/>
                        <a:t>Solution approach</a:t>
                      </a:r>
                    </a:p>
                  </a:txBody>
                  <a:tcPr>
                    <a:solidFill>
                      <a:schemeClr val="accent2">
                        <a:lumMod val="20000"/>
                        <a:lumOff val="80000"/>
                      </a:schemeClr>
                    </a:solidFill>
                  </a:tcPr>
                </a:tc>
                <a:tc>
                  <a:txBody>
                    <a:bodyPr/>
                    <a:lstStyle/>
                    <a:p>
                      <a:pPr marL="0" indent="-91440" algn="l">
                        <a:buFont typeface="Arial" panose="020B0604020202020204" pitchFamily="34" charset="0"/>
                        <a:buChar char="•"/>
                      </a:pPr>
                      <a:r>
                        <a:rPr lang="en-US" sz="1000" dirty="0"/>
                        <a:t>Python for manual steps to import &amp; prep for </a:t>
                      </a:r>
                      <a:r>
                        <a:rPr lang="en-US" sz="1000" dirty="0" err="1"/>
                        <a:t>RFPro</a:t>
                      </a:r>
                      <a:endParaRPr lang="en-US" sz="1000" dirty="0"/>
                    </a:p>
                  </a:txBody>
                  <a:tcPr>
                    <a:solidFill>
                      <a:schemeClr val="accent2">
                        <a:lumMod val="20000"/>
                        <a:lumOff val="80000"/>
                      </a:schemeClr>
                    </a:solidFill>
                  </a:tcPr>
                </a:tc>
                <a:tc>
                  <a:txBody>
                    <a:bodyPr/>
                    <a:lstStyle/>
                    <a:p>
                      <a:pPr marL="0" indent="-91440" algn="l">
                        <a:buFont typeface="Arial" panose="020B0604020202020204" pitchFamily="34" charset="0"/>
                        <a:buChar char="•"/>
                      </a:pPr>
                      <a:r>
                        <a:rPr lang="en-US" sz="1000" dirty="0"/>
                        <a:t>Faster optimization with better initial constraints</a:t>
                      </a:r>
                    </a:p>
                    <a:p>
                      <a:pPr marL="0" indent="-91440" algn="l">
                        <a:buFont typeface="Arial" panose="020B0604020202020204" pitchFamily="34" charset="0"/>
                        <a:buChar char="•"/>
                      </a:pPr>
                      <a:r>
                        <a:rPr lang="en-US" sz="1000" dirty="0"/>
                        <a:t>1-button replace ideal </a:t>
                      </a:r>
                      <a:r>
                        <a:rPr lang="en-US" sz="1000" dirty="0">
                          <a:sym typeface="Wingdings" panose="05000000000000000000" pitchFamily="2" charset="2"/>
                        </a:rPr>
                        <a:t> vendor parts</a:t>
                      </a:r>
                      <a:r>
                        <a:rPr lang="en-US" sz="1000" dirty="0"/>
                        <a:t> </a:t>
                      </a:r>
                    </a:p>
                  </a:txBody>
                  <a:tcPr>
                    <a:solidFill>
                      <a:schemeClr val="accent2">
                        <a:lumMod val="20000"/>
                        <a:lumOff val="80000"/>
                      </a:schemeClr>
                    </a:solidFill>
                  </a:tcPr>
                </a:tc>
                <a:tc>
                  <a:txBody>
                    <a:bodyPr/>
                    <a:lstStyle/>
                    <a:p>
                      <a:pPr marL="0" marR="0" lvl="0" indent="-9144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dirty="0"/>
                        <a:t>1-button BOM generation</a:t>
                      </a:r>
                    </a:p>
                    <a:p>
                      <a:pPr algn="ctr"/>
                      <a:endParaRPr lang="en-US" sz="1000" dirty="0"/>
                    </a:p>
                  </a:txBody>
                  <a:tcPr>
                    <a:solidFill>
                      <a:schemeClr val="accent2">
                        <a:lumMod val="20000"/>
                        <a:lumOff val="80000"/>
                      </a:schemeClr>
                    </a:solidFill>
                  </a:tcPr>
                </a:tc>
                <a:extLst>
                  <a:ext uri="{0D108BD9-81ED-4DB2-BD59-A6C34878D82A}">
                    <a16:rowId xmlns:a16="http://schemas.microsoft.com/office/drawing/2014/main" val="4280722608"/>
                  </a:ext>
                </a:extLst>
              </a:tr>
            </a:tbl>
          </a:graphicData>
        </a:graphic>
      </p:graphicFrame>
      <p:grpSp>
        <p:nvGrpSpPr>
          <p:cNvPr id="10" name="Group 9">
            <a:extLst>
              <a:ext uri="{FF2B5EF4-FFF2-40B4-BE49-F238E27FC236}">
                <a16:creationId xmlns:a16="http://schemas.microsoft.com/office/drawing/2014/main" id="{C3765436-0466-0159-F0D4-10F52B770BF0}"/>
              </a:ext>
            </a:extLst>
          </p:cNvPr>
          <p:cNvGrpSpPr/>
          <p:nvPr/>
        </p:nvGrpSpPr>
        <p:grpSpPr>
          <a:xfrm>
            <a:off x="7405908" y="2029452"/>
            <a:ext cx="1940073" cy="863786"/>
            <a:chOff x="9628087" y="3784341"/>
            <a:chExt cx="1940073" cy="863786"/>
          </a:xfrm>
        </p:grpSpPr>
        <p:sp>
          <p:nvSpPr>
            <p:cNvPr id="41" name="TextBox 40">
              <a:extLst>
                <a:ext uri="{FF2B5EF4-FFF2-40B4-BE49-F238E27FC236}">
                  <a16:creationId xmlns:a16="http://schemas.microsoft.com/office/drawing/2014/main" id="{5B9E054A-B9F2-3E37-8FE0-0A301BCB89CE}"/>
                </a:ext>
              </a:extLst>
            </p:cNvPr>
            <p:cNvSpPr txBox="1"/>
            <p:nvPr/>
          </p:nvSpPr>
          <p:spPr>
            <a:xfrm>
              <a:off x="9628087" y="3784341"/>
              <a:ext cx="1597208" cy="369332"/>
            </a:xfrm>
            <a:prstGeom prst="rect">
              <a:avLst/>
            </a:prstGeom>
            <a:solidFill>
              <a:srgbClr val="FF0000"/>
            </a:solidFill>
          </p:spPr>
          <p:txBody>
            <a:bodyPr wrap="square" lIns="0" tIns="0" rIns="0" bIns="0" rtlCol="0">
              <a:spAutoFit/>
            </a:bodyPr>
            <a:lstStyle/>
            <a:p>
              <a:pPr algn="ctr"/>
              <a:r>
                <a:rPr lang="en-US" sz="1200" b="1" dirty="0">
                  <a:solidFill>
                    <a:schemeClr val="bg1"/>
                  </a:solidFill>
                </a:rPr>
                <a:t>10-</a:t>
              </a:r>
              <a:r>
                <a:rPr lang="en-US" altLang="zh-CN" sz="1200" b="1" dirty="0">
                  <a:solidFill>
                    <a:schemeClr val="bg1"/>
                  </a:solidFill>
                </a:rPr>
                <a:t>1</a:t>
              </a:r>
              <a:r>
                <a:rPr lang="en-US" sz="1200" b="1" dirty="0">
                  <a:solidFill>
                    <a:schemeClr val="bg1"/>
                  </a:solidFill>
                </a:rPr>
                <a:t>4 days </a:t>
              </a:r>
            </a:p>
            <a:p>
              <a:pPr algn="ctr"/>
              <a:r>
                <a:rPr lang="en-US" sz="1200" b="1" dirty="0">
                  <a:solidFill>
                    <a:schemeClr val="bg1"/>
                  </a:solidFill>
                </a:rPr>
                <a:t>manual work </a:t>
              </a:r>
            </a:p>
          </p:txBody>
        </p:sp>
        <p:sp>
          <p:nvSpPr>
            <p:cNvPr id="42" name="TextBox 41">
              <a:extLst>
                <a:ext uri="{FF2B5EF4-FFF2-40B4-BE49-F238E27FC236}">
                  <a16:creationId xmlns:a16="http://schemas.microsoft.com/office/drawing/2014/main" id="{BADE8FAD-3CE4-7ADF-D83C-C6E7C7B4B252}"/>
                </a:ext>
              </a:extLst>
            </p:cNvPr>
            <p:cNvSpPr txBox="1"/>
            <p:nvPr/>
          </p:nvSpPr>
          <p:spPr>
            <a:xfrm>
              <a:off x="9970952" y="4278795"/>
              <a:ext cx="1597208" cy="369332"/>
            </a:xfrm>
            <a:prstGeom prst="rect">
              <a:avLst/>
            </a:prstGeom>
            <a:solidFill>
              <a:srgbClr val="00B050"/>
            </a:solidFill>
          </p:spPr>
          <p:txBody>
            <a:bodyPr wrap="square" lIns="0" tIns="0" rIns="0" bIns="0" rtlCol="0">
              <a:spAutoFit/>
            </a:bodyPr>
            <a:lstStyle/>
            <a:p>
              <a:pPr algn="ctr"/>
              <a:r>
                <a:rPr lang="en-US" sz="1200" b="1" dirty="0">
                  <a:solidFill>
                    <a:schemeClr val="bg1"/>
                  </a:solidFill>
                </a:rPr>
                <a:t>1-2 days</a:t>
              </a:r>
              <a:br>
                <a:rPr lang="en-US" sz="1200" b="1" dirty="0">
                  <a:solidFill>
                    <a:schemeClr val="bg1"/>
                  </a:solidFill>
                </a:rPr>
              </a:br>
              <a:r>
                <a:rPr lang="en-US" sz="1200" b="1" dirty="0">
                  <a:solidFill>
                    <a:schemeClr val="bg1"/>
                  </a:solidFill>
                </a:rPr>
                <a:t>with automation</a:t>
              </a:r>
            </a:p>
          </p:txBody>
        </p:sp>
        <p:sp>
          <p:nvSpPr>
            <p:cNvPr id="7" name="Arrow: Bent-Up 6">
              <a:extLst>
                <a:ext uri="{FF2B5EF4-FFF2-40B4-BE49-F238E27FC236}">
                  <a16:creationId xmlns:a16="http://schemas.microsoft.com/office/drawing/2014/main" id="{EF359164-00F1-ECA8-68C3-1A422151D827}"/>
                </a:ext>
              </a:extLst>
            </p:cNvPr>
            <p:cNvSpPr/>
            <p:nvPr/>
          </p:nvSpPr>
          <p:spPr>
            <a:xfrm rot="5400000">
              <a:off x="9656570" y="4044300"/>
              <a:ext cx="537918" cy="501162"/>
            </a:xfrm>
            <a:prstGeom prst="bentUpArrow">
              <a:avLst/>
            </a:prstGeom>
            <a:solidFill>
              <a:schemeClr val="bg1">
                <a:lumMod val="8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grpSp>
      <p:sp>
        <p:nvSpPr>
          <p:cNvPr id="58" name="TextBox 57">
            <a:extLst>
              <a:ext uri="{FF2B5EF4-FFF2-40B4-BE49-F238E27FC236}">
                <a16:creationId xmlns:a16="http://schemas.microsoft.com/office/drawing/2014/main" id="{220D8592-348A-BFED-73A5-9D2CA2FE4A41}"/>
              </a:ext>
            </a:extLst>
          </p:cNvPr>
          <p:cNvSpPr txBox="1"/>
          <p:nvPr/>
        </p:nvSpPr>
        <p:spPr>
          <a:xfrm>
            <a:off x="602056" y="1493134"/>
            <a:ext cx="5631469" cy="271595"/>
          </a:xfrm>
          <a:prstGeom prst="rect">
            <a:avLst/>
          </a:prstGeom>
          <a:solidFill>
            <a:schemeClr val="accent1">
              <a:lumMod val="20000"/>
              <a:lumOff val="80000"/>
            </a:schemeClr>
          </a:solidFill>
        </p:spPr>
        <p:txBody>
          <a:bodyPr wrap="square" lIns="0" tIns="0" rIns="0" bIns="0" rtlCol="0">
            <a:noAutofit/>
          </a:bodyPr>
          <a:lstStyle/>
          <a:p>
            <a:pPr algn="ctr"/>
            <a:r>
              <a:rPr lang="en-US" sz="1600" b="1" dirty="0">
                <a:solidFill>
                  <a:schemeClr val="tx1">
                    <a:lumMod val="85000"/>
                    <a:lumOff val="15000"/>
                  </a:schemeClr>
                </a:solidFill>
              </a:rPr>
              <a:t>Workflow</a:t>
            </a:r>
          </a:p>
          <a:p>
            <a:pPr algn="ctr"/>
            <a:endParaRPr lang="en-US" sz="1200" b="1" dirty="0">
              <a:solidFill>
                <a:schemeClr val="tx1">
                  <a:lumMod val="85000"/>
                  <a:lumOff val="15000"/>
                </a:schemeClr>
              </a:solidFill>
            </a:endParaRPr>
          </a:p>
        </p:txBody>
      </p:sp>
      <p:grpSp>
        <p:nvGrpSpPr>
          <p:cNvPr id="6" name="Group 5">
            <a:extLst>
              <a:ext uri="{FF2B5EF4-FFF2-40B4-BE49-F238E27FC236}">
                <a16:creationId xmlns:a16="http://schemas.microsoft.com/office/drawing/2014/main" id="{B324F373-061B-9BFF-CCD8-C6A501BF3F05}"/>
              </a:ext>
            </a:extLst>
          </p:cNvPr>
          <p:cNvGrpSpPr/>
          <p:nvPr/>
        </p:nvGrpSpPr>
        <p:grpSpPr>
          <a:xfrm>
            <a:off x="685800" y="1553089"/>
            <a:ext cx="5501565" cy="2109824"/>
            <a:chOff x="692002" y="1343571"/>
            <a:chExt cx="5501565" cy="2109824"/>
          </a:xfrm>
        </p:grpSpPr>
        <p:grpSp>
          <p:nvGrpSpPr>
            <p:cNvPr id="49" name="Group 48">
              <a:extLst>
                <a:ext uri="{FF2B5EF4-FFF2-40B4-BE49-F238E27FC236}">
                  <a16:creationId xmlns:a16="http://schemas.microsoft.com/office/drawing/2014/main" id="{47FCC807-D95E-D944-8B6B-5868745CB6E4}"/>
                </a:ext>
              </a:extLst>
            </p:cNvPr>
            <p:cNvGrpSpPr/>
            <p:nvPr/>
          </p:nvGrpSpPr>
          <p:grpSpPr>
            <a:xfrm>
              <a:off x="692002" y="1343571"/>
              <a:ext cx="5501565" cy="2109824"/>
              <a:chOff x="581343" y="1771097"/>
              <a:chExt cx="5501565" cy="3388168"/>
            </a:xfrm>
          </p:grpSpPr>
          <p:graphicFrame>
            <p:nvGraphicFramePr>
              <p:cNvPr id="52" name="Diagram 51">
                <a:extLst>
                  <a:ext uri="{FF2B5EF4-FFF2-40B4-BE49-F238E27FC236}">
                    <a16:creationId xmlns:a16="http://schemas.microsoft.com/office/drawing/2014/main" id="{8D054251-B5DA-14F6-FBCB-C2784A68B674}"/>
                  </a:ext>
                </a:extLst>
              </p:cNvPr>
              <p:cNvGraphicFramePr/>
              <p:nvPr/>
            </p:nvGraphicFramePr>
            <p:xfrm>
              <a:off x="581343" y="1771097"/>
              <a:ext cx="5501565" cy="33881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3" name="圖片 11">
                <a:extLst>
                  <a:ext uri="{FF2B5EF4-FFF2-40B4-BE49-F238E27FC236}">
                    <a16:creationId xmlns:a16="http://schemas.microsoft.com/office/drawing/2014/main" id="{E2CDA28B-84A4-32AB-A53D-DA4C3A2650BB}"/>
                  </a:ext>
                </a:extLst>
              </p:cNvPr>
              <p:cNvPicPr>
                <a:picLocks noChangeAspect="1"/>
              </p:cNvPicPr>
              <p:nvPr/>
            </p:nvPicPr>
            <p:blipFill>
              <a:blip r:embed="rId9"/>
              <a:stretch>
                <a:fillRect/>
              </a:stretch>
            </p:blipFill>
            <p:spPr>
              <a:xfrm>
                <a:off x="696899" y="2616255"/>
                <a:ext cx="767358" cy="441945"/>
              </a:xfrm>
              <a:prstGeom prst="rect">
                <a:avLst/>
              </a:prstGeom>
            </p:spPr>
          </p:pic>
          <p:pic>
            <p:nvPicPr>
              <p:cNvPr id="54" name="Picture 53">
                <a:extLst>
                  <a:ext uri="{FF2B5EF4-FFF2-40B4-BE49-F238E27FC236}">
                    <a16:creationId xmlns:a16="http://schemas.microsoft.com/office/drawing/2014/main" id="{D2ADD465-2D38-BC1E-3D04-415D88C3F65E}"/>
                  </a:ext>
                </a:extLst>
              </p:cNvPr>
              <p:cNvPicPr>
                <a:picLocks noChangeAspect="1"/>
              </p:cNvPicPr>
              <p:nvPr/>
            </p:nvPicPr>
            <p:blipFill>
              <a:blip r:embed="rId10"/>
              <a:stretch>
                <a:fillRect/>
              </a:stretch>
            </p:blipFill>
            <p:spPr>
              <a:xfrm>
                <a:off x="2114721" y="2672725"/>
                <a:ext cx="844154" cy="501478"/>
              </a:xfrm>
              <a:prstGeom prst="rect">
                <a:avLst/>
              </a:prstGeom>
            </p:spPr>
          </p:pic>
          <p:pic>
            <p:nvPicPr>
              <p:cNvPr id="55" name="Picture 54">
                <a:extLst>
                  <a:ext uri="{FF2B5EF4-FFF2-40B4-BE49-F238E27FC236}">
                    <a16:creationId xmlns:a16="http://schemas.microsoft.com/office/drawing/2014/main" id="{89942372-F55D-3877-F932-E3BBA2348BAF}"/>
                  </a:ext>
                </a:extLst>
              </p:cNvPr>
              <p:cNvPicPr>
                <a:picLocks noChangeAspect="1"/>
              </p:cNvPicPr>
              <p:nvPr/>
            </p:nvPicPr>
            <p:blipFill>
              <a:blip r:embed="rId11"/>
              <a:stretch>
                <a:fillRect/>
              </a:stretch>
            </p:blipFill>
            <p:spPr>
              <a:xfrm>
                <a:off x="3676242" y="2648606"/>
                <a:ext cx="660896" cy="562040"/>
              </a:xfrm>
              <a:prstGeom prst="rect">
                <a:avLst/>
              </a:prstGeom>
            </p:spPr>
          </p:pic>
          <p:pic>
            <p:nvPicPr>
              <p:cNvPr id="56" name="Picture 55">
                <a:extLst>
                  <a:ext uri="{FF2B5EF4-FFF2-40B4-BE49-F238E27FC236}">
                    <a16:creationId xmlns:a16="http://schemas.microsoft.com/office/drawing/2014/main" id="{CF31A384-3215-DB6A-646B-9C7815EACD8A}"/>
                  </a:ext>
                </a:extLst>
              </p:cNvPr>
              <p:cNvPicPr>
                <a:picLocks noChangeAspect="1"/>
              </p:cNvPicPr>
              <p:nvPr/>
            </p:nvPicPr>
            <p:blipFill>
              <a:blip r:embed="rId12"/>
              <a:stretch>
                <a:fillRect/>
              </a:stretch>
            </p:blipFill>
            <p:spPr>
              <a:xfrm>
                <a:off x="5083504" y="2672725"/>
                <a:ext cx="711140" cy="537921"/>
              </a:xfrm>
              <a:prstGeom prst="rect">
                <a:avLst/>
              </a:prstGeom>
            </p:spPr>
          </p:pic>
        </p:grpSp>
        <p:pic>
          <p:nvPicPr>
            <p:cNvPr id="57" name="Picture 56">
              <a:extLst>
                <a:ext uri="{FF2B5EF4-FFF2-40B4-BE49-F238E27FC236}">
                  <a16:creationId xmlns:a16="http://schemas.microsoft.com/office/drawing/2014/main" id="{8234FA56-42DC-4C2D-AEB4-48C0D8202EB4}"/>
                </a:ext>
              </a:extLst>
            </p:cNvPr>
            <p:cNvPicPr>
              <a:picLocks noChangeAspect="1"/>
            </p:cNvPicPr>
            <p:nvPr/>
          </p:nvPicPr>
          <p:blipFill>
            <a:blip r:embed="rId13"/>
            <a:stretch>
              <a:fillRect/>
            </a:stretch>
          </p:blipFill>
          <p:spPr>
            <a:xfrm>
              <a:off x="4591303" y="2286763"/>
              <a:ext cx="426400" cy="392146"/>
            </a:xfrm>
            <a:prstGeom prst="rect">
              <a:avLst/>
            </a:prstGeom>
          </p:spPr>
        </p:pic>
        <p:sp>
          <p:nvSpPr>
            <p:cNvPr id="44" name="Arrow: Right 43">
              <a:extLst>
                <a:ext uri="{FF2B5EF4-FFF2-40B4-BE49-F238E27FC236}">
                  <a16:creationId xmlns:a16="http://schemas.microsoft.com/office/drawing/2014/main" id="{66A424F4-A857-3EAA-EC09-AE5E8E78269A}"/>
                </a:ext>
              </a:extLst>
            </p:cNvPr>
            <p:cNvSpPr/>
            <p:nvPr/>
          </p:nvSpPr>
          <p:spPr>
            <a:xfrm>
              <a:off x="5602156" y="3091103"/>
              <a:ext cx="210630" cy="174006"/>
            </a:xfrm>
            <a:prstGeom prst="rightArrow">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pic>
          <p:nvPicPr>
            <p:cNvPr id="43" name="Picture 42">
              <a:extLst>
                <a:ext uri="{FF2B5EF4-FFF2-40B4-BE49-F238E27FC236}">
                  <a16:creationId xmlns:a16="http://schemas.microsoft.com/office/drawing/2014/main" id="{0B26F794-6639-8037-D87D-B57432519317}"/>
                </a:ext>
              </a:extLst>
            </p:cNvPr>
            <p:cNvPicPr>
              <a:picLocks noChangeAspect="1"/>
            </p:cNvPicPr>
            <p:nvPr/>
          </p:nvPicPr>
          <p:blipFill>
            <a:blip r:embed="rId14"/>
            <a:stretch>
              <a:fillRect/>
            </a:stretch>
          </p:blipFill>
          <p:spPr>
            <a:xfrm>
              <a:off x="5542264" y="2631011"/>
              <a:ext cx="559938" cy="424581"/>
            </a:xfrm>
            <a:prstGeom prst="rect">
              <a:avLst/>
            </a:prstGeom>
          </p:spPr>
        </p:pic>
      </p:grpSp>
      <p:graphicFrame>
        <p:nvGraphicFramePr>
          <p:cNvPr id="3" name="Table 2">
            <a:extLst>
              <a:ext uri="{FF2B5EF4-FFF2-40B4-BE49-F238E27FC236}">
                <a16:creationId xmlns:a16="http://schemas.microsoft.com/office/drawing/2014/main" id="{D551B2CD-08A6-1561-1B45-2E9358671150}"/>
              </a:ext>
            </a:extLst>
          </p:cNvPr>
          <p:cNvGraphicFramePr>
            <a:graphicFrameLocks noGrp="1"/>
          </p:cNvGraphicFramePr>
          <p:nvPr/>
        </p:nvGraphicFramePr>
        <p:xfrm>
          <a:off x="7154182" y="3605510"/>
          <a:ext cx="4761593" cy="2382552"/>
        </p:xfrm>
        <a:graphic>
          <a:graphicData uri="http://schemas.openxmlformats.org/drawingml/2006/table">
            <a:tbl>
              <a:tblPr firstRow="1" bandRow="1">
                <a:tableStyleId>{5C22544A-7EE6-4342-B048-85BDC9FD1C3A}</a:tableStyleId>
              </a:tblPr>
              <a:tblGrid>
                <a:gridCol w="1646917">
                  <a:extLst>
                    <a:ext uri="{9D8B030D-6E8A-4147-A177-3AD203B41FA5}">
                      <a16:colId xmlns:a16="http://schemas.microsoft.com/office/drawing/2014/main" val="3252872143"/>
                    </a:ext>
                  </a:extLst>
                </a:gridCol>
                <a:gridCol w="1072022">
                  <a:extLst>
                    <a:ext uri="{9D8B030D-6E8A-4147-A177-3AD203B41FA5}">
                      <a16:colId xmlns:a16="http://schemas.microsoft.com/office/drawing/2014/main" val="1613570639"/>
                    </a:ext>
                  </a:extLst>
                </a:gridCol>
                <a:gridCol w="2042654">
                  <a:extLst>
                    <a:ext uri="{9D8B030D-6E8A-4147-A177-3AD203B41FA5}">
                      <a16:colId xmlns:a16="http://schemas.microsoft.com/office/drawing/2014/main" val="2436475489"/>
                    </a:ext>
                  </a:extLst>
                </a:gridCol>
              </a:tblGrid>
              <a:tr h="511842">
                <a:tc>
                  <a:txBody>
                    <a:bodyPr/>
                    <a:lstStyle/>
                    <a:p>
                      <a:pPr algn="ctr"/>
                      <a:r>
                        <a:rPr lang="en-US" altLang="zh-CN" sz="1400" dirty="0">
                          <a:solidFill>
                            <a:schemeClr val="tx1"/>
                          </a:solidFill>
                        </a:rPr>
                        <a:t>Results</a:t>
                      </a:r>
                      <a:endParaRPr lang="en-US" sz="1400" dirty="0">
                        <a:solidFill>
                          <a:schemeClr val="tx1"/>
                        </a:solidFill>
                      </a:endParaRPr>
                    </a:p>
                  </a:txBody>
                  <a:tcPr>
                    <a:solidFill>
                      <a:schemeClr val="bg1">
                        <a:lumMod val="95000"/>
                      </a:schemeClr>
                    </a:solidFill>
                  </a:tcPr>
                </a:tc>
                <a:tc>
                  <a:txBody>
                    <a:bodyPr/>
                    <a:lstStyle/>
                    <a:p>
                      <a:pPr algn="ctr"/>
                      <a:r>
                        <a:rPr lang="en-US" sz="1400" dirty="0">
                          <a:solidFill>
                            <a:schemeClr val="tx1"/>
                          </a:solidFill>
                        </a:rPr>
                        <a:t>Total Time </a:t>
                      </a:r>
                      <a:br>
                        <a:rPr lang="en-US" sz="1400" dirty="0">
                          <a:solidFill>
                            <a:schemeClr val="tx1"/>
                          </a:solidFill>
                        </a:rPr>
                      </a:br>
                      <a:r>
                        <a:rPr lang="en-US" sz="1400" dirty="0">
                          <a:solidFill>
                            <a:schemeClr val="tx1"/>
                          </a:solidFill>
                        </a:rPr>
                        <a:t>1 RF Path</a:t>
                      </a:r>
                    </a:p>
                  </a:txBody>
                  <a:tcPr>
                    <a:solidFill>
                      <a:schemeClr val="bg1">
                        <a:lumMod val="95000"/>
                      </a:schemeClr>
                    </a:solidFill>
                  </a:tcPr>
                </a:tc>
                <a:tc>
                  <a:txBody>
                    <a:bodyPr/>
                    <a:lstStyle/>
                    <a:p>
                      <a:pPr algn="ctr"/>
                      <a:r>
                        <a:rPr lang="en-US" sz="1400" dirty="0">
                          <a:solidFill>
                            <a:schemeClr val="tx1"/>
                          </a:solidFill>
                        </a:rPr>
                        <a:t>Total Time </a:t>
                      </a:r>
                      <a:br>
                        <a:rPr lang="en-US" sz="1400" dirty="0">
                          <a:solidFill>
                            <a:schemeClr val="tx1"/>
                          </a:solidFill>
                        </a:rPr>
                      </a:br>
                      <a:r>
                        <a:rPr lang="en-US" sz="1400" dirty="0">
                          <a:solidFill>
                            <a:schemeClr val="tx1"/>
                          </a:solidFill>
                        </a:rPr>
                        <a:t>50 RF Paths</a:t>
                      </a:r>
                    </a:p>
                  </a:txBody>
                  <a:tcPr>
                    <a:solidFill>
                      <a:schemeClr val="bg1">
                        <a:lumMod val="95000"/>
                      </a:schemeClr>
                    </a:solidFill>
                  </a:tcPr>
                </a:tc>
                <a:extLst>
                  <a:ext uri="{0D108BD9-81ED-4DB2-BD59-A6C34878D82A}">
                    <a16:rowId xmlns:a16="http://schemas.microsoft.com/office/drawing/2014/main" val="3340552876"/>
                  </a:ext>
                </a:extLst>
              </a:tr>
              <a:tr h="517557">
                <a:tc>
                  <a:txBody>
                    <a:bodyPr/>
                    <a:lstStyle/>
                    <a:p>
                      <a:r>
                        <a:rPr lang="en-US" altLang="zh-CN" sz="1400" b="1" dirty="0"/>
                        <a:t>Traditional</a:t>
                      </a:r>
                      <a:r>
                        <a:rPr lang="en-US" altLang="zh-CN" sz="1400" dirty="0"/>
                        <a:t> workflow (manual)</a:t>
                      </a:r>
                      <a:endParaRPr lang="en-US" sz="1400" dirty="0"/>
                    </a:p>
                  </a:txBody>
                  <a:tcPr>
                    <a:solidFill>
                      <a:schemeClr val="accent1">
                        <a:lumMod val="20000"/>
                        <a:lumOff val="80000"/>
                      </a:schemeClr>
                    </a:solidFill>
                  </a:tcPr>
                </a:tc>
                <a:tc>
                  <a:txBody>
                    <a:bodyPr/>
                    <a:lstStyle/>
                    <a:p>
                      <a:pPr algn="ctr"/>
                      <a:r>
                        <a:rPr lang="en-US" altLang="zh-CN" sz="1400" dirty="0"/>
                        <a:t>120 min</a:t>
                      </a:r>
                      <a:endParaRPr lang="en-US" sz="1400" dirty="0"/>
                    </a:p>
                  </a:txBody>
                  <a:tcPr/>
                </a:tc>
                <a:tc>
                  <a:txBody>
                    <a:bodyPr/>
                    <a:lstStyle/>
                    <a:p>
                      <a:pPr algn="ctr"/>
                      <a:r>
                        <a:rPr lang="en-US" altLang="zh-CN" sz="1400" dirty="0"/>
                        <a:t>6000 min </a:t>
                      </a:r>
                      <a:br>
                        <a:rPr lang="en-US" altLang="zh-CN" sz="1400" dirty="0"/>
                      </a:br>
                      <a:r>
                        <a:rPr lang="en-US" altLang="zh-CN" sz="1400" dirty="0"/>
                        <a:t>(100 </a:t>
                      </a:r>
                      <a:r>
                        <a:rPr lang="en-US" altLang="zh-CN" sz="1400" dirty="0" err="1"/>
                        <a:t>hrs</a:t>
                      </a:r>
                      <a:r>
                        <a:rPr lang="en-US" altLang="zh-CN" sz="1400" dirty="0"/>
                        <a:t>)</a:t>
                      </a:r>
                      <a:endParaRPr lang="en-US" sz="1400" dirty="0"/>
                    </a:p>
                  </a:txBody>
                  <a:tcPr/>
                </a:tc>
                <a:extLst>
                  <a:ext uri="{0D108BD9-81ED-4DB2-BD59-A6C34878D82A}">
                    <a16:rowId xmlns:a16="http://schemas.microsoft.com/office/drawing/2014/main" val="3208199612"/>
                  </a:ext>
                </a:extLst>
              </a:tr>
              <a:tr h="523272">
                <a:tc>
                  <a:txBody>
                    <a:bodyPr/>
                    <a:lstStyle/>
                    <a:p>
                      <a:r>
                        <a:rPr lang="en-US" altLang="zh-CN" sz="1400" b="1" dirty="0"/>
                        <a:t>Automated</a:t>
                      </a:r>
                      <a:r>
                        <a:rPr lang="en-US" altLang="zh-CN" sz="1400" dirty="0"/>
                        <a:t> workflow</a:t>
                      </a:r>
                      <a:endParaRPr lang="en-US" sz="1400" dirty="0"/>
                    </a:p>
                  </a:txBody>
                  <a:tcPr>
                    <a:solidFill>
                      <a:schemeClr val="accent2">
                        <a:lumMod val="20000"/>
                        <a:lumOff val="80000"/>
                      </a:schemeClr>
                    </a:solidFill>
                  </a:tcPr>
                </a:tc>
                <a:tc>
                  <a:txBody>
                    <a:bodyPr/>
                    <a:lstStyle/>
                    <a:p>
                      <a:pPr algn="ctr"/>
                      <a:r>
                        <a:rPr lang="en-US" altLang="zh-CN" sz="1400" dirty="0"/>
                        <a:t>15 min</a:t>
                      </a:r>
                      <a:endParaRPr lang="en-US" sz="1400" dirty="0"/>
                    </a:p>
                  </a:txBody>
                  <a:tcPr>
                    <a:solidFill>
                      <a:schemeClr val="accent2">
                        <a:lumMod val="20000"/>
                        <a:lumOff val="80000"/>
                      </a:schemeClr>
                    </a:solidFill>
                  </a:tcPr>
                </a:tc>
                <a:tc>
                  <a:txBody>
                    <a:bodyPr/>
                    <a:lstStyle/>
                    <a:p>
                      <a:pPr algn="ctr"/>
                      <a:r>
                        <a:rPr lang="en-US" altLang="zh-CN" sz="1400" dirty="0"/>
                        <a:t>750 min</a:t>
                      </a:r>
                      <a:br>
                        <a:rPr lang="en-US" altLang="zh-CN" sz="1400" dirty="0"/>
                      </a:br>
                      <a:r>
                        <a:rPr lang="en-US" altLang="zh-CN" sz="1400" dirty="0"/>
                        <a:t>(12.5 </a:t>
                      </a:r>
                      <a:r>
                        <a:rPr lang="en-US" altLang="zh-CN" sz="1400" dirty="0" err="1"/>
                        <a:t>hrs</a:t>
                      </a:r>
                      <a:r>
                        <a:rPr lang="en-US" altLang="zh-CN" sz="1400" dirty="0"/>
                        <a:t>)</a:t>
                      </a:r>
                      <a:endParaRPr lang="en-US" sz="1400" dirty="0"/>
                    </a:p>
                  </a:txBody>
                  <a:tcPr>
                    <a:solidFill>
                      <a:schemeClr val="accent2">
                        <a:lumMod val="20000"/>
                        <a:lumOff val="80000"/>
                      </a:schemeClr>
                    </a:solidFill>
                  </a:tcPr>
                </a:tc>
                <a:extLst>
                  <a:ext uri="{0D108BD9-81ED-4DB2-BD59-A6C34878D82A}">
                    <a16:rowId xmlns:a16="http://schemas.microsoft.com/office/drawing/2014/main" val="4285267338"/>
                  </a:ext>
                </a:extLst>
              </a:tr>
              <a:tr h="515227">
                <a:tc>
                  <a:txBody>
                    <a:bodyPr/>
                    <a:lstStyle/>
                    <a:p>
                      <a:r>
                        <a:rPr lang="en-US" sz="1400" b="1" dirty="0"/>
                        <a:t>Solution approach</a:t>
                      </a:r>
                    </a:p>
                  </a:txBody>
                  <a:tcPr>
                    <a:solidFill>
                      <a:schemeClr val="accent2">
                        <a:lumMod val="20000"/>
                        <a:lumOff val="80000"/>
                      </a:schemeClr>
                    </a:solidFill>
                  </a:tcPr>
                </a:tc>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1" dirty="0">
                          <a:solidFill>
                            <a:schemeClr val="tx1">
                              <a:lumMod val="85000"/>
                              <a:lumOff val="15000"/>
                            </a:schemeClr>
                          </a:solidFill>
                        </a:rPr>
                        <a:t>Use automation to improve each Task within the Workflow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1" dirty="0">
                        <a:solidFill>
                          <a:schemeClr val="tx1">
                            <a:lumMod val="85000"/>
                            <a:lumOff val="15000"/>
                          </a:schemeClr>
                        </a:solidFill>
                      </a:endParaRPr>
                    </a:p>
                    <a:p>
                      <a:pPr algn="ctr"/>
                      <a:endParaRPr lang="en-US" sz="1200" b="1" dirty="0"/>
                    </a:p>
                  </a:txBody>
                  <a:tcPr>
                    <a:solidFill>
                      <a:schemeClr val="accent2">
                        <a:lumMod val="20000"/>
                        <a:lumOff val="80000"/>
                      </a:schemeClr>
                    </a:solidFill>
                  </a:tcPr>
                </a:tc>
                <a:tc hMerge="1">
                  <a:txBody>
                    <a:bodyPr/>
                    <a:lstStyle/>
                    <a:p>
                      <a:pPr algn="ctr"/>
                      <a:endParaRPr lang="en-US" sz="1400" dirty="0"/>
                    </a:p>
                  </a:txBody>
                  <a:tcPr>
                    <a:solidFill>
                      <a:schemeClr val="accent2">
                        <a:lumMod val="20000"/>
                        <a:lumOff val="80000"/>
                      </a:schemeClr>
                    </a:solidFill>
                  </a:tcPr>
                </a:tc>
                <a:extLst>
                  <a:ext uri="{0D108BD9-81ED-4DB2-BD59-A6C34878D82A}">
                    <a16:rowId xmlns:a16="http://schemas.microsoft.com/office/drawing/2014/main" val="2078151921"/>
                  </a:ext>
                </a:extLst>
              </a:tr>
            </a:tbl>
          </a:graphicData>
        </a:graphic>
      </p:graphicFrame>
      <p:sp>
        <p:nvSpPr>
          <p:cNvPr id="8" name="TextBox 7">
            <a:extLst>
              <a:ext uri="{FF2B5EF4-FFF2-40B4-BE49-F238E27FC236}">
                <a16:creationId xmlns:a16="http://schemas.microsoft.com/office/drawing/2014/main" id="{B89F61E5-37B4-FD80-A477-0C97F583E565}"/>
              </a:ext>
            </a:extLst>
          </p:cNvPr>
          <p:cNvSpPr txBox="1"/>
          <p:nvPr/>
        </p:nvSpPr>
        <p:spPr>
          <a:xfrm>
            <a:off x="7154182" y="1493134"/>
            <a:ext cx="4664652" cy="271595"/>
          </a:xfrm>
          <a:prstGeom prst="rect">
            <a:avLst/>
          </a:prstGeom>
          <a:solidFill>
            <a:schemeClr val="accent2">
              <a:lumMod val="20000"/>
              <a:lumOff val="80000"/>
            </a:schemeClr>
          </a:solidFill>
        </p:spPr>
        <p:txBody>
          <a:bodyPr wrap="square" lIns="0" tIns="0" rIns="0" bIns="0" rtlCol="0">
            <a:noAutofit/>
          </a:bodyPr>
          <a:lstStyle/>
          <a:p>
            <a:pPr algn="ctr"/>
            <a:r>
              <a:rPr lang="en-US" sz="1600" b="1" dirty="0">
                <a:solidFill>
                  <a:schemeClr val="tx1">
                    <a:lumMod val="85000"/>
                    <a:lumOff val="15000"/>
                  </a:schemeClr>
                </a:solidFill>
              </a:rPr>
              <a:t>Results</a:t>
            </a:r>
          </a:p>
          <a:p>
            <a:pPr algn="ctr"/>
            <a:endParaRPr lang="en-US" sz="1200" b="1" dirty="0">
              <a:solidFill>
                <a:schemeClr val="tx1">
                  <a:lumMod val="85000"/>
                  <a:lumOff val="15000"/>
                </a:schemeClr>
              </a:solidFill>
            </a:endParaRPr>
          </a:p>
        </p:txBody>
      </p:sp>
      <p:sp>
        <p:nvSpPr>
          <p:cNvPr id="13" name="TextBox 12">
            <a:extLst>
              <a:ext uri="{FF2B5EF4-FFF2-40B4-BE49-F238E27FC236}">
                <a16:creationId xmlns:a16="http://schemas.microsoft.com/office/drawing/2014/main" id="{662E7623-F06A-F2A7-E0DD-BFE473EF26B5}"/>
              </a:ext>
            </a:extLst>
          </p:cNvPr>
          <p:cNvSpPr txBox="1"/>
          <p:nvPr/>
        </p:nvSpPr>
        <p:spPr>
          <a:xfrm>
            <a:off x="7200196" y="2496281"/>
            <a:ext cx="494044" cy="424581"/>
          </a:xfrm>
          <a:prstGeom prst="rect">
            <a:avLst/>
          </a:prstGeom>
          <a:noFill/>
        </p:spPr>
        <p:txBody>
          <a:bodyPr wrap="none" lIns="0" tIns="0" rIns="0" bIns="0" rtlCol="0">
            <a:noAutofit/>
          </a:bodyPr>
          <a:lstStyle/>
          <a:p>
            <a:pPr algn="l"/>
            <a:r>
              <a:rPr lang="en-US" sz="3200" b="1" dirty="0">
                <a:solidFill>
                  <a:schemeClr val="tx1">
                    <a:lumMod val="85000"/>
                    <a:lumOff val="15000"/>
                  </a:schemeClr>
                </a:solidFill>
              </a:rPr>
              <a:t>8x</a:t>
            </a:r>
          </a:p>
        </p:txBody>
      </p:sp>
      <p:sp>
        <p:nvSpPr>
          <p:cNvPr id="15" name="TextBox 14">
            <a:extLst>
              <a:ext uri="{FF2B5EF4-FFF2-40B4-BE49-F238E27FC236}">
                <a16:creationId xmlns:a16="http://schemas.microsoft.com/office/drawing/2014/main" id="{D4FD1D1D-8E58-3332-F56F-9A68BBEBF9FC}"/>
              </a:ext>
            </a:extLst>
          </p:cNvPr>
          <p:cNvSpPr txBox="1"/>
          <p:nvPr/>
        </p:nvSpPr>
        <p:spPr>
          <a:xfrm>
            <a:off x="3320083" y="6150821"/>
            <a:ext cx="6097464" cy="246221"/>
          </a:xfrm>
          <a:prstGeom prst="rect">
            <a:avLst/>
          </a:prstGeom>
          <a:noFill/>
        </p:spPr>
        <p:txBody>
          <a:bodyPr wrap="square">
            <a:spAutoFit/>
          </a:bodyPr>
          <a:lstStyle/>
          <a:p>
            <a:r>
              <a:rPr lang="en-US" altLang="zh-CN" sz="1000" i="1" dirty="0">
                <a:latin typeface="Arial Bold"/>
                <a:ea typeface="Arial Bold"/>
                <a:cs typeface="Arial Bold"/>
              </a:rPr>
              <a:t>“Accelerate RF Board BOM Simulation with ADS Design Automation”, DAC ‘61 </a:t>
            </a:r>
            <a:endParaRPr lang="en-US" sz="1000" i="1" dirty="0"/>
          </a:p>
        </p:txBody>
      </p:sp>
      <p:sp>
        <p:nvSpPr>
          <p:cNvPr id="11" name="Footer Placeholder 3">
            <a:extLst>
              <a:ext uri="{FF2B5EF4-FFF2-40B4-BE49-F238E27FC236}">
                <a16:creationId xmlns:a16="http://schemas.microsoft.com/office/drawing/2014/main" id="{9408C868-E5A3-373A-5F21-6F1EC28CE048}"/>
              </a:ext>
            </a:extLst>
          </p:cNvPr>
          <p:cNvSpPr>
            <a:spLocks noGrp="1"/>
          </p:cNvSpPr>
          <p:nvPr>
            <p:ph type="ftr" sz="quarter" idx="33"/>
          </p:nvPr>
        </p:nvSpPr>
        <p:spPr>
          <a:xfrm>
            <a:off x="4038600" y="6456363"/>
            <a:ext cx="4114800" cy="153987"/>
          </a:xfrm>
        </p:spPr>
        <p:txBody>
          <a:bodyPr/>
          <a:lstStyle/>
          <a:p>
            <a:r>
              <a:rPr lang="en-US" dirty="0"/>
              <a:t>Keysight EDA Connect 2025</a:t>
            </a:r>
          </a:p>
        </p:txBody>
      </p:sp>
      <p:pic>
        <p:nvPicPr>
          <p:cNvPr id="5" name="Graphic 2" descr="Workflow with solid fill">
            <a:extLst>
              <a:ext uri="{FF2B5EF4-FFF2-40B4-BE49-F238E27FC236}">
                <a16:creationId xmlns:a16="http://schemas.microsoft.com/office/drawing/2014/main" id="{2E7A3530-9B3E-250B-A707-520761C54AA5}"/>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0" y="-21986"/>
            <a:ext cx="731520" cy="731520"/>
          </a:xfrm>
          <a:prstGeom prst="rect">
            <a:avLst/>
          </a:prstGeom>
        </p:spPr>
      </p:pic>
      <p:sp>
        <p:nvSpPr>
          <p:cNvPr id="16" name="TextBox 15">
            <a:extLst>
              <a:ext uri="{FF2B5EF4-FFF2-40B4-BE49-F238E27FC236}">
                <a16:creationId xmlns:a16="http://schemas.microsoft.com/office/drawing/2014/main" id="{AB02786B-6B11-ABD0-8581-0FBA856820DA}"/>
              </a:ext>
            </a:extLst>
          </p:cNvPr>
          <p:cNvSpPr txBox="1"/>
          <p:nvPr/>
        </p:nvSpPr>
        <p:spPr>
          <a:xfrm>
            <a:off x="8831733" y="2116217"/>
            <a:ext cx="3085754" cy="1094579"/>
          </a:xfrm>
          <a:prstGeom prst="rect">
            <a:avLst/>
          </a:prstGeom>
          <a:solidFill>
            <a:srgbClr val="FFFF00"/>
          </a:solidFill>
        </p:spPr>
        <p:txBody>
          <a:bodyPr wrap="none" lIns="0" tIns="0" rIns="0" bIns="0" rtlCol="0">
            <a:noAutofit/>
          </a:bodyPr>
          <a:lstStyle/>
          <a:p>
            <a:pPr algn="ctr"/>
            <a:r>
              <a:rPr lang="en-US" sz="3200" b="1" dirty="0">
                <a:solidFill>
                  <a:schemeClr val="tx1">
                    <a:lumMod val="85000"/>
                    <a:lumOff val="15000"/>
                  </a:schemeClr>
                </a:solidFill>
              </a:rPr>
              <a:t>8x Speed-up</a:t>
            </a:r>
            <a:br>
              <a:rPr lang="en-US" sz="3200" b="1" dirty="0">
                <a:solidFill>
                  <a:schemeClr val="tx1">
                    <a:lumMod val="85000"/>
                    <a:lumOff val="15000"/>
                  </a:schemeClr>
                </a:solidFill>
              </a:rPr>
            </a:br>
            <a:r>
              <a:rPr lang="en-US" sz="3200" b="1" dirty="0">
                <a:solidFill>
                  <a:schemeClr val="tx1">
                    <a:lumMod val="85000"/>
                    <a:lumOff val="15000"/>
                  </a:schemeClr>
                </a:solidFill>
              </a:rPr>
              <a:t>per Freq band</a:t>
            </a:r>
          </a:p>
        </p:txBody>
      </p:sp>
    </p:spTree>
    <p:extLst>
      <p:ext uri="{BB962C8B-B14F-4D97-AF65-F5344CB8AC3E}">
        <p14:creationId xmlns:p14="http://schemas.microsoft.com/office/powerpoint/2010/main" val="321615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A94AD-B038-2729-760D-A8B79FD2F3BF}"/>
            </a:ext>
          </a:extLst>
        </p:cNvPr>
        <p:cNvGrpSpPr/>
        <p:nvPr/>
      </p:nvGrpSpPr>
      <p:grpSpPr>
        <a:xfrm>
          <a:off x="0" y="0"/>
          <a:ext cx="0" cy="0"/>
          <a:chOff x="0" y="0"/>
          <a:chExt cx="0" cy="0"/>
        </a:xfrm>
      </p:grpSpPr>
      <p:pic>
        <p:nvPicPr>
          <p:cNvPr id="7" name="Picture 6" descr="A digital image of a face&#10;&#10;AI-generated content may be incorrect.">
            <a:extLst>
              <a:ext uri="{FF2B5EF4-FFF2-40B4-BE49-F238E27FC236}">
                <a16:creationId xmlns:a16="http://schemas.microsoft.com/office/drawing/2014/main" id="{4596F391-CD54-8974-9B52-F328E13A4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8184219" y="2860612"/>
            <a:ext cx="1912696" cy="1195436"/>
          </a:xfrm>
          <a:prstGeom prst="rect">
            <a:avLst/>
          </a:prstGeom>
        </p:spPr>
      </p:pic>
      <p:sp>
        <p:nvSpPr>
          <p:cNvPr id="4" name="Title 3">
            <a:extLst>
              <a:ext uri="{FF2B5EF4-FFF2-40B4-BE49-F238E27FC236}">
                <a16:creationId xmlns:a16="http://schemas.microsoft.com/office/drawing/2014/main" id="{D9B5FBAD-3FBA-EA23-0785-68000CA6DC39}"/>
              </a:ext>
            </a:extLst>
          </p:cNvPr>
          <p:cNvSpPr>
            <a:spLocks noGrp="1"/>
          </p:cNvSpPr>
          <p:nvPr>
            <p:ph type="title"/>
          </p:nvPr>
        </p:nvSpPr>
        <p:spPr>
          <a:xfrm>
            <a:off x="685800" y="548640"/>
            <a:ext cx="10515600" cy="369332"/>
          </a:xfrm>
        </p:spPr>
        <p:txBody>
          <a:bodyPr/>
          <a:lstStyle/>
          <a:p>
            <a:r>
              <a:rPr lang="en-US" dirty="0"/>
              <a:t>Use Case 3 (AI/ML Exploration)</a:t>
            </a:r>
          </a:p>
        </p:txBody>
      </p:sp>
      <p:sp>
        <p:nvSpPr>
          <p:cNvPr id="2" name="Text Placeholder 1">
            <a:extLst>
              <a:ext uri="{FF2B5EF4-FFF2-40B4-BE49-F238E27FC236}">
                <a16:creationId xmlns:a16="http://schemas.microsoft.com/office/drawing/2014/main" id="{F4340F28-5796-EF5C-88D2-E14D2DAF8F6F}"/>
              </a:ext>
            </a:extLst>
          </p:cNvPr>
          <p:cNvSpPr>
            <a:spLocks noGrp="1"/>
          </p:cNvSpPr>
          <p:nvPr>
            <p:ph type="body" sz="quarter" idx="32"/>
          </p:nvPr>
        </p:nvSpPr>
        <p:spPr/>
        <p:txBody>
          <a:bodyPr/>
          <a:lstStyle/>
          <a:p>
            <a:r>
              <a:rPr lang="en-US" dirty="0"/>
              <a:t>How will industry incorporate AIML into everyday design?</a:t>
            </a:r>
          </a:p>
        </p:txBody>
      </p:sp>
      <p:grpSp>
        <p:nvGrpSpPr>
          <p:cNvPr id="14" name="Group 13">
            <a:extLst>
              <a:ext uri="{FF2B5EF4-FFF2-40B4-BE49-F238E27FC236}">
                <a16:creationId xmlns:a16="http://schemas.microsoft.com/office/drawing/2014/main" id="{A27D98EA-B3F5-006D-B24B-C739465EFAF2}"/>
              </a:ext>
            </a:extLst>
          </p:cNvPr>
          <p:cNvGrpSpPr/>
          <p:nvPr/>
        </p:nvGrpSpPr>
        <p:grpSpPr>
          <a:xfrm>
            <a:off x="8715287" y="1009391"/>
            <a:ext cx="2144319" cy="1895571"/>
            <a:chOff x="8597361" y="284726"/>
            <a:chExt cx="2144319" cy="1895571"/>
          </a:xfrm>
        </p:grpSpPr>
        <p:sp>
          <p:nvSpPr>
            <p:cNvPr id="12" name="TextBox 11">
              <a:extLst>
                <a:ext uri="{FF2B5EF4-FFF2-40B4-BE49-F238E27FC236}">
                  <a16:creationId xmlns:a16="http://schemas.microsoft.com/office/drawing/2014/main" id="{E0948443-D24D-9B75-3C82-63ADC9D988F3}"/>
                </a:ext>
              </a:extLst>
            </p:cNvPr>
            <p:cNvSpPr txBox="1"/>
            <p:nvPr/>
          </p:nvSpPr>
          <p:spPr>
            <a:xfrm>
              <a:off x="8597361" y="284726"/>
              <a:ext cx="2144319" cy="1895571"/>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endParaRPr lang="en-US" sz="1100" dirty="0">
                <a:solidFill>
                  <a:schemeClr val="tx1">
                    <a:lumMod val="85000"/>
                    <a:lumOff val="15000"/>
                  </a:schemeClr>
                </a:solidFill>
              </a:endParaRPr>
            </a:p>
          </p:txBody>
        </p:sp>
        <p:pic>
          <p:nvPicPr>
            <p:cNvPr id="45" name="Picture 44">
              <a:extLst>
                <a:ext uri="{FF2B5EF4-FFF2-40B4-BE49-F238E27FC236}">
                  <a16:creationId xmlns:a16="http://schemas.microsoft.com/office/drawing/2014/main" id="{C90ACDF2-BF15-9E33-CF17-2963BB8945EF}"/>
                </a:ext>
              </a:extLst>
            </p:cNvPr>
            <p:cNvPicPr>
              <a:picLocks noChangeAspect="1"/>
            </p:cNvPicPr>
            <p:nvPr/>
          </p:nvPicPr>
          <p:blipFill>
            <a:blip r:embed="rId3"/>
            <a:stretch>
              <a:fillRect/>
            </a:stretch>
          </p:blipFill>
          <p:spPr>
            <a:xfrm>
              <a:off x="8783470" y="1056066"/>
              <a:ext cx="1770640" cy="981783"/>
            </a:xfrm>
            <a:prstGeom prst="rect">
              <a:avLst/>
            </a:prstGeom>
          </p:spPr>
        </p:pic>
        <p:sp>
          <p:nvSpPr>
            <p:cNvPr id="46" name="TextBox 45">
              <a:extLst>
                <a:ext uri="{FF2B5EF4-FFF2-40B4-BE49-F238E27FC236}">
                  <a16:creationId xmlns:a16="http://schemas.microsoft.com/office/drawing/2014/main" id="{E4E29D96-C5B6-3F79-0CE7-F693A7EF30FC}"/>
                </a:ext>
              </a:extLst>
            </p:cNvPr>
            <p:cNvSpPr txBox="1"/>
            <p:nvPr/>
          </p:nvSpPr>
          <p:spPr>
            <a:xfrm>
              <a:off x="9730782" y="786762"/>
              <a:ext cx="874776" cy="246221"/>
            </a:xfrm>
            <a:prstGeom prst="rect">
              <a:avLst/>
            </a:prstGeom>
            <a:solidFill>
              <a:schemeClr val="accent6">
                <a:lumMod val="20000"/>
                <a:lumOff val="80000"/>
              </a:schemeClr>
            </a:solidFill>
          </p:spPr>
          <p:txBody>
            <a:bodyPr wrap="square">
              <a:spAutoFit/>
            </a:bodyPr>
            <a:lstStyle/>
            <a:p>
              <a:r>
                <a:rPr lang="en-US" sz="1000" dirty="0">
                  <a:hlinkClick r:id="rId4"/>
                </a:rPr>
                <a:t>IEEE Link</a:t>
              </a:r>
              <a:endParaRPr lang="en-US" sz="1000" dirty="0"/>
            </a:p>
          </p:txBody>
        </p:sp>
        <p:sp>
          <p:nvSpPr>
            <p:cNvPr id="54" name="TextBox 53">
              <a:extLst>
                <a:ext uri="{FF2B5EF4-FFF2-40B4-BE49-F238E27FC236}">
                  <a16:creationId xmlns:a16="http://schemas.microsoft.com/office/drawing/2014/main" id="{D7F9F401-C481-642D-FCEA-FA8AB026B97E}"/>
                </a:ext>
              </a:extLst>
            </p:cNvPr>
            <p:cNvSpPr txBox="1"/>
            <p:nvPr/>
          </p:nvSpPr>
          <p:spPr>
            <a:xfrm>
              <a:off x="8686799" y="332196"/>
              <a:ext cx="2041181" cy="461665"/>
            </a:xfrm>
            <a:prstGeom prst="rect">
              <a:avLst/>
            </a:prstGeom>
            <a:noFill/>
          </p:spPr>
          <p:txBody>
            <a:bodyPr wrap="square">
              <a:spAutoFit/>
            </a:bodyPr>
            <a:lstStyle/>
            <a:p>
              <a:r>
                <a:rPr lang="en-US" sz="800" dirty="0"/>
                <a:t>“Flexible Inverse Design of Microwave Filter Customized on Demand with Wavelet Transform Deep Learning”</a:t>
              </a:r>
            </a:p>
          </p:txBody>
        </p:sp>
      </p:grpSp>
      <p:grpSp>
        <p:nvGrpSpPr>
          <p:cNvPr id="13" name="Group 12">
            <a:extLst>
              <a:ext uri="{FF2B5EF4-FFF2-40B4-BE49-F238E27FC236}">
                <a16:creationId xmlns:a16="http://schemas.microsoft.com/office/drawing/2014/main" id="{D799DA5D-7B99-4282-CEA0-9E75A1796B2F}"/>
              </a:ext>
            </a:extLst>
          </p:cNvPr>
          <p:cNvGrpSpPr/>
          <p:nvPr/>
        </p:nvGrpSpPr>
        <p:grpSpPr>
          <a:xfrm>
            <a:off x="9756145" y="2515818"/>
            <a:ext cx="2173056" cy="1895571"/>
            <a:chOff x="9702045" y="2182072"/>
            <a:chExt cx="2173056" cy="1895571"/>
          </a:xfrm>
        </p:grpSpPr>
        <p:sp>
          <p:nvSpPr>
            <p:cNvPr id="9" name="TextBox 8">
              <a:extLst>
                <a:ext uri="{FF2B5EF4-FFF2-40B4-BE49-F238E27FC236}">
                  <a16:creationId xmlns:a16="http://schemas.microsoft.com/office/drawing/2014/main" id="{BE950415-829D-2256-4BFE-F521F855B7C1}"/>
                </a:ext>
              </a:extLst>
            </p:cNvPr>
            <p:cNvSpPr txBox="1"/>
            <p:nvPr/>
          </p:nvSpPr>
          <p:spPr>
            <a:xfrm>
              <a:off x="9702045" y="2182072"/>
              <a:ext cx="2144319" cy="1895571"/>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endParaRPr lang="en-US" sz="1100" dirty="0">
                <a:solidFill>
                  <a:schemeClr val="tx1">
                    <a:lumMod val="85000"/>
                    <a:lumOff val="15000"/>
                  </a:schemeClr>
                </a:solidFill>
              </a:endParaRPr>
            </a:p>
          </p:txBody>
        </p:sp>
        <p:grpSp>
          <p:nvGrpSpPr>
            <p:cNvPr id="3" name="Group 2">
              <a:extLst>
                <a:ext uri="{FF2B5EF4-FFF2-40B4-BE49-F238E27FC236}">
                  <a16:creationId xmlns:a16="http://schemas.microsoft.com/office/drawing/2014/main" id="{0E257AF1-5764-E19E-A519-0A4D9D9A7C63}"/>
                </a:ext>
              </a:extLst>
            </p:cNvPr>
            <p:cNvGrpSpPr/>
            <p:nvPr/>
          </p:nvGrpSpPr>
          <p:grpSpPr>
            <a:xfrm>
              <a:off x="9730782" y="2264239"/>
              <a:ext cx="2144319" cy="1764511"/>
              <a:chOff x="9386485" y="1248628"/>
              <a:chExt cx="2763012" cy="2273620"/>
            </a:xfrm>
          </p:grpSpPr>
          <p:sp>
            <p:nvSpPr>
              <p:cNvPr id="49" name="TextBox 48">
                <a:extLst>
                  <a:ext uri="{FF2B5EF4-FFF2-40B4-BE49-F238E27FC236}">
                    <a16:creationId xmlns:a16="http://schemas.microsoft.com/office/drawing/2014/main" id="{E810A800-26C9-092F-190F-C5D5690D9E0D}"/>
                  </a:ext>
                </a:extLst>
              </p:cNvPr>
              <p:cNvSpPr txBox="1"/>
              <p:nvPr/>
            </p:nvSpPr>
            <p:spPr>
              <a:xfrm>
                <a:off x="10977388" y="1626897"/>
                <a:ext cx="998756" cy="297433"/>
              </a:xfrm>
              <a:prstGeom prst="rect">
                <a:avLst/>
              </a:prstGeom>
              <a:solidFill>
                <a:schemeClr val="accent6">
                  <a:lumMod val="20000"/>
                  <a:lumOff val="80000"/>
                </a:schemeClr>
              </a:solidFill>
            </p:spPr>
            <p:txBody>
              <a:bodyPr wrap="square">
                <a:spAutoFit/>
              </a:bodyPr>
              <a:lstStyle/>
              <a:p>
                <a:r>
                  <a:rPr lang="en-US" sz="900" dirty="0">
                    <a:hlinkClick r:id="rId5"/>
                  </a:rPr>
                  <a:t>IEEE Link</a:t>
                </a:r>
                <a:endParaRPr lang="en-US" sz="900" dirty="0"/>
              </a:p>
            </p:txBody>
          </p:sp>
          <p:pic>
            <p:nvPicPr>
              <p:cNvPr id="50" name="Picture 49">
                <a:extLst>
                  <a:ext uri="{FF2B5EF4-FFF2-40B4-BE49-F238E27FC236}">
                    <a16:creationId xmlns:a16="http://schemas.microsoft.com/office/drawing/2014/main" id="{FFD9443F-E852-C196-47F5-C182A7475B68}"/>
                  </a:ext>
                </a:extLst>
              </p:cNvPr>
              <p:cNvPicPr>
                <a:picLocks noChangeAspect="1"/>
              </p:cNvPicPr>
              <p:nvPr/>
            </p:nvPicPr>
            <p:blipFill>
              <a:blip r:embed="rId6"/>
              <a:stretch>
                <a:fillRect/>
              </a:stretch>
            </p:blipFill>
            <p:spPr>
              <a:xfrm>
                <a:off x="9645080" y="1873239"/>
                <a:ext cx="1912459" cy="1649009"/>
              </a:xfrm>
              <a:prstGeom prst="rect">
                <a:avLst/>
              </a:prstGeom>
            </p:spPr>
          </p:pic>
          <p:sp>
            <p:nvSpPr>
              <p:cNvPr id="61" name="TextBox 60">
                <a:extLst>
                  <a:ext uri="{FF2B5EF4-FFF2-40B4-BE49-F238E27FC236}">
                    <a16:creationId xmlns:a16="http://schemas.microsoft.com/office/drawing/2014/main" id="{1D8130F0-2628-7F01-67BF-D7DA6F2C24CA}"/>
                  </a:ext>
                </a:extLst>
              </p:cNvPr>
              <p:cNvSpPr txBox="1"/>
              <p:nvPr/>
            </p:nvSpPr>
            <p:spPr>
              <a:xfrm>
                <a:off x="9386485" y="1248628"/>
                <a:ext cx="2763012" cy="594868"/>
              </a:xfrm>
              <a:prstGeom prst="rect">
                <a:avLst/>
              </a:prstGeom>
              <a:noFill/>
            </p:spPr>
            <p:txBody>
              <a:bodyPr wrap="square">
                <a:spAutoFit/>
              </a:bodyPr>
              <a:lstStyle/>
              <a:p>
                <a:r>
                  <a:rPr lang="en-US" sz="800" dirty="0"/>
                  <a:t>“A Design Methodology of MMIC Power Amplifiers Using AI-driven Design Techniques”</a:t>
                </a:r>
              </a:p>
            </p:txBody>
          </p:sp>
        </p:grpSp>
      </p:grpSp>
      <p:sp>
        <p:nvSpPr>
          <p:cNvPr id="62" name="TextBox 61">
            <a:extLst>
              <a:ext uri="{FF2B5EF4-FFF2-40B4-BE49-F238E27FC236}">
                <a16:creationId xmlns:a16="http://schemas.microsoft.com/office/drawing/2014/main" id="{79704F0F-9122-67EA-2D09-4D2590AAAECF}"/>
              </a:ext>
            </a:extLst>
          </p:cNvPr>
          <p:cNvSpPr txBox="1"/>
          <p:nvPr/>
        </p:nvSpPr>
        <p:spPr>
          <a:xfrm>
            <a:off x="8770858" y="621576"/>
            <a:ext cx="3073685" cy="364080"/>
          </a:xfrm>
          <a:prstGeom prst="rect">
            <a:avLst/>
          </a:prstGeom>
          <a:noFill/>
        </p:spPr>
        <p:txBody>
          <a:bodyPr wrap="square" lIns="0" tIns="0" rIns="0" bIns="0" rtlCol="0">
            <a:noAutofit/>
          </a:bodyPr>
          <a:lstStyle/>
          <a:p>
            <a:r>
              <a:rPr lang="en-US" sz="1600" b="1" dirty="0"/>
              <a:t>Examples of recent research</a:t>
            </a:r>
            <a:endParaRPr lang="en-US" sz="1400" b="1" dirty="0"/>
          </a:p>
        </p:txBody>
      </p:sp>
      <p:sp>
        <p:nvSpPr>
          <p:cNvPr id="15" name="TextBox 14">
            <a:extLst>
              <a:ext uri="{FF2B5EF4-FFF2-40B4-BE49-F238E27FC236}">
                <a16:creationId xmlns:a16="http://schemas.microsoft.com/office/drawing/2014/main" id="{6E85F65A-4B91-F690-2179-2CE299FB6973}"/>
              </a:ext>
            </a:extLst>
          </p:cNvPr>
          <p:cNvSpPr txBox="1"/>
          <p:nvPr/>
        </p:nvSpPr>
        <p:spPr>
          <a:xfrm>
            <a:off x="744547" y="1566236"/>
            <a:ext cx="7112886" cy="738664"/>
          </a:xfrm>
          <a:prstGeom prst="rect">
            <a:avLst/>
          </a:prstGeom>
          <a:noFill/>
        </p:spPr>
        <p:txBody>
          <a:bodyPr wrap="square">
            <a:spAutoFit/>
          </a:bodyPr>
          <a:lstStyle/>
          <a:p>
            <a:pPr marL="342900" indent="-342900">
              <a:buAutoNum type="arabicPeriod"/>
            </a:pPr>
            <a:r>
              <a:rPr lang="en-US" sz="1400" dirty="0"/>
              <a:t>Engineering workflows are streamlined through </a:t>
            </a:r>
            <a:r>
              <a:rPr lang="en-US" sz="1400" b="1" u="sng" dirty="0"/>
              <a:t>Automation</a:t>
            </a:r>
          </a:p>
          <a:p>
            <a:pPr marL="342900" indent="-342900">
              <a:buAutoNum type="arabicPeriod"/>
            </a:pPr>
            <a:r>
              <a:rPr lang="en-US" sz="1400" dirty="0"/>
              <a:t> </a:t>
            </a:r>
            <a:r>
              <a:rPr lang="en-US" sz="1400" b="1" u="sng" dirty="0"/>
              <a:t>APIs</a:t>
            </a:r>
            <a:r>
              <a:rPr lang="en-US" sz="1400" dirty="0"/>
              <a:t> enable synthetic training data generation, even beyond T&amp;M </a:t>
            </a:r>
            <a:r>
              <a:rPr lang="en-US" sz="1400" dirty="0" err="1"/>
              <a:t>caapbility</a:t>
            </a:r>
            <a:endParaRPr lang="en-US" sz="1400" dirty="0"/>
          </a:p>
          <a:p>
            <a:pPr marL="342900" indent="-342900">
              <a:buAutoNum type="arabicPeriod"/>
            </a:pPr>
            <a:r>
              <a:rPr lang="en-US" sz="1400" dirty="0"/>
              <a:t>Then, </a:t>
            </a:r>
            <a:r>
              <a:rPr lang="en-US" sz="1400" b="1" u="sng" dirty="0"/>
              <a:t>AI Models </a:t>
            </a:r>
            <a:r>
              <a:rPr lang="en-US" sz="1400" dirty="0"/>
              <a:t>are developed, or AI Agents are integrated to manage.</a:t>
            </a:r>
          </a:p>
        </p:txBody>
      </p:sp>
      <p:grpSp>
        <p:nvGrpSpPr>
          <p:cNvPr id="5" name="Group 4">
            <a:extLst>
              <a:ext uri="{FF2B5EF4-FFF2-40B4-BE49-F238E27FC236}">
                <a16:creationId xmlns:a16="http://schemas.microsoft.com/office/drawing/2014/main" id="{6EC75119-FBE6-BEB6-2902-6A79D376C597}"/>
              </a:ext>
            </a:extLst>
          </p:cNvPr>
          <p:cNvGrpSpPr/>
          <p:nvPr/>
        </p:nvGrpSpPr>
        <p:grpSpPr>
          <a:xfrm>
            <a:off x="1268985" y="2563666"/>
            <a:ext cx="5241212" cy="3408617"/>
            <a:chOff x="156451" y="2406218"/>
            <a:chExt cx="6603627" cy="4294662"/>
          </a:xfrm>
        </p:grpSpPr>
        <p:sp>
          <p:nvSpPr>
            <p:cNvPr id="76" name="TextBox 75">
              <a:extLst>
                <a:ext uri="{FF2B5EF4-FFF2-40B4-BE49-F238E27FC236}">
                  <a16:creationId xmlns:a16="http://schemas.microsoft.com/office/drawing/2014/main" id="{EC94371B-3B62-9E68-29BC-FA4125490DCD}"/>
                </a:ext>
              </a:extLst>
            </p:cNvPr>
            <p:cNvSpPr txBox="1"/>
            <p:nvPr/>
          </p:nvSpPr>
          <p:spPr>
            <a:xfrm>
              <a:off x="2802959" y="5047773"/>
              <a:ext cx="1276597" cy="854547"/>
            </a:xfrm>
            <a:prstGeom prst="rect">
              <a:avLst/>
            </a:prstGeom>
            <a:solidFill>
              <a:schemeClr val="bg1"/>
            </a:solidFill>
            <a:ln>
              <a:solidFill>
                <a:schemeClr val="accent1"/>
              </a:solidFill>
            </a:ln>
            <a:effectLst>
              <a:outerShdw blurRad="50800" dist="38100" dir="2700000" algn="tl" rotWithShape="0">
                <a:prstClr val="black">
                  <a:alpha val="40000"/>
                </a:prstClr>
              </a:outerShdw>
            </a:effectLst>
          </p:spPr>
          <p:txBody>
            <a:bodyPr wrap="square" lIns="0" tIns="0" rIns="0" bIns="0" rtlCol="0">
              <a:noAutofit/>
            </a:bodyPr>
            <a:lstStyle/>
            <a:p>
              <a:pPr algn="ctr"/>
              <a:endParaRPr lang="en-US" sz="900" b="1" dirty="0">
                <a:solidFill>
                  <a:schemeClr val="tx1">
                    <a:lumMod val="85000"/>
                    <a:lumOff val="15000"/>
                  </a:schemeClr>
                </a:solidFill>
              </a:endParaRPr>
            </a:p>
          </p:txBody>
        </p:sp>
        <p:sp>
          <p:nvSpPr>
            <p:cNvPr id="75" name="TextBox 74">
              <a:extLst>
                <a:ext uri="{FF2B5EF4-FFF2-40B4-BE49-F238E27FC236}">
                  <a16:creationId xmlns:a16="http://schemas.microsoft.com/office/drawing/2014/main" id="{CC99B0C6-D65A-F075-40F9-0D4AE583C4EE}"/>
                </a:ext>
              </a:extLst>
            </p:cNvPr>
            <p:cNvSpPr txBox="1"/>
            <p:nvPr/>
          </p:nvSpPr>
          <p:spPr>
            <a:xfrm>
              <a:off x="4983618" y="3509685"/>
              <a:ext cx="1567570" cy="1158096"/>
            </a:xfrm>
            <a:prstGeom prst="rect">
              <a:avLst/>
            </a:prstGeom>
            <a:solidFill>
              <a:schemeClr val="bg1"/>
            </a:solidFill>
            <a:ln>
              <a:solidFill>
                <a:schemeClr val="accent1"/>
              </a:solidFill>
            </a:ln>
            <a:effectLst>
              <a:outerShdw blurRad="50800" dist="38100" dir="2700000" algn="tl" rotWithShape="0">
                <a:prstClr val="black">
                  <a:alpha val="40000"/>
                </a:prstClr>
              </a:outerShdw>
            </a:effectLst>
          </p:spPr>
          <p:txBody>
            <a:bodyPr wrap="square" lIns="0" tIns="0" rIns="0" bIns="0" rtlCol="0">
              <a:noAutofit/>
            </a:bodyPr>
            <a:lstStyle/>
            <a:p>
              <a:pPr algn="ctr"/>
              <a:endParaRPr lang="en-US" sz="900" dirty="0">
                <a:solidFill>
                  <a:schemeClr val="tx1">
                    <a:lumMod val="85000"/>
                    <a:lumOff val="15000"/>
                  </a:schemeClr>
                </a:solidFill>
              </a:endParaRPr>
            </a:p>
          </p:txBody>
        </p:sp>
        <p:sp>
          <p:nvSpPr>
            <p:cNvPr id="40" name="TextBox 39">
              <a:extLst>
                <a:ext uri="{FF2B5EF4-FFF2-40B4-BE49-F238E27FC236}">
                  <a16:creationId xmlns:a16="http://schemas.microsoft.com/office/drawing/2014/main" id="{6CD92B24-E8EA-AFE0-40A5-A567C917BDD1}"/>
                </a:ext>
              </a:extLst>
            </p:cNvPr>
            <p:cNvSpPr txBox="1"/>
            <p:nvPr/>
          </p:nvSpPr>
          <p:spPr>
            <a:xfrm>
              <a:off x="4967069" y="2632239"/>
              <a:ext cx="1584119" cy="785549"/>
            </a:xfrm>
            <a:prstGeom prst="rect">
              <a:avLst/>
            </a:prstGeom>
            <a:solidFill>
              <a:schemeClr val="bg1"/>
            </a:solidFill>
            <a:ln>
              <a:solidFill>
                <a:schemeClr val="accent1"/>
              </a:solidFill>
            </a:ln>
            <a:effectLst>
              <a:outerShdw blurRad="50800" dist="38100" dir="2700000" algn="tl" rotWithShape="0">
                <a:prstClr val="black">
                  <a:alpha val="40000"/>
                </a:prstClr>
              </a:outerShdw>
            </a:effectLst>
          </p:spPr>
          <p:txBody>
            <a:bodyPr wrap="square" lIns="0" tIns="0" rIns="0" bIns="0" rtlCol="0">
              <a:noAutofit/>
            </a:bodyPr>
            <a:lstStyle/>
            <a:p>
              <a:pPr algn="ctr"/>
              <a:endParaRPr lang="en-US" sz="900" dirty="0">
                <a:solidFill>
                  <a:schemeClr val="tx1">
                    <a:lumMod val="85000"/>
                    <a:lumOff val="15000"/>
                  </a:schemeClr>
                </a:solidFill>
              </a:endParaRPr>
            </a:p>
          </p:txBody>
        </p:sp>
        <p:grpSp>
          <p:nvGrpSpPr>
            <p:cNvPr id="17" name="Group 16">
              <a:extLst>
                <a:ext uri="{FF2B5EF4-FFF2-40B4-BE49-F238E27FC236}">
                  <a16:creationId xmlns:a16="http://schemas.microsoft.com/office/drawing/2014/main" id="{78952BC2-1357-734B-E9BE-A864B31DEF68}"/>
                </a:ext>
              </a:extLst>
            </p:cNvPr>
            <p:cNvGrpSpPr/>
            <p:nvPr/>
          </p:nvGrpSpPr>
          <p:grpSpPr>
            <a:xfrm>
              <a:off x="156451" y="2407530"/>
              <a:ext cx="2310546" cy="4246411"/>
              <a:chOff x="6847117" y="1576299"/>
              <a:chExt cx="2451964" cy="4506315"/>
            </a:xfrm>
          </p:grpSpPr>
          <p:sp>
            <p:nvSpPr>
              <p:cNvPr id="18" name="TextBox 17">
                <a:extLst>
                  <a:ext uri="{FF2B5EF4-FFF2-40B4-BE49-F238E27FC236}">
                    <a16:creationId xmlns:a16="http://schemas.microsoft.com/office/drawing/2014/main" id="{8C4394BE-9657-78D1-62DE-B671C383FA2C}"/>
                  </a:ext>
                </a:extLst>
              </p:cNvPr>
              <p:cNvSpPr txBox="1"/>
              <p:nvPr/>
            </p:nvSpPr>
            <p:spPr>
              <a:xfrm>
                <a:off x="7238212" y="1818199"/>
                <a:ext cx="1688841" cy="773507"/>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DUT</a:t>
                </a:r>
                <a:endParaRPr lang="en-US" sz="1200" b="1" dirty="0">
                  <a:solidFill>
                    <a:schemeClr val="tx1">
                      <a:lumMod val="85000"/>
                      <a:lumOff val="15000"/>
                    </a:schemeClr>
                  </a:solidFill>
                  <a:latin typeface="Arial Narrow" panose="020B0606020202030204" pitchFamily="34" charset="0"/>
                </a:endParaRPr>
              </a:p>
              <a:p>
                <a:pPr algn="ctr"/>
                <a:r>
                  <a:rPr lang="en-US" sz="900" dirty="0">
                    <a:solidFill>
                      <a:schemeClr val="tx1">
                        <a:lumMod val="85000"/>
                        <a:lumOff val="15000"/>
                      </a:schemeClr>
                    </a:solidFill>
                  </a:rPr>
                  <a:t>Set up the tech files</a:t>
                </a:r>
              </a:p>
              <a:p>
                <a:pPr algn="ctr"/>
                <a:r>
                  <a:rPr lang="en-US" sz="900" dirty="0">
                    <a:solidFill>
                      <a:schemeClr val="tx1">
                        <a:lumMod val="85000"/>
                        <a:lumOff val="15000"/>
                      </a:schemeClr>
                    </a:solidFill>
                  </a:rPr>
                  <a:t>Parameterize design</a:t>
                </a:r>
              </a:p>
            </p:txBody>
          </p:sp>
          <p:sp>
            <p:nvSpPr>
              <p:cNvPr id="19" name="TextBox 18">
                <a:extLst>
                  <a:ext uri="{FF2B5EF4-FFF2-40B4-BE49-F238E27FC236}">
                    <a16:creationId xmlns:a16="http://schemas.microsoft.com/office/drawing/2014/main" id="{8AE5806E-56D0-F808-81DA-C68A7222288A}"/>
                  </a:ext>
                </a:extLst>
              </p:cNvPr>
              <p:cNvSpPr txBox="1"/>
              <p:nvPr/>
            </p:nvSpPr>
            <p:spPr>
              <a:xfrm>
                <a:off x="7238213" y="2721801"/>
                <a:ext cx="1688841" cy="1132115"/>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GENERATE</a:t>
                </a:r>
                <a:endParaRPr lang="en-US" sz="1200" b="1" dirty="0">
                  <a:solidFill>
                    <a:schemeClr val="tx1">
                      <a:lumMod val="85000"/>
                      <a:lumOff val="15000"/>
                    </a:schemeClr>
                  </a:solidFill>
                  <a:latin typeface="Arial Narrow" panose="020B0606020202030204" pitchFamily="34" charset="0"/>
                </a:endParaRPr>
              </a:p>
              <a:p>
                <a:pPr algn="ctr"/>
                <a:r>
                  <a:rPr lang="en-US" sz="900" dirty="0">
                    <a:solidFill>
                      <a:schemeClr val="tx1">
                        <a:lumMod val="85000"/>
                        <a:lumOff val="15000"/>
                      </a:schemeClr>
                    </a:solidFill>
                  </a:rPr>
                  <a:t>Setup sweeps </a:t>
                </a:r>
              </a:p>
              <a:p>
                <a:pPr algn="ctr"/>
                <a:r>
                  <a:rPr lang="en-US" sz="900" dirty="0">
                    <a:solidFill>
                      <a:schemeClr val="tx1">
                        <a:lumMod val="85000"/>
                        <a:lumOff val="15000"/>
                      </a:schemeClr>
                    </a:solidFill>
                  </a:rPr>
                  <a:t>Run simulations</a:t>
                </a:r>
              </a:p>
              <a:p>
                <a:pPr algn="ctr"/>
                <a:r>
                  <a:rPr lang="en-US" sz="900" dirty="0">
                    <a:solidFill>
                      <a:schemeClr val="tx1">
                        <a:lumMod val="85000"/>
                        <a:lumOff val="15000"/>
                      </a:schemeClr>
                    </a:solidFill>
                  </a:rPr>
                  <a:t>Post-process to FOM’s</a:t>
                </a:r>
              </a:p>
            </p:txBody>
          </p:sp>
          <p:sp>
            <p:nvSpPr>
              <p:cNvPr id="20" name="TextBox 19">
                <a:extLst>
                  <a:ext uri="{FF2B5EF4-FFF2-40B4-BE49-F238E27FC236}">
                    <a16:creationId xmlns:a16="http://schemas.microsoft.com/office/drawing/2014/main" id="{EC8134F3-92C0-4D7C-ED03-A114519806F2}"/>
                  </a:ext>
                </a:extLst>
              </p:cNvPr>
              <p:cNvSpPr txBox="1"/>
              <p:nvPr/>
            </p:nvSpPr>
            <p:spPr>
              <a:xfrm>
                <a:off x="7238213" y="4045854"/>
                <a:ext cx="1688841" cy="922411"/>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TRAIN</a:t>
                </a:r>
                <a:endParaRPr lang="en-US" sz="1200" b="1" dirty="0">
                  <a:solidFill>
                    <a:schemeClr val="tx1">
                      <a:lumMod val="85000"/>
                      <a:lumOff val="15000"/>
                    </a:schemeClr>
                  </a:solidFill>
                  <a:latin typeface="Arial Narrow" panose="020B0606020202030204" pitchFamily="34" charset="0"/>
                </a:endParaRPr>
              </a:p>
              <a:p>
                <a:pPr algn="ctr"/>
                <a:r>
                  <a:rPr lang="en-US" sz="900" dirty="0">
                    <a:solidFill>
                      <a:schemeClr val="tx1">
                        <a:lumMod val="85000"/>
                        <a:lumOff val="15000"/>
                      </a:schemeClr>
                    </a:solidFill>
                  </a:rPr>
                  <a:t>Fit AI/ML models</a:t>
                </a:r>
              </a:p>
              <a:p>
                <a:pPr algn="ctr"/>
                <a:r>
                  <a:rPr lang="en-US" sz="900" dirty="0">
                    <a:solidFill>
                      <a:schemeClr val="tx1">
                        <a:lumMod val="85000"/>
                        <a:lumOff val="15000"/>
                      </a:schemeClr>
                    </a:solidFill>
                  </a:rPr>
                  <a:t>Validate AI/ML models</a:t>
                </a:r>
              </a:p>
              <a:p>
                <a:pPr algn="ctr"/>
                <a:endParaRPr lang="en-US" sz="900" dirty="0">
                  <a:solidFill>
                    <a:schemeClr val="tx1">
                      <a:lumMod val="85000"/>
                      <a:lumOff val="15000"/>
                    </a:schemeClr>
                  </a:solidFill>
                </a:endParaRPr>
              </a:p>
            </p:txBody>
          </p:sp>
          <p:sp>
            <p:nvSpPr>
              <p:cNvPr id="21" name="TextBox 20">
                <a:extLst>
                  <a:ext uri="{FF2B5EF4-FFF2-40B4-BE49-F238E27FC236}">
                    <a16:creationId xmlns:a16="http://schemas.microsoft.com/office/drawing/2014/main" id="{7E698876-E20A-127B-8384-2CD0C0FD2280}"/>
                  </a:ext>
                </a:extLst>
              </p:cNvPr>
              <p:cNvSpPr txBox="1"/>
              <p:nvPr/>
            </p:nvSpPr>
            <p:spPr>
              <a:xfrm>
                <a:off x="7238212" y="5160203"/>
                <a:ext cx="1688841" cy="922411"/>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DEPLOY</a:t>
                </a:r>
                <a:endParaRPr lang="en-US" sz="1200" b="1" dirty="0">
                  <a:solidFill>
                    <a:schemeClr val="tx1">
                      <a:lumMod val="85000"/>
                      <a:lumOff val="15000"/>
                    </a:schemeClr>
                  </a:solidFill>
                  <a:latin typeface="Arial Narrow" panose="020B0606020202030204" pitchFamily="34" charset="0"/>
                </a:endParaRPr>
              </a:p>
              <a:p>
                <a:pPr algn="ctr"/>
                <a:r>
                  <a:rPr lang="en-US" sz="900" dirty="0">
                    <a:solidFill>
                      <a:schemeClr val="tx1">
                        <a:lumMod val="85000"/>
                        <a:lumOff val="15000"/>
                      </a:schemeClr>
                    </a:solidFill>
                  </a:rPr>
                  <a:t>Metadata, versioning</a:t>
                </a:r>
              </a:p>
              <a:p>
                <a:pPr algn="ctr"/>
                <a:r>
                  <a:rPr lang="en-US" sz="900" dirty="0">
                    <a:solidFill>
                      <a:schemeClr val="tx1">
                        <a:lumMod val="85000"/>
                        <a:lumOff val="15000"/>
                      </a:schemeClr>
                    </a:solidFill>
                  </a:rPr>
                  <a:t>Package/Encrypt model</a:t>
                </a:r>
              </a:p>
              <a:p>
                <a:pPr algn="ctr"/>
                <a:r>
                  <a:rPr lang="en-US" sz="900" dirty="0">
                    <a:solidFill>
                      <a:schemeClr val="tx1">
                        <a:lumMod val="85000"/>
                        <a:lumOff val="15000"/>
                      </a:schemeClr>
                    </a:solidFill>
                  </a:rPr>
                  <a:t>Installer</a:t>
                </a:r>
              </a:p>
            </p:txBody>
          </p:sp>
          <p:sp>
            <p:nvSpPr>
              <p:cNvPr id="22" name="TextBox 21">
                <a:extLst>
                  <a:ext uri="{FF2B5EF4-FFF2-40B4-BE49-F238E27FC236}">
                    <a16:creationId xmlns:a16="http://schemas.microsoft.com/office/drawing/2014/main" id="{8E3B1B27-9675-A8CF-B538-1E30E249C63D}"/>
                  </a:ext>
                </a:extLst>
              </p:cNvPr>
              <p:cNvSpPr txBox="1"/>
              <p:nvPr/>
            </p:nvSpPr>
            <p:spPr>
              <a:xfrm>
                <a:off x="6899962" y="1576299"/>
                <a:ext cx="2399119" cy="455264"/>
              </a:xfrm>
              <a:prstGeom prst="rect">
                <a:avLst/>
              </a:prstGeom>
              <a:noFill/>
            </p:spPr>
            <p:txBody>
              <a:bodyPr wrap="none" lIns="0" tIns="0" rIns="0" bIns="0" rtlCol="0">
                <a:noAutofit/>
              </a:bodyPr>
              <a:lstStyle/>
              <a:p>
                <a:pPr algn="ctr"/>
                <a:r>
                  <a:rPr lang="en-US" sz="1200" b="1" i="1" dirty="0">
                    <a:solidFill>
                      <a:schemeClr val="accent1"/>
                    </a:solidFill>
                    <a:latin typeface="Arial Narrow" panose="020B0606020202030204" pitchFamily="34" charset="0"/>
                  </a:rPr>
                  <a:t>AI Model Training Workflow</a:t>
                </a:r>
              </a:p>
            </p:txBody>
          </p:sp>
          <p:grpSp>
            <p:nvGrpSpPr>
              <p:cNvPr id="23" name="Group 22">
                <a:extLst>
                  <a:ext uri="{FF2B5EF4-FFF2-40B4-BE49-F238E27FC236}">
                    <a16:creationId xmlns:a16="http://schemas.microsoft.com/office/drawing/2014/main" id="{BCB8DAB5-7641-17A3-5058-B73B7BE1213C}"/>
                  </a:ext>
                </a:extLst>
              </p:cNvPr>
              <p:cNvGrpSpPr/>
              <p:nvPr/>
            </p:nvGrpSpPr>
            <p:grpSpPr>
              <a:xfrm>
                <a:off x="6847117" y="2035768"/>
                <a:ext cx="514739" cy="1778864"/>
                <a:chOff x="748781" y="1864244"/>
                <a:chExt cx="699796" cy="1778864"/>
              </a:xfrm>
              <a:solidFill>
                <a:srgbClr val="C00000"/>
              </a:solidFill>
              <a:effectLst>
                <a:outerShdw blurRad="50800" dist="38100" dir="5400000" algn="t" rotWithShape="0">
                  <a:prstClr val="black">
                    <a:alpha val="40000"/>
                  </a:prstClr>
                </a:outerShdw>
              </a:effectLst>
            </p:grpSpPr>
            <p:sp>
              <p:nvSpPr>
                <p:cNvPr id="24" name="Arrow: Bent 23">
                  <a:extLst>
                    <a:ext uri="{FF2B5EF4-FFF2-40B4-BE49-F238E27FC236}">
                      <a16:creationId xmlns:a16="http://schemas.microsoft.com/office/drawing/2014/main" id="{2031FD00-5097-C10D-D705-7E7A745A63A9}"/>
                    </a:ext>
                  </a:extLst>
                </p:cNvPr>
                <p:cNvSpPr/>
                <p:nvPr/>
              </p:nvSpPr>
              <p:spPr>
                <a:xfrm>
                  <a:off x="748781" y="1864244"/>
                  <a:ext cx="699796" cy="1283032"/>
                </a:xfrm>
                <a:prstGeom prst="bentArrow">
                  <a:avLst>
                    <a:gd name="adj1" fmla="val 25000"/>
                    <a:gd name="adj2" fmla="val 25000"/>
                    <a:gd name="adj3" fmla="val 25000"/>
                    <a:gd name="adj4" fmla="val 2775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dirty="0">
                    <a:solidFill>
                      <a:schemeClr val="tx1"/>
                    </a:solidFill>
                  </a:endParaRPr>
                </a:p>
              </p:txBody>
            </p:sp>
            <p:sp>
              <p:nvSpPr>
                <p:cNvPr id="25" name="Arrow: Bent 24">
                  <a:extLst>
                    <a:ext uri="{FF2B5EF4-FFF2-40B4-BE49-F238E27FC236}">
                      <a16:creationId xmlns:a16="http://schemas.microsoft.com/office/drawing/2014/main" id="{0FC60784-B62F-E48E-974A-B3DF36B26832}"/>
                    </a:ext>
                  </a:extLst>
                </p:cNvPr>
                <p:cNvSpPr/>
                <p:nvPr/>
              </p:nvSpPr>
              <p:spPr>
                <a:xfrm flipV="1">
                  <a:off x="748781" y="3138775"/>
                  <a:ext cx="699796" cy="504333"/>
                </a:xfrm>
                <a:prstGeom prst="bentArrow">
                  <a:avLst>
                    <a:gd name="adj1" fmla="val 25000"/>
                    <a:gd name="adj2" fmla="val 25000"/>
                    <a:gd name="adj3" fmla="val 0"/>
                    <a:gd name="adj4" fmla="val 382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dirty="0">
                    <a:solidFill>
                      <a:schemeClr val="tx1"/>
                    </a:solidFill>
                  </a:endParaRPr>
                </a:p>
              </p:txBody>
            </p:sp>
          </p:grpSp>
        </p:grpSp>
        <p:sp>
          <p:nvSpPr>
            <p:cNvPr id="36" name="TextBox 35">
              <a:extLst>
                <a:ext uri="{FF2B5EF4-FFF2-40B4-BE49-F238E27FC236}">
                  <a16:creationId xmlns:a16="http://schemas.microsoft.com/office/drawing/2014/main" id="{867688C4-68DF-4E09-B171-624188985964}"/>
                </a:ext>
              </a:extLst>
            </p:cNvPr>
            <p:cNvSpPr txBox="1"/>
            <p:nvPr/>
          </p:nvSpPr>
          <p:spPr>
            <a:xfrm>
              <a:off x="4315760" y="2406218"/>
              <a:ext cx="2444318" cy="267004"/>
            </a:xfrm>
            <a:prstGeom prst="rect">
              <a:avLst/>
            </a:prstGeom>
            <a:noFill/>
          </p:spPr>
          <p:txBody>
            <a:bodyPr wrap="square" lIns="0" tIns="0" rIns="0" bIns="0" rtlCol="0">
              <a:noAutofit/>
            </a:bodyPr>
            <a:lstStyle/>
            <a:p>
              <a:pPr algn="ctr"/>
              <a:r>
                <a:rPr lang="en-US" sz="1200" b="1" i="1" dirty="0">
                  <a:solidFill>
                    <a:schemeClr val="accent1"/>
                  </a:solidFill>
                  <a:latin typeface="Arial Narrow" panose="020B0606020202030204" pitchFamily="34" charset="0"/>
                </a:rPr>
                <a:t>Filter Workflow w/ AI Agents</a:t>
              </a:r>
            </a:p>
          </p:txBody>
        </p:sp>
        <p:sp>
          <p:nvSpPr>
            <p:cNvPr id="37" name="TextBox 36">
              <a:extLst>
                <a:ext uri="{FF2B5EF4-FFF2-40B4-BE49-F238E27FC236}">
                  <a16:creationId xmlns:a16="http://schemas.microsoft.com/office/drawing/2014/main" id="{5228920A-FA79-2A06-00EF-7E755A3E6EFE}"/>
                </a:ext>
              </a:extLst>
            </p:cNvPr>
            <p:cNvSpPr txBox="1"/>
            <p:nvPr/>
          </p:nvSpPr>
          <p:spPr>
            <a:xfrm rot="16200000">
              <a:off x="2566195" y="4304498"/>
              <a:ext cx="1376821" cy="291791"/>
            </a:xfrm>
            <a:prstGeom prst="rect">
              <a:avLst/>
            </a:prstGeom>
            <a:noFill/>
          </p:spPr>
          <p:txBody>
            <a:bodyPr wrap="none" lIns="0" tIns="0" rIns="0" bIns="0" rtlCol="0">
              <a:noAutofit/>
            </a:bodyPr>
            <a:lstStyle/>
            <a:p>
              <a:pPr algn="l"/>
              <a:r>
                <a:rPr lang="en-US" sz="1050" dirty="0">
                  <a:solidFill>
                    <a:schemeClr val="bg1"/>
                  </a:solidFill>
                </a:rPr>
                <a:t>AI Optimizer</a:t>
              </a:r>
            </a:p>
          </p:txBody>
        </p:sp>
        <p:sp>
          <p:nvSpPr>
            <p:cNvPr id="43" name="TextBox 42">
              <a:extLst>
                <a:ext uri="{FF2B5EF4-FFF2-40B4-BE49-F238E27FC236}">
                  <a16:creationId xmlns:a16="http://schemas.microsoft.com/office/drawing/2014/main" id="{2D7C7123-E1F5-9166-A188-A389D9A51666}"/>
                </a:ext>
              </a:extLst>
            </p:cNvPr>
            <p:cNvSpPr txBox="1"/>
            <p:nvPr/>
          </p:nvSpPr>
          <p:spPr>
            <a:xfrm rot="5400000">
              <a:off x="5020109" y="5045121"/>
              <a:ext cx="633984" cy="253063"/>
            </a:xfrm>
            <a:prstGeom prst="rect">
              <a:avLst/>
            </a:prstGeom>
            <a:noFill/>
          </p:spPr>
          <p:txBody>
            <a:bodyPr wrap="none" lIns="0" tIns="0" rIns="0" bIns="0" rtlCol="0">
              <a:noAutofit/>
            </a:bodyPr>
            <a:lstStyle/>
            <a:p>
              <a:pPr algn="l"/>
              <a:r>
                <a:rPr lang="en-US" sz="1000" dirty="0">
                  <a:solidFill>
                    <a:schemeClr val="accent1"/>
                  </a:solidFill>
                </a:rPr>
                <a:t>AI Agent</a:t>
              </a:r>
            </a:p>
          </p:txBody>
        </p:sp>
        <p:sp>
          <p:nvSpPr>
            <p:cNvPr id="26" name="TextBox 25">
              <a:extLst>
                <a:ext uri="{FF2B5EF4-FFF2-40B4-BE49-F238E27FC236}">
                  <a16:creationId xmlns:a16="http://schemas.microsoft.com/office/drawing/2014/main" id="{4DF0B299-97B7-9EB8-C664-7E29734CFE6C}"/>
                </a:ext>
              </a:extLst>
            </p:cNvPr>
            <p:cNvSpPr txBox="1"/>
            <p:nvPr/>
          </p:nvSpPr>
          <p:spPr>
            <a:xfrm rot="5400000">
              <a:off x="5012832" y="6190522"/>
              <a:ext cx="633984" cy="253063"/>
            </a:xfrm>
            <a:prstGeom prst="rect">
              <a:avLst/>
            </a:prstGeom>
            <a:noFill/>
          </p:spPr>
          <p:txBody>
            <a:bodyPr wrap="none" lIns="0" tIns="0" rIns="0" bIns="0" rtlCol="0">
              <a:noAutofit/>
            </a:bodyPr>
            <a:lstStyle/>
            <a:p>
              <a:pPr algn="l"/>
              <a:r>
                <a:rPr lang="en-US" sz="1000" dirty="0">
                  <a:solidFill>
                    <a:schemeClr val="accent1"/>
                  </a:solidFill>
                </a:rPr>
                <a:t>AI Agent</a:t>
              </a:r>
            </a:p>
          </p:txBody>
        </p:sp>
        <p:grpSp>
          <p:nvGrpSpPr>
            <p:cNvPr id="53" name="Group 52">
              <a:extLst>
                <a:ext uri="{FF2B5EF4-FFF2-40B4-BE49-F238E27FC236}">
                  <a16:creationId xmlns:a16="http://schemas.microsoft.com/office/drawing/2014/main" id="{DC42987F-33B3-1465-1263-B03F106AD996}"/>
                </a:ext>
              </a:extLst>
            </p:cNvPr>
            <p:cNvGrpSpPr/>
            <p:nvPr/>
          </p:nvGrpSpPr>
          <p:grpSpPr>
            <a:xfrm>
              <a:off x="2949831" y="2724607"/>
              <a:ext cx="3328029" cy="3976273"/>
              <a:chOff x="3574914" y="1430252"/>
              <a:chExt cx="3418543" cy="4292042"/>
            </a:xfrm>
          </p:grpSpPr>
          <p:sp>
            <p:nvSpPr>
              <p:cNvPr id="55" name="TextBox 54">
                <a:extLst>
                  <a:ext uri="{FF2B5EF4-FFF2-40B4-BE49-F238E27FC236}">
                    <a16:creationId xmlns:a16="http://schemas.microsoft.com/office/drawing/2014/main" id="{023791BB-0F97-A4D6-AAB6-BC0634091F98}"/>
                  </a:ext>
                </a:extLst>
              </p:cNvPr>
              <p:cNvSpPr txBox="1"/>
              <p:nvPr/>
            </p:nvSpPr>
            <p:spPr>
              <a:xfrm>
                <a:off x="5304616" y="4799883"/>
                <a:ext cx="1688841" cy="922411"/>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ACT</a:t>
                </a:r>
              </a:p>
              <a:p>
                <a:pPr algn="ctr"/>
                <a:r>
                  <a:rPr lang="en-US" sz="900" dirty="0">
                    <a:solidFill>
                      <a:schemeClr val="tx1">
                        <a:lumMod val="85000"/>
                        <a:lumOff val="15000"/>
                      </a:schemeClr>
                    </a:solidFill>
                  </a:rPr>
                  <a:t>Assess Sensitivity</a:t>
                </a:r>
              </a:p>
              <a:p>
                <a:pPr algn="ctr"/>
                <a:r>
                  <a:rPr lang="en-US" sz="900" dirty="0">
                    <a:solidFill>
                      <a:schemeClr val="tx1">
                        <a:lumMod val="85000"/>
                        <a:lumOff val="15000"/>
                      </a:schemeClr>
                    </a:solidFill>
                  </a:rPr>
                  <a:t>Generate Report</a:t>
                </a:r>
              </a:p>
              <a:p>
                <a:pPr algn="ctr"/>
                <a:r>
                  <a:rPr lang="en-US" sz="900" dirty="0">
                    <a:solidFill>
                      <a:schemeClr val="tx1">
                        <a:lumMod val="85000"/>
                        <a:lumOff val="15000"/>
                      </a:schemeClr>
                    </a:solidFill>
                  </a:rPr>
                  <a:t>and compliance table</a:t>
                </a:r>
              </a:p>
            </p:txBody>
          </p:sp>
          <p:sp>
            <p:nvSpPr>
              <p:cNvPr id="58" name="TextBox 57">
                <a:extLst>
                  <a:ext uri="{FF2B5EF4-FFF2-40B4-BE49-F238E27FC236}">
                    <a16:creationId xmlns:a16="http://schemas.microsoft.com/office/drawing/2014/main" id="{5B3F4DEB-F064-83EC-CB7E-AE1E92560445}"/>
                  </a:ext>
                </a:extLst>
              </p:cNvPr>
              <p:cNvSpPr txBox="1"/>
              <p:nvPr/>
            </p:nvSpPr>
            <p:spPr>
              <a:xfrm>
                <a:off x="6043514" y="4605074"/>
                <a:ext cx="217088" cy="217088"/>
              </a:xfrm>
              <a:prstGeom prst="rect">
                <a:avLst/>
              </a:prstGeom>
              <a:noFill/>
            </p:spPr>
            <p:txBody>
              <a:bodyPr wrap="none" lIns="0" tIns="0" rIns="0" bIns="0" rtlCol="0">
                <a:noAutofit/>
              </a:bodyPr>
              <a:lstStyle/>
              <a:p>
                <a:pPr algn="l"/>
                <a:r>
                  <a:rPr lang="en-US" sz="600" dirty="0">
                    <a:solidFill>
                      <a:schemeClr val="bg1"/>
                    </a:solidFill>
                  </a:rPr>
                  <a:t>Yes</a:t>
                </a:r>
              </a:p>
            </p:txBody>
          </p:sp>
          <p:sp>
            <p:nvSpPr>
              <p:cNvPr id="60" name="TextBox 59">
                <a:extLst>
                  <a:ext uri="{FF2B5EF4-FFF2-40B4-BE49-F238E27FC236}">
                    <a16:creationId xmlns:a16="http://schemas.microsoft.com/office/drawing/2014/main" id="{D97D467B-9DD1-BC85-647A-FEFACCD00D82}"/>
                  </a:ext>
                </a:extLst>
              </p:cNvPr>
              <p:cNvSpPr txBox="1"/>
              <p:nvPr/>
            </p:nvSpPr>
            <p:spPr>
              <a:xfrm>
                <a:off x="5280275" y="1430252"/>
                <a:ext cx="1688841" cy="773507"/>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SYNTHESIZE</a:t>
                </a:r>
                <a:endParaRPr lang="en-US" sz="1200" b="1" dirty="0">
                  <a:solidFill>
                    <a:schemeClr val="tx1">
                      <a:lumMod val="85000"/>
                      <a:lumOff val="15000"/>
                    </a:schemeClr>
                  </a:solidFill>
                  <a:latin typeface="Arial Narrow" panose="020B0606020202030204" pitchFamily="34" charset="0"/>
                </a:endParaRPr>
              </a:p>
              <a:p>
                <a:pPr algn="ctr"/>
                <a:r>
                  <a:rPr lang="en-US" sz="900" dirty="0">
                    <a:solidFill>
                      <a:schemeClr val="tx1">
                        <a:lumMod val="85000"/>
                        <a:lumOff val="15000"/>
                      </a:schemeClr>
                    </a:solidFill>
                  </a:rPr>
                  <a:t>Synthesize filter</a:t>
                </a:r>
              </a:p>
            </p:txBody>
          </p:sp>
          <p:sp>
            <p:nvSpPr>
              <p:cNvPr id="63" name="TextBox 62">
                <a:extLst>
                  <a:ext uri="{FF2B5EF4-FFF2-40B4-BE49-F238E27FC236}">
                    <a16:creationId xmlns:a16="http://schemas.microsoft.com/office/drawing/2014/main" id="{3969DC29-287F-1B14-75DB-D29811BB66BE}"/>
                  </a:ext>
                </a:extLst>
              </p:cNvPr>
              <p:cNvSpPr txBox="1"/>
              <p:nvPr/>
            </p:nvSpPr>
            <p:spPr>
              <a:xfrm>
                <a:off x="5280276" y="2333854"/>
                <a:ext cx="1688841" cy="1132115"/>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MEASURE</a:t>
                </a:r>
                <a:endParaRPr lang="en-US" sz="900" dirty="0">
                  <a:solidFill>
                    <a:schemeClr val="tx1">
                      <a:lumMod val="85000"/>
                      <a:lumOff val="15000"/>
                    </a:schemeClr>
                  </a:solidFill>
                </a:endParaRPr>
              </a:p>
              <a:p>
                <a:pPr algn="ctr"/>
                <a:r>
                  <a:rPr lang="en-US" sz="900" dirty="0">
                    <a:solidFill>
                      <a:schemeClr val="tx1">
                        <a:lumMod val="85000"/>
                        <a:lumOff val="15000"/>
                      </a:schemeClr>
                    </a:solidFill>
                  </a:rPr>
                  <a:t>Set up schematic</a:t>
                </a:r>
              </a:p>
              <a:p>
                <a:pPr algn="ctr"/>
                <a:r>
                  <a:rPr lang="en-US" sz="900" dirty="0">
                    <a:solidFill>
                      <a:schemeClr val="tx1">
                        <a:lumMod val="85000"/>
                        <a:lumOff val="15000"/>
                      </a:schemeClr>
                    </a:solidFill>
                  </a:rPr>
                  <a:t>Run Simulation</a:t>
                </a:r>
              </a:p>
              <a:p>
                <a:pPr algn="ctr"/>
                <a:r>
                  <a:rPr lang="en-US" sz="900" dirty="0">
                    <a:solidFill>
                      <a:schemeClr val="tx1">
                        <a:lumMod val="85000"/>
                        <a:lumOff val="15000"/>
                      </a:schemeClr>
                    </a:solidFill>
                  </a:rPr>
                  <a:t>Generate/Update Layout</a:t>
                </a:r>
              </a:p>
              <a:p>
                <a:pPr algn="ctr"/>
                <a:r>
                  <a:rPr lang="en-US" sz="900" dirty="0">
                    <a:solidFill>
                      <a:schemeClr val="tx1">
                        <a:lumMod val="85000"/>
                        <a:lumOff val="15000"/>
                      </a:schemeClr>
                    </a:solidFill>
                  </a:rPr>
                  <a:t>Run EM Simulation</a:t>
                </a:r>
              </a:p>
            </p:txBody>
          </p:sp>
          <p:sp>
            <p:nvSpPr>
              <p:cNvPr id="64" name="TextBox 63">
                <a:extLst>
                  <a:ext uri="{FF2B5EF4-FFF2-40B4-BE49-F238E27FC236}">
                    <a16:creationId xmlns:a16="http://schemas.microsoft.com/office/drawing/2014/main" id="{DBEBD087-334F-5561-6E89-B68275F4AEC3}"/>
                  </a:ext>
                </a:extLst>
              </p:cNvPr>
              <p:cNvSpPr txBox="1"/>
              <p:nvPr/>
            </p:nvSpPr>
            <p:spPr>
              <a:xfrm>
                <a:off x="5280276" y="3657907"/>
                <a:ext cx="1688841" cy="922411"/>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DECIDE</a:t>
                </a:r>
              </a:p>
              <a:p>
                <a:pPr algn="ctr"/>
                <a:r>
                  <a:rPr lang="en-US" sz="900" dirty="0">
                    <a:solidFill>
                      <a:schemeClr val="tx1">
                        <a:lumMod val="85000"/>
                        <a:lumOff val="15000"/>
                      </a:schemeClr>
                    </a:solidFill>
                  </a:rPr>
                  <a:t>Does the filter meet </a:t>
                </a:r>
              </a:p>
              <a:p>
                <a:pPr algn="ctr"/>
                <a:r>
                  <a:rPr lang="en-US" sz="900" dirty="0">
                    <a:solidFill>
                      <a:schemeClr val="tx1">
                        <a:lumMod val="85000"/>
                        <a:lumOff val="15000"/>
                      </a:schemeClr>
                    </a:solidFill>
                  </a:rPr>
                  <a:t>Target spec?</a:t>
                </a:r>
              </a:p>
            </p:txBody>
          </p:sp>
          <p:sp>
            <p:nvSpPr>
              <p:cNvPr id="65" name="Arrow: Bent 64">
                <a:extLst>
                  <a:ext uri="{FF2B5EF4-FFF2-40B4-BE49-F238E27FC236}">
                    <a16:creationId xmlns:a16="http://schemas.microsoft.com/office/drawing/2014/main" id="{C34DF7E8-5959-55C4-09A5-56E344240FE2}"/>
                  </a:ext>
                </a:extLst>
              </p:cNvPr>
              <p:cNvSpPr/>
              <p:nvPr/>
            </p:nvSpPr>
            <p:spPr>
              <a:xfrm>
                <a:off x="4145457" y="2324508"/>
                <a:ext cx="1134045" cy="1357056"/>
              </a:xfrm>
              <a:prstGeom prst="bentArrow">
                <a:avLst>
                  <a:gd name="adj1" fmla="val 11694"/>
                  <a:gd name="adj2" fmla="val 16343"/>
                  <a:gd name="adj3" fmla="val 25693"/>
                  <a:gd name="adj4" fmla="val 4375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dirty="0">
                  <a:solidFill>
                    <a:schemeClr val="tx1"/>
                  </a:solidFill>
                </a:endParaRPr>
              </a:p>
            </p:txBody>
          </p:sp>
          <p:sp>
            <p:nvSpPr>
              <p:cNvPr id="67" name="Arrow: Right 66">
                <a:extLst>
                  <a:ext uri="{FF2B5EF4-FFF2-40B4-BE49-F238E27FC236}">
                    <a16:creationId xmlns:a16="http://schemas.microsoft.com/office/drawing/2014/main" id="{BC2DCD61-9B31-EF1A-7F06-0E715B5DC9BF}"/>
                  </a:ext>
                </a:extLst>
              </p:cNvPr>
              <p:cNvSpPr/>
              <p:nvPr/>
            </p:nvSpPr>
            <p:spPr>
              <a:xfrm rot="5400000">
                <a:off x="5970329" y="4424067"/>
                <a:ext cx="370901" cy="371087"/>
              </a:xfrm>
              <a:prstGeom prst="rightArrow">
                <a:avLst>
                  <a:gd name="adj1" fmla="val 46449"/>
                  <a:gd name="adj2" fmla="val 42898"/>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dirty="0"/>
              </a:p>
            </p:txBody>
          </p:sp>
          <p:sp>
            <p:nvSpPr>
              <p:cNvPr id="68" name="Arrow: Right 67">
                <a:extLst>
                  <a:ext uri="{FF2B5EF4-FFF2-40B4-BE49-F238E27FC236}">
                    <a16:creationId xmlns:a16="http://schemas.microsoft.com/office/drawing/2014/main" id="{269210E9-64A4-FF78-0F0E-C35D889844E6}"/>
                  </a:ext>
                </a:extLst>
              </p:cNvPr>
              <p:cNvSpPr/>
              <p:nvPr/>
            </p:nvSpPr>
            <p:spPr>
              <a:xfrm rot="10800000">
                <a:off x="4387640" y="4023778"/>
                <a:ext cx="940247" cy="287901"/>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dirty="0"/>
              </a:p>
            </p:txBody>
          </p:sp>
          <p:sp>
            <p:nvSpPr>
              <p:cNvPr id="69" name="TextBox 68">
                <a:extLst>
                  <a:ext uri="{FF2B5EF4-FFF2-40B4-BE49-F238E27FC236}">
                    <a16:creationId xmlns:a16="http://schemas.microsoft.com/office/drawing/2014/main" id="{69252BCB-E82F-72C6-7E02-7ED8AFC60E8E}"/>
                  </a:ext>
                </a:extLst>
              </p:cNvPr>
              <p:cNvSpPr txBox="1"/>
              <p:nvPr/>
            </p:nvSpPr>
            <p:spPr>
              <a:xfrm>
                <a:off x="5102163" y="4106020"/>
                <a:ext cx="256557" cy="92508"/>
              </a:xfrm>
              <a:prstGeom prst="rect">
                <a:avLst/>
              </a:prstGeom>
              <a:noFill/>
            </p:spPr>
            <p:txBody>
              <a:bodyPr wrap="none" lIns="0" tIns="0" rIns="0" bIns="0" rtlCol="0">
                <a:noAutofit/>
              </a:bodyPr>
              <a:lstStyle/>
              <a:p>
                <a:pPr algn="l"/>
                <a:r>
                  <a:rPr lang="en-US" sz="600" dirty="0">
                    <a:solidFill>
                      <a:schemeClr val="bg1"/>
                    </a:solidFill>
                  </a:rPr>
                  <a:t>No</a:t>
                </a:r>
                <a:endParaRPr lang="en-US" sz="900" dirty="0">
                  <a:solidFill>
                    <a:schemeClr val="bg1"/>
                  </a:solidFill>
                </a:endParaRPr>
              </a:p>
            </p:txBody>
          </p:sp>
          <p:sp>
            <p:nvSpPr>
              <p:cNvPr id="71" name="Arrow: Bent 70">
                <a:extLst>
                  <a:ext uri="{FF2B5EF4-FFF2-40B4-BE49-F238E27FC236}">
                    <a16:creationId xmlns:a16="http://schemas.microsoft.com/office/drawing/2014/main" id="{819CDB53-6DCB-861E-B0E7-934F2FAEC62F}"/>
                  </a:ext>
                </a:extLst>
              </p:cNvPr>
              <p:cNvSpPr/>
              <p:nvPr/>
            </p:nvSpPr>
            <p:spPr>
              <a:xfrm flipV="1">
                <a:off x="4133396" y="4619098"/>
                <a:ext cx="1134045" cy="938411"/>
              </a:xfrm>
              <a:prstGeom prst="bentArrow">
                <a:avLst>
                  <a:gd name="adj1" fmla="val 13918"/>
                  <a:gd name="adj2" fmla="val 16343"/>
                  <a:gd name="adj3" fmla="val 25693"/>
                  <a:gd name="adj4" fmla="val 4375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dirty="0">
                  <a:solidFill>
                    <a:schemeClr val="tx1"/>
                  </a:solidFill>
                </a:endParaRPr>
              </a:p>
            </p:txBody>
          </p:sp>
          <p:sp>
            <p:nvSpPr>
              <p:cNvPr id="72" name="TextBox 71">
                <a:extLst>
                  <a:ext uri="{FF2B5EF4-FFF2-40B4-BE49-F238E27FC236}">
                    <a16:creationId xmlns:a16="http://schemas.microsoft.com/office/drawing/2014/main" id="{E0DDE5A8-91DC-EA53-9C92-0CBDD85C95BE}"/>
                  </a:ext>
                </a:extLst>
              </p:cNvPr>
              <p:cNvSpPr txBox="1"/>
              <p:nvPr/>
            </p:nvSpPr>
            <p:spPr>
              <a:xfrm>
                <a:off x="6043514" y="4605074"/>
                <a:ext cx="217088" cy="217088"/>
              </a:xfrm>
              <a:prstGeom prst="rect">
                <a:avLst/>
              </a:prstGeom>
              <a:noFill/>
            </p:spPr>
            <p:txBody>
              <a:bodyPr wrap="none" lIns="0" tIns="0" rIns="0" bIns="0" rtlCol="0">
                <a:noAutofit/>
              </a:bodyPr>
              <a:lstStyle/>
              <a:p>
                <a:pPr algn="l"/>
                <a:r>
                  <a:rPr lang="en-US" sz="600" dirty="0">
                    <a:solidFill>
                      <a:schemeClr val="bg1"/>
                    </a:solidFill>
                  </a:rPr>
                  <a:t>Yes</a:t>
                </a:r>
              </a:p>
            </p:txBody>
          </p:sp>
          <p:sp>
            <p:nvSpPr>
              <p:cNvPr id="73" name="TextBox 72">
                <a:extLst>
                  <a:ext uri="{FF2B5EF4-FFF2-40B4-BE49-F238E27FC236}">
                    <a16:creationId xmlns:a16="http://schemas.microsoft.com/office/drawing/2014/main" id="{7C043E60-D369-BE27-5C41-0FB18ED1BAD2}"/>
                  </a:ext>
                </a:extLst>
              </p:cNvPr>
              <p:cNvSpPr txBox="1"/>
              <p:nvPr/>
            </p:nvSpPr>
            <p:spPr>
              <a:xfrm>
                <a:off x="4977993" y="5336146"/>
                <a:ext cx="217088" cy="217088"/>
              </a:xfrm>
              <a:prstGeom prst="rect">
                <a:avLst/>
              </a:prstGeom>
              <a:noFill/>
            </p:spPr>
            <p:txBody>
              <a:bodyPr wrap="none" lIns="0" tIns="0" rIns="0" bIns="0" rtlCol="0">
                <a:noAutofit/>
              </a:bodyPr>
              <a:lstStyle/>
              <a:p>
                <a:pPr algn="l"/>
                <a:r>
                  <a:rPr lang="en-US" sz="600" dirty="0">
                    <a:solidFill>
                      <a:schemeClr val="bg1"/>
                    </a:solidFill>
                  </a:rPr>
                  <a:t>Yes</a:t>
                </a:r>
              </a:p>
            </p:txBody>
          </p:sp>
          <p:sp>
            <p:nvSpPr>
              <p:cNvPr id="74" name="TextBox 73">
                <a:extLst>
                  <a:ext uri="{FF2B5EF4-FFF2-40B4-BE49-F238E27FC236}">
                    <a16:creationId xmlns:a16="http://schemas.microsoft.com/office/drawing/2014/main" id="{2C6BBDB3-D872-AB48-572F-DB7FD0B4C89D}"/>
                  </a:ext>
                </a:extLst>
              </p:cNvPr>
              <p:cNvSpPr txBox="1"/>
              <p:nvPr/>
            </p:nvSpPr>
            <p:spPr>
              <a:xfrm>
                <a:off x="3574914" y="3683991"/>
                <a:ext cx="1376019" cy="922411"/>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r>
                  <a:rPr lang="en-US" sz="1600" b="1" dirty="0">
                    <a:solidFill>
                      <a:schemeClr val="tx1">
                        <a:lumMod val="85000"/>
                        <a:lumOff val="15000"/>
                      </a:schemeClr>
                    </a:solidFill>
                    <a:latin typeface="Arial Narrow" panose="020B0606020202030204" pitchFamily="34" charset="0"/>
                  </a:rPr>
                  <a:t>OPTIMIZE</a:t>
                </a:r>
                <a:endParaRPr lang="en-US" sz="1200" b="1" dirty="0">
                  <a:solidFill>
                    <a:schemeClr val="tx1">
                      <a:lumMod val="85000"/>
                      <a:lumOff val="15000"/>
                    </a:schemeClr>
                  </a:solidFill>
                  <a:latin typeface="Arial Narrow" panose="020B0606020202030204" pitchFamily="34" charset="0"/>
                </a:endParaRPr>
              </a:p>
              <a:p>
                <a:pPr algn="ctr"/>
                <a:r>
                  <a:rPr lang="en-US" sz="900" dirty="0">
                    <a:solidFill>
                      <a:schemeClr val="tx1">
                        <a:lumMod val="85000"/>
                        <a:lumOff val="15000"/>
                      </a:schemeClr>
                    </a:solidFill>
                  </a:rPr>
                  <a:t>Change Parameters</a:t>
                </a:r>
              </a:p>
              <a:p>
                <a:pPr algn="ctr"/>
                <a:r>
                  <a:rPr lang="en-US" sz="900" dirty="0">
                    <a:solidFill>
                      <a:schemeClr val="tx1">
                        <a:lumMod val="85000"/>
                        <a:lumOff val="15000"/>
                      </a:schemeClr>
                    </a:solidFill>
                  </a:rPr>
                  <a:t>Iterate</a:t>
                </a:r>
              </a:p>
            </p:txBody>
          </p:sp>
        </p:grpSp>
        <p:sp>
          <p:nvSpPr>
            <p:cNvPr id="77" name="TextBox 76">
              <a:extLst>
                <a:ext uri="{FF2B5EF4-FFF2-40B4-BE49-F238E27FC236}">
                  <a16:creationId xmlns:a16="http://schemas.microsoft.com/office/drawing/2014/main" id="{D8F9A595-78FE-848B-D929-878DC46A7E12}"/>
                </a:ext>
              </a:extLst>
            </p:cNvPr>
            <p:cNvSpPr txBox="1"/>
            <p:nvPr/>
          </p:nvSpPr>
          <p:spPr>
            <a:xfrm rot="5400000">
              <a:off x="6030582" y="2914597"/>
              <a:ext cx="633984" cy="253063"/>
            </a:xfrm>
            <a:prstGeom prst="rect">
              <a:avLst/>
            </a:prstGeom>
            <a:noFill/>
          </p:spPr>
          <p:txBody>
            <a:bodyPr wrap="none" lIns="0" tIns="0" rIns="0" bIns="0" rtlCol="0">
              <a:noAutofit/>
            </a:bodyPr>
            <a:lstStyle/>
            <a:p>
              <a:pPr algn="l"/>
              <a:r>
                <a:rPr lang="en-US" sz="1000" dirty="0">
                  <a:solidFill>
                    <a:schemeClr val="accent1"/>
                  </a:solidFill>
                </a:rPr>
                <a:t>AI Agent</a:t>
              </a:r>
            </a:p>
          </p:txBody>
        </p:sp>
        <p:sp>
          <p:nvSpPr>
            <p:cNvPr id="78" name="TextBox 77">
              <a:extLst>
                <a:ext uri="{FF2B5EF4-FFF2-40B4-BE49-F238E27FC236}">
                  <a16:creationId xmlns:a16="http://schemas.microsoft.com/office/drawing/2014/main" id="{609BA73B-0C87-6EA8-79CA-F22BA63553C1}"/>
                </a:ext>
              </a:extLst>
            </p:cNvPr>
            <p:cNvSpPr txBox="1"/>
            <p:nvPr/>
          </p:nvSpPr>
          <p:spPr>
            <a:xfrm rot="5400000">
              <a:off x="6017613" y="3878653"/>
              <a:ext cx="633984" cy="253063"/>
            </a:xfrm>
            <a:prstGeom prst="rect">
              <a:avLst/>
            </a:prstGeom>
            <a:noFill/>
          </p:spPr>
          <p:txBody>
            <a:bodyPr wrap="none" lIns="0" tIns="0" rIns="0" bIns="0" rtlCol="0">
              <a:noAutofit/>
            </a:bodyPr>
            <a:lstStyle/>
            <a:p>
              <a:pPr algn="l"/>
              <a:r>
                <a:rPr lang="en-US" sz="1000" dirty="0">
                  <a:solidFill>
                    <a:schemeClr val="accent1"/>
                  </a:solidFill>
                </a:rPr>
                <a:t>AI Agent</a:t>
              </a:r>
            </a:p>
          </p:txBody>
        </p:sp>
        <p:sp>
          <p:nvSpPr>
            <p:cNvPr id="79" name="TextBox 78">
              <a:extLst>
                <a:ext uri="{FF2B5EF4-FFF2-40B4-BE49-F238E27FC236}">
                  <a16:creationId xmlns:a16="http://schemas.microsoft.com/office/drawing/2014/main" id="{E1A53C14-BBDA-49EA-7EF5-112612C4ACFA}"/>
                </a:ext>
              </a:extLst>
            </p:cNvPr>
            <p:cNvSpPr txBox="1"/>
            <p:nvPr/>
          </p:nvSpPr>
          <p:spPr>
            <a:xfrm>
              <a:off x="2899100" y="5697086"/>
              <a:ext cx="633984" cy="253063"/>
            </a:xfrm>
            <a:prstGeom prst="rect">
              <a:avLst/>
            </a:prstGeom>
            <a:noFill/>
          </p:spPr>
          <p:txBody>
            <a:bodyPr wrap="none" lIns="0" tIns="0" rIns="0" bIns="0" rtlCol="0">
              <a:noAutofit/>
            </a:bodyPr>
            <a:lstStyle/>
            <a:p>
              <a:pPr algn="l"/>
              <a:r>
                <a:rPr lang="en-US" sz="1000" dirty="0">
                  <a:solidFill>
                    <a:schemeClr val="accent1"/>
                  </a:solidFill>
                </a:rPr>
                <a:t>AI Agent</a:t>
              </a:r>
            </a:p>
          </p:txBody>
        </p:sp>
      </p:grpSp>
      <p:grpSp>
        <p:nvGrpSpPr>
          <p:cNvPr id="11" name="Group 10">
            <a:extLst>
              <a:ext uri="{FF2B5EF4-FFF2-40B4-BE49-F238E27FC236}">
                <a16:creationId xmlns:a16="http://schemas.microsoft.com/office/drawing/2014/main" id="{CF3BFC8B-052A-16C4-B9C5-2C1465B874D2}"/>
              </a:ext>
            </a:extLst>
          </p:cNvPr>
          <p:cNvGrpSpPr/>
          <p:nvPr/>
        </p:nvGrpSpPr>
        <p:grpSpPr>
          <a:xfrm>
            <a:off x="8715287" y="3982043"/>
            <a:ext cx="2183879" cy="2425757"/>
            <a:chOff x="8808258" y="4147517"/>
            <a:chExt cx="2183879" cy="2425757"/>
          </a:xfrm>
        </p:grpSpPr>
        <p:sp>
          <p:nvSpPr>
            <p:cNvPr id="10" name="TextBox 9">
              <a:extLst>
                <a:ext uri="{FF2B5EF4-FFF2-40B4-BE49-F238E27FC236}">
                  <a16:creationId xmlns:a16="http://schemas.microsoft.com/office/drawing/2014/main" id="{43B8ED8F-01FD-8494-B0C2-738AFF7FCAE1}"/>
                </a:ext>
              </a:extLst>
            </p:cNvPr>
            <p:cNvSpPr txBox="1"/>
            <p:nvPr/>
          </p:nvSpPr>
          <p:spPr>
            <a:xfrm>
              <a:off x="8847818" y="4147517"/>
              <a:ext cx="2144319" cy="2425757"/>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lIns="0" tIns="0" rIns="0" bIns="0" rtlCol="0">
              <a:noAutofit/>
            </a:bodyPr>
            <a:lstStyle/>
            <a:p>
              <a:pPr algn="ctr"/>
              <a:endParaRPr lang="en-US" sz="1100" dirty="0">
                <a:solidFill>
                  <a:schemeClr val="tx1">
                    <a:lumMod val="85000"/>
                    <a:lumOff val="15000"/>
                  </a:schemeClr>
                </a:solidFill>
              </a:endParaRPr>
            </a:p>
          </p:txBody>
        </p:sp>
        <p:grpSp>
          <p:nvGrpSpPr>
            <p:cNvPr id="59" name="Group 58">
              <a:extLst>
                <a:ext uri="{FF2B5EF4-FFF2-40B4-BE49-F238E27FC236}">
                  <a16:creationId xmlns:a16="http://schemas.microsoft.com/office/drawing/2014/main" id="{B5E368A1-F615-B581-CF86-13F68A758DF7}"/>
                </a:ext>
              </a:extLst>
            </p:cNvPr>
            <p:cNvGrpSpPr/>
            <p:nvPr/>
          </p:nvGrpSpPr>
          <p:grpSpPr>
            <a:xfrm>
              <a:off x="8808258" y="4150278"/>
              <a:ext cx="2144319" cy="2361221"/>
              <a:chOff x="6323783" y="4478905"/>
              <a:chExt cx="2144319" cy="2361221"/>
            </a:xfrm>
          </p:grpSpPr>
          <p:pic>
            <p:nvPicPr>
              <p:cNvPr id="47" name="Picture 46">
                <a:extLst>
                  <a:ext uri="{FF2B5EF4-FFF2-40B4-BE49-F238E27FC236}">
                    <a16:creationId xmlns:a16="http://schemas.microsoft.com/office/drawing/2014/main" id="{28D8B350-D029-4DC0-A51B-586FB324549F}"/>
                  </a:ext>
                </a:extLst>
              </p:cNvPr>
              <p:cNvPicPr>
                <a:picLocks noChangeAspect="1"/>
              </p:cNvPicPr>
              <p:nvPr/>
            </p:nvPicPr>
            <p:blipFill>
              <a:blip r:embed="rId7"/>
              <a:stretch>
                <a:fillRect/>
              </a:stretch>
            </p:blipFill>
            <p:spPr>
              <a:xfrm>
                <a:off x="6798571" y="4986736"/>
                <a:ext cx="1231683" cy="1853390"/>
              </a:xfrm>
              <a:prstGeom prst="rect">
                <a:avLst/>
              </a:prstGeom>
            </p:spPr>
          </p:pic>
          <p:sp>
            <p:nvSpPr>
              <p:cNvPr id="56" name="TextBox 55">
                <a:extLst>
                  <a:ext uri="{FF2B5EF4-FFF2-40B4-BE49-F238E27FC236}">
                    <a16:creationId xmlns:a16="http://schemas.microsoft.com/office/drawing/2014/main" id="{7A7F1F4B-08A5-49A6-0C37-092DB9699293}"/>
                  </a:ext>
                </a:extLst>
              </p:cNvPr>
              <p:cNvSpPr txBox="1"/>
              <p:nvPr/>
            </p:nvSpPr>
            <p:spPr>
              <a:xfrm>
                <a:off x="6323783" y="4478905"/>
                <a:ext cx="2144319" cy="461665"/>
              </a:xfrm>
              <a:prstGeom prst="rect">
                <a:avLst/>
              </a:prstGeom>
              <a:noFill/>
            </p:spPr>
            <p:txBody>
              <a:bodyPr wrap="square">
                <a:spAutoFit/>
              </a:bodyPr>
              <a:lstStyle/>
              <a:p>
                <a:r>
                  <a:rPr lang="en-US" sz="800" dirty="0"/>
                  <a:t>“State-of-the-Art: AI-Assisted Surrogate Modeling and Optimization for Microwave Filters”</a:t>
                </a:r>
              </a:p>
            </p:txBody>
          </p:sp>
          <p:sp>
            <p:nvSpPr>
              <p:cNvPr id="48" name="TextBox 47">
                <a:extLst>
                  <a:ext uri="{FF2B5EF4-FFF2-40B4-BE49-F238E27FC236}">
                    <a16:creationId xmlns:a16="http://schemas.microsoft.com/office/drawing/2014/main" id="{1CDC44B1-F6F9-FAE6-2E01-3835D3A56FE9}"/>
                  </a:ext>
                </a:extLst>
              </p:cNvPr>
              <p:cNvSpPr txBox="1"/>
              <p:nvPr/>
            </p:nvSpPr>
            <p:spPr>
              <a:xfrm>
                <a:off x="7536054" y="4809545"/>
                <a:ext cx="806875" cy="230832"/>
              </a:xfrm>
              <a:prstGeom prst="rect">
                <a:avLst/>
              </a:prstGeom>
              <a:solidFill>
                <a:schemeClr val="accent6">
                  <a:lumMod val="20000"/>
                  <a:lumOff val="80000"/>
                </a:schemeClr>
              </a:solidFill>
            </p:spPr>
            <p:txBody>
              <a:bodyPr wrap="square">
                <a:spAutoFit/>
              </a:bodyPr>
              <a:lstStyle/>
              <a:p>
                <a:r>
                  <a:rPr lang="en-US" sz="900" dirty="0">
                    <a:hlinkClick r:id="rId8"/>
                  </a:rPr>
                  <a:t>IEEE Link</a:t>
                </a:r>
                <a:endParaRPr lang="en-US" sz="900" dirty="0"/>
              </a:p>
            </p:txBody>
          </p:sp>
        </p:grpSp>
      </p:grpSp>
      <p:sp>
        <p:nvSpPr>
          <p:cNvPr id="16" name="Footer Placeholder 3">
            <a:extLst>
              <a:ext uri="{FF2B5EF4-FFF2-40B4-BE49-F238E27FC236}">
                <a16:creationId xmlns:a16="http://schemas.microsoft.com/office/drawing/2014/main" id="{CEE58EB2-E998-9F96-2622-880E4721CDAB}"/>
              </a:ext>
            </a:extLst>
          </p:cNvPr>
          <p:cNvSpPr>
            <a:spLocks noGrp="1"/>
          </p:cNvSpPr>
          <p:nvPr>
            <p:ph type="ftr" sz="quarter" idx="33"/>
          </p:nvPr>
        </p:nvSpPr>
        <p:spPr>
          <a:xfrm>
            <a:off x="4038600" y="6456363"/>
            <a:ext cx="4114800" cy="153987"/>
          </a:xfrm>
        </p:spPr>
        <p:txBody>
          <a:bodyPr/>
          <a:lstStyle/>
          <a:p>
            <a:r>
              <a:rPr lang="en-US" dirty="0"/>
              <a:t>Keysight EDA Connect 2025</a:t>
            </a:r>
          </a:p>
        </p:txBody>
      </p:sp>
      <p:pic>
        <p:nvPicPr>
          <p:cNvPr id="6" name="Graphic 5" descr="Brain in head with solid fill">
            <a:extLst>
              <a:ext uri="{FF2B5EF4-FFF2-40B4-BE49-F238E27FC236}">
                <a16:creationId xmlns:a16="http://schemas.microsoft.com/office/drawing/2014/main" id="{427F81FF-D72E-AD4C-6921-9420A4D9614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0" y="-4449"/>
            <a:ext cx="659634" cy="659634"/>
          </a:xfrm>
          <a:prstGeom prst="rect">
            <a:avLst/>
          </a:prstGeom>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ED4BCB1C-36FB-D343-63DA-679FE6C38B2A}"/>
              </a:ext>
            </a:extLst>
          </p:cNvPr>
          <p:cNvSpPr txBox="1"/>
          <p:nvPr/>
        </p:nvSpPr>
        <p:spPr>
          <a:xfrm>
            <a:off x="9151300" y="1395170"/>
            <a:ext cx="2826867" cy="2227183"/>
          </a:xfrm>
          <a:prstGeom prst="rect">
            <a:avLst/>
          </a:prstGeom>
          <a:solidFill>
            <a:srgbClr val="FFFF00"/>
          </a:solidFill>
        </p:spPr>
        <p:txBody>
          <a:bodyPr wrap="none" lIns="0" tIns="0" rIns="0" bIns="0" rtlCol="0">
            <a:noAutofit/>
          </a:bodyPr>
          <a:lstStyle/>
          <a:p>
            <a:pPr algn="ctr"/>
            <a:r>
              <a:rPr lang="en-US" sz="3200" b="1" dirty="0">
                <a:solidFill>
                  <a:schemeClr val="tx1">
                    <a:lumMod val="85000"/>
                    <a:lumOff val="15000"/>
                  </a:schemeClr>
                </a:solidFill>
              </a:rPr>
              <a:t>Published</a:t>
            </a:r>
            <a:br>
              <a:rPr lang="en-US" sz="3200" b="1" dirty="0">
                <a:solidFill>
                  <a:schemeClr val="tx1">
                    <a:lumMod val="85000"/>
                    <a:lumOff val="15000"/>
                  </a:schemeClr>
                </a:solidFill>
              </a:rPr>
            </a:br>
            <a:r>
              <a:rPr lang="en-US" sz="3200" b="1" dirty="0">
                <a:solidFill>
                  <a:schemeClr val="tx1">
                    <a:lumMod val="85000"/>
                    <a:lumOff val="15000"/>
                  </a:schemeClr>
                </a:solidFill>
              </a:rPr>
              <a:t>AI research</a:t>
            </a:r>
          </a:p>
          <a:p>
            <a:pPr algn="ctr"/>
            <a:r>
              <a:rPr lang="en-US" sz="3200" b="1" dirty="0">
                <a:solidFill>
                  <a:schemeClr val="tx1">
                    <a:lumMod val="85000"/>
                    <a:lumOff val="15000"/>
                  </a:schemeClr>
                </a:solidFill>
              </a:rPr>
              <a:t> already </a:t>
            </a:r>
          </a:p>
          <a:p>
            <a:pPr algn="ctr"/>
            <a:r>
              <a:rPr lang="en-US" sz="3200" b="1" dirty="0">
                <a:solidFill>
                  <a:schemeClr val="tx1">
                    <a:lumMod val="85000"/>
                    <a:lumOff val="15000"/>
                  </a:schemeClr>
                </a:solidFill>
              </a:rPr>
              <a:t>accumulating</a:t>
            </a:r>
          </a:p>
        </p:txBody>
      </p:sp>
    </p:spTree>
    <p:extLst>
      <p:ext uri="{BB962C8B-B14F-4D97-AF65-F5344CB8AC3E}">
        <p14:creationId xmlns:p14="http://schemas.microsoft.com/office/powerpoint/2010/main" val="392365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6FEA57-548B-8CF0-0BD1-D8DE69D8E4A9}"/>
              </a:ext>
            </a:extLst>
          </p:cNvPr>
          <p:cNvSpPr>
            <a:spLocks noGrp="1"/>
          </p:cNvSpPr>
          <p:nvPr>
            <p:ph type="title"/>
          </p:nvPr>
        </p:nvSpPr>
        <p:spPr>
          <a:xfrm>
            <a:off x="685800" y="548640"/>
            <a:ext cx="10515600" cy="369332"/>
          </a:xfrm>
        </p:spPr>
        <p:txBody>
          <a:bodyPr/>
          <a:lstStyle/>
          <a:p>
            <a:r>
              <a:rPr lang="en-US" dirty="0"/>
              <a:t>Use Case 3 (A/ML Exploration) : ML enabled by ADS APIs &amp; scalability</a:t>
            </a:r>
          </a:p>
        </p:txBody>
      </p:sp>
      <p:sp>
        <p:nvSpPr>
          <p:cNvPr id="12" name="Text Placeholder 11">
            <a:extLst>
              <a:ext uri="{FF2B5EF4-FFF2-40B4-BE49-F238E27FC236}">
                <a16:creationId xmlns:a16="http://schemas.microsoft.com/office/drawing/2014/main" id="{15C23434-5FBB-F21E-757A-0D2685626DD4}"/>
              </a:ext>
            </a:extLst>
          </p:cNvPr>
          <p:cNvSpPr>
            <a:spLocks noGrp="1"/>
          </p:cNvSpPr>
          <p:nvPr>
            <p:ph type="body" sz="quarter" idx="32"/>
          </p:nvPr>
        </p:nvSpPr>
        <p:spPr/>
        <p:txBody>
          <a:bodyPr/>
          <a:lstStyle/>
          <a:p>
            <a:endParaRPr lang="en-US"/>
          </a:p>
        </p:txBody>
      </p:sp>
      <p:sp>
        <p:nvSpPr>
          <p:cNvPr id="3" name="Footer Placeholder 3">
            <a:extLst>
              <a:ext uri="{FF2B5EF4-FFF2-40B4-BE49-F238E27FC236}">
                <a16:creationId xmlns:a16="http://schemas.microsoft.com/office/drawing/2014/main" id="{59BD8A31-B152-43BE-0FF9-B74F66D8A99F}"/>
              </a:ext>
            </a:extLst>
          </p:cNvPr>
          <p:cNvSpPr>
            <a:spLocks noGrp="1"/>
          </p:cNvSpPr>
          <p:nvPr>
            <p:ph type="ftr" sz="quarter" idx="33"/>
          </p:nvPr>
        </p:nvSpPr>
        <p:spPr>
          <a:xfrm>
            <a:off x="4038600" y="6456363"/>
            <a:ext cx="4114800" cy="153987"/>
          </a:xfrm>
        </p:spPr>
        <p:txBody>
          <a:bodyPr/>
          <a:lstStyle/>
          <a:p>
            <a:r>
              <a:rPr lang="en-US" dirty="0"/>
              <a:t>Keysight EDA Connect 2025</a:t>
            </a:r>
          </a:p>
        </p:txBody>
      </p:sp>
      <p:pic>
        <p:nvPicPr>
          <p:cNvPr id="9" name="Picture 8">
            <a:extLst>
              <a:ext uri="{FF2B5EF4-FFF2-40B4-BE49-F238E27FC236}">
                <a16:creationId xmlns:a16="http://schemas.microsoft.com/office/drawing/2014/main" id="{27EDF4CA-7084-8744-9BDA-C83214099693}"/>
              </a:ext>
            </a:extLst>
          </p:cNvPr>
          <p:cNvPicPr>
            <a:picLocks noChangeAspect="1"/>
          </p:cNvPicPr>
          <p:nvPr/>
        </p:nvPicPr>
        <p:blipFill>
          <a:blip r:embed="rId2"/>
          <a:stretch>
            <a:fillRect/>
          </a:stretch>
        </p:blipFill>
        <p:spPr>
          <a:xfrm>
            <a:off x="6008913" y="3695161"/>
            <a:ext cx="3200401" cy="1788695"/>
          </a:xfrm>
          <a:prstGeom prst="rect">
            <a:avLst/>
          </a:prstGeom>
        </p:spPr>
      </p:pic>
      <p:sp>
        <p:nvSpPr>
          <p:cNvPr id="10" name="TextBox 9">
            <a:extLst>
              <a:ext uri="{FF2B5EF4-FFF2-40B4-BE49-F238E27FC236}">
                <a16:creationId xmlns:a16="http://schemas.microsoft.com/office/drawing/2014/main" id="{94D9483B-53DF-0DD5-1168-B5B095B36312}"/>
              </a:ext>
            </a:extLst>
          </p:cNvPr>
          <p:cNvSpPr txBox="1"/>
          <p:nvPr/>
        </p:nvSpPr>
        <p:spPr>
          <a:xfrm>
            <a:off x="6008913" y="5654663"/>
            <a:ext cx="4093029" cy="661228"/>
          </a:xfrm>
          <a:prstGeom prst="rect">
            <a:avLst/>
          </a:prstGeom>
          <a:noFill/>
        </p:spPr>
        <p:txBody>
          <a:bodyPr wrap="none" lIns="0" tIns="0" rIns="0" bIns="0" rtlCol="0">
            <a:noAutofit/>
          </a:bodyPr>
          <a:lstStyle/>
          <a:p>
            <a:pPr algn="l"/>
            <a:r>
              <a:rPr lang="en-US" sz="1200" b="1" err="1">
                <a:solidFill>
                  <a:schemeClr val="tx1">
                    <a:lumMod val="85000"/>
                    <a:lumOff val="15000"/>
                  </a:schemeClr>
                </a:solidFill>
              </a:rPr>
              <a:t>Filpal</a:t>
            </a:r>
            <a:r>
              <a:rPr lang="en-US" sz="1200" b="1">
                <a:solidFill>
                  <a:schemeClr val="tx1">
                    <a:lumMod val="85000"/>
                    <a:lumOff val="15000"/>
                  </a:schemeClr>
                </a:solidFill>
              </a:rPr>
              <a:t> </a:t>
            </a:r>
            <a:r>
              <a:rPr lang="en-US" sz="1200">
                <a:solidFill>
                  <a:schemeClr val="tx1">
                    <a:lumMod val="85000"/>
                    <a:lumOff val="15000"/>
                  </a:schemeClr>
                </a:solidFill>
              </a:rPr>
              <a:t>(Malaysia) startup succeeds with ADS Python APIs </a:t>
            </a:r>
          </a:p>
          <a:p>
            <a:pPr algn="l"/>
            <a:r>
              <a:rPr lang="en-US" sz="1200">
                <a:solidFill>
                  <a:schemeClr val="tx1">
                    <a:lumMod val="85000"/>
                    <a:lumOff val="15000"/>
                  </a:schemeClr>
                </a:solidFill>
              </a:rPr>
              <a:t>for AI-based Optimization research</a:t>
            </a:r>
          </a:p>
          <a:p>
            <a:pPr algn="l"/>
            <a:r>
              <a:rPr lang="en-US" sz="1200">
                <a:solidFill>
                  <a:schemeClr val="tx1">
                    <a:lumMod val="85000"/>
                    <a:lumOff val="15000"/>
                  </a:schemeClr>
                </a:solidFill>
                <a:hlinkClick r:id="rId3"/>
              </a:rPr>
              <a:t>https://www.youtube.com/watch?v=zVDZgyXg-6w</a:t>
            </a:r>
            <a:r>
              <a:rPr lang="en-US" sz="1200">
                <a:solidFill>
                  <a:schemeClr val="tx1">
                    <a:lumMod val="85000"/>
                    <a:lumOff val="15000"/>
                  </a:schemeClr>
                </a:solidFill>
              </a:rPr>
              <a:t> </a:t>
            </a:r>
          </a:p>
        </p:txBody>
      </p:sp>
      <p:pic>
        <p:nvPicPr>
          <p:cNvPr id="14" name="Picture 13">
            <a:extLst>
              <a:ext uri="{FF2B5EF4-FFF2-40B4-BE49-F238E27FC236}">
                <a16:creationId xmlns:a16="http://schemas.microsoft.com/office/drawing/2014/main" id="{BC5BD85C-236C-BBB9-6A94-2F202413F5E4}"/>
              </a:ext>
            </a:extLst>
          </p:cNvPr>
          <p:cNvPicPr>
            <a:picLocks noChangeAspect="1"/>
          </p:cNvPicPr>
          <p:nvPr/>
        </p:nvPicPr>
        <p:blipFill>
          <a:blip r:embed="rId4"/>
          <a:stretch>
            <a:fillRect/>
          </a:stretch>
        </p:blipFill>
        <p:spPr>
          <a:xfrm>
            <a:off x="6008913" y="1440954"/>
            <a:ext cx="2982687" cy="1611715"/>
          </a:xfrm>
          <a:prstGeom prst="rect">
            <a:avLst/>
          </a:prstGeom>
        </p:spPr>
      </p:pic>
      <p:sp>
        <p:nvSpPr>
          <p:cNvPr id="16" name="TextBox 15">
            <a:extLst>
              <a:ext uri="{FF2B5EF4-FFF2-40B4-BE49-F238E27FC236}">
                <a16:creationId xmlns:a16="http://schemas.microsoft.com/office/drawing/2014/main" id="{47F4F50D-6A5C-FF0F-BF13-33F625E3D305}"/>
              </a:ext>
            </a:extLst>
          </p:cNvPr>
          <p:cNvSpPr txBox="1"/>
          <p:nvPr/>
        </p:nvSpPr>
        <p:spPr>
          <a:xfrm>
            <a:off x="6008913" y="3131105"/>
            <a:ext cx="3345316" cy="393249"/>
          </a:xfrm>
          <a:prstGeom prst="rect">
            <a:avLst/>
          </a:prstGeom>
          <a:noFill/>
        </p:spPr>
        <p:txBody>
          <a:bodyPr wrap="none" lIns="0" tIns="0" rIns="0" bIns="0" rtlCol="0">
            <a:noAutofit/>
          </a:bodyPr>
          <a:lstStyle/>
          <a:p>
            <a:pPr algn="l"/>
            <a:r>
              <a:rPr lang="en-US" sz="1200" b="1" dirty="0">
                <a:solidFill>
                  <a:schemeClr val="tx1">
                    <a:lumMod val="85000"/>
                    <a:lumOff val="15000"/>
                  </a:schemeClr>
                </a:solidFill>
              </a:rPr>
              <a:t>ANN for measurement-based PA workflow</a:t>
            </a:r>
            <a:endParaRPr lang="en-US" sz="1200" dirty="0">
              <a:solidFill>
                <a:schemeClr val="tx1">
                  <a:lumMod val="85000"/>
                  <a:lumOff val="15000"/>
                </a:schemeClr>
              </a:solidFill>
            </a:endParaRPr>
          </a:p>
          <a:p>
            <a:pPr algn="l"/>
            <a:r>
              <a:rPr lang="en-US" sz="1200" i="1" dirty="0">
                <a:solidFill>
                  <a:schemeClr val="tx1">
                    <a:lumMod val="85000"/>
                    <a:lumOff val="15000"/>
                  </a:schemeClr>
                </a:solidFill>
              </a:rPr>
              <a:t>(https://www.keysight.com/content/dam/keysight/en/vid/ungate/demos/ADS-Python-Automation-Applications.mp4)</a:t>
            </a:r>
          </a:p>
        </p:txBody>
      </p:sp>
      <p:pic>
        <p:nvPicPr>
          <p:cNvPr id="18" name="Picture 17" descr="A qr code with black squares&#10;&#10;Description automatically generated">
            <a:extLst>
              <a:ext uri="{FF2B5EF4-FFF2-40B4-BE49-F238E27FC236}">
                <a16:creationId xmlns:a16="http://schemas.microsoft.com/office/drawing/2014/main" id="{2BD03B54-303A-375B-D2EB-E274BC9E6B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52628" y="1211310"/>
            <a:ext cx="1993443" cy="1993443"/>
          </a:xfrm>
          <a:prstGeom prst="rect">
            <a:avLst/>
          </a:prstGeom>
        </p:spPr>
      </p:pic>
      <p:sp>
        <p:nvSpPr>
          <p:cNvPr id="22" name="TextBox 21">
            <a:extLst>
              <a:ext uri="{FF2B5EF4-FFF2-40B4-BE49-F238E27FC236}">
                <a16:creationId xmlns:a16="http://schemas.microsoft.com/office/drawing/2014/main" id="{A272DB4A-028A-6952-DEF9-DE9C38C0459C}"/>
              </a:ext>
            </a:extLst>
          </p:cNvPr>
          <p:cNvSpPr txBox="1"/>
          <p:nvPr/>
        </p:nvSpPr>
        <p:spPr>
          <a:xfrm>
            <a:off x="9443356" y="3052669"/>
            <a:ext cx="1897515" cy="276999"/>
          </a:xfrm>
          <a:prstGeom prst="rect">
            <a:avLst/>
          </a:prstGeom>
          <a:noFill/>
        </p:spPr>
        <p:txBody>
          <a:bodyPr wrap="square">
            <a:spAutoFit/>
          </a:bodyPr>
          <a:lstStyle/>
          <a:p>
            <a:r>
              <a:rPr lang="en-US" sz="1200" i="1"/>
              <a:t>17-page app note (new!)</a:t>
            </a:r>
          </a:p>
        </p:txBody>
      </p:sp>
      <p:grpSp>
        <p:nvGrpSpPr>
          <p:cNvPr id="2" name="Group 1">
            <a:extLst>
              <a:ext uri="{FF2B5EF4-FFF2-40B4-BE49-F238E27FC236}">
                <a16:creationId xmlns:a16="http://schemas.microsoft.com/office/drawing/2014/main" id="{AB48D6A6-760F-D432-4DBB-918686DCDF3A}"/>
              </a:ext>
            </a:extLst>
          </p:cNvPr>
          <p:cNvGrpSpPr/>
          <p:nvPr/>
        </p:nvGrpSpPr>
        <p:grpSpPr>
          <a:xfrm>
            <a:off x="1204913" y="3723478"/>
            <a:ext cx="4303413" cy="2530463"/>
            <a:chOff x="1204913" y="3723478"/>
            <a:chExt cx="4303413" cy="2530463"/>
          </a:xfrm>
        </p:grpSpPr>
        <p:pic>
          <p:nvPicPr>
            <p:cNvPr id="6" name="Picture 5">
              <a:extLst>
                <a:ext uri="{FF2B5EF4-FFF2-40B4-BE49-F238E27FC236}">
                  <a16:creationId xmlns:a16="http://schemas.microsoft.com/office/drawing/2014/main" id="{07D11362-E5EF-CB6D-EFF9-C5907C3B10E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Lst>
            </a:blip>
            <a:stretch>
              <a:fillRect/>
            </a:stretch>
          </p:blipFill>
          <p:spPr>
            <a:xfrm>
              <a:off x="1204914" y="3723478"/>
              <a:ext cx="3094944" cy="1760378"/>
            </a:xfrm>
            <a:prstGeom prst="rect">
              <a:avLst/>
            </a:prstGeom>
          </p:spPr>
        </p:pic>
        <p:sp>
          <p:nvSpPr>
            <p:cNvPr id="7" name="TextBox 6">
              <a:extLst>
                <a:ext uri="{FF2B5EF4-FFF2-40B4-BE49-F238E27FC236}">
                  <a16:creationId xmlns:a16="http://schemas.microsoft.com/office/drawing/2014/main" id="{1596A827-AE36-0D94-BAFB-54BB64CD682B}"/>
                </a:ext>
              </a:extLst>
            </p:cNvPr>
            <p:cNvSpPr txBox="1"/>
            <p:nvPr/>
          </p:nvSpPr>
          <p:spPr>
            <a:xfrm>
              <a:off x="1204913" y="5592713"/>
              <a:ext cx="4093029" cy="661228"/>
            </a:xfrm>
            <a:prstGeom prst="rect">
              <a:avLst/>
            </a:prstGeom>
            <a:noFill/>
          </p:spPr>
          <p:txBody>
            <a:bodyPr wrap="none" lIns="0" tIns="0" rIns="0" bIns="0" rtlCol="0">
              <a:noAutofit/>
            </a:bodyPr>
            <a:lstStyle/>
            <a:p>
              <a:pPr algn="l"/>
              <a:r>
                <a:rPr lang="en-US" sz="1200" b="1">
                  <a:solidFill>
                    <a:schemeClr val="tx1">
                      <a:lumMod val="85000"/>
                      <a:lumOff val="15000"/>
                    </a:schemeClr>
                  </a:solidFill>
                </a:rPr>
                <a:t>Baylor University </a:t>
              </a:r>
              <a:r>
                <a:rPr lang="en-US" sz="1200">
                  <a:solidFill>
                    <a:schemeClr val="tx1">
                      <a:lumMod val="85000"/>
                      <a:lumOff val="15000"/>
                    </a:schemeClr>
                  </a:solidFill>
                </a:rPr>
                <a:t>(US) succeeds with ADS Python APIs </a:t>
              </a:r>
            </a:p>
            <a:p>
              <a:pPr algn="l"/>
              <a:r>
                <a:rPr lang="en-US" sz="1200">
                  <a:solidFill>
                    <a:schemeClr val="tx1">
                      <a:lumMod val="85000"/>
                      <a:lumOff val="15000"/>
                    </a:schemeClr>
                  </a:solidFill>
                </a:rPr>
                <a:t>for AI-based </a:t>
              </a:r>
              <a:r>
                <a:rPr lang="en-US" sz="1200" err="1">
                  <a:solidFill>
                    <a:schemeClr val="tx1">
                      <a:lumMod val="85000"/>
                      <a:lumOff val="15000"/>
                    </a:schemeClr>
                  </a:solidFill>
                </a:rPr>
                <a:t>Loadpull</a:t>
              </a:r>
              <a:r>
                <a:rPr lang="en-US" sz="1200">
                  <a:solidFill>
                    <a:schemeClr val="tx1">
                      <a:lumMod val="85000"/>
                      <a:lumOff val="15000"/>
                    </a:schemeClr>
                  </a:solidFill>
                </a:rPr>
                <a:t> research</a:t>
              </a:r>
            </a:p>
            <a:p>
              <a:pPr algn="l"/>
              <a:r>
                <a:rPr lang="en-US" sz="1200">
                  <a:solidFill>
                    <a:schemeClr val="tx1">
                      <a:lumMod val="85000"/>
                      <a:lumOff val="15000"/>
                    </a:schemeClr>
                  </a:solidFill>
                  <a:hlinkClick r:id="rId8"/>
                </a:rPr>
                <a:t>https://www.youtube.com/watch?v=jvRouRay1jU</a:t>
              </a:r>
              <a:r>
                <a:rPr lang="en-US" sz="1200">
                  <a:solidFill>
                    <a:schemeClr val="tx1">
                      <a:lumMod val="85000"/>
                      <a:lumOff val="15000"/>
                    </a:schemeClr>
                  </a:solidFill>
                </a:rPr>
                <a:t> </a:t>
              </a:r>
            </a:p>
          </p:txBody>
        </p:sp>
        <p:pic>
          <p:nvPicPr>
            <p:cNvPr id="11" name="Picture 10" descr="A qr code with a few black squares&#10;&#10;Description automatically generated">
              <a:extLst>
                <a:ext uri="{FF2B5EF4-FFF2-40B4-BE49-F238E27FC236}">
                  <a16:creationId xmlns:a16="http://schemas.microsoft.com/office/drawing/2014/main" id="{0D950EB9-83BF-228A-5A2F-BABC42E7802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812876" y="3741783"/>
              <a:ext cx="1695450" cy="1695450"/>
            </a:xfrm>
            <a:prstGeom prst="rect">
              <a:avLst/>
            </a:prstGeom>
          </p:spPr>
        </p:pic>
      </p:grpSp>
      <p:pic>
        <p:nvPicPr>
          <p:cNvPr id="17" name="Picture 16" descr="A qr code with a few black squares&#10;&#10;Description automatically generated">
            <a:extLst>
              <a:ext uri="{FF2B5EF4-FFF2-40B4-BE49-F238E27FC236}">
                <a16:creationId xmlns:a16="http://schemas.microsoft.com/office/drawing/2014/main" id="{AF182F80-92D2-2EE1-E0D0-9A3501590FE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098932" y="3741783"/>
            <a:ext cx="1642320" cy="1642320"/>
          </a:xfrm>
          <a:prstGeom prst="rect">
            <a:avLst/>
          </a:prstGeom>
        </p:spPr>
      </p:pic>
      <p:sp>
        <p:nvSpPr>
          <p:cNvPr id="19" name="Rectangle 18">
            <a:extLst>
              <a:ext uri="{FF2B5EF4-FFF2-40B4-BE49-F238E27FC236}">
                <a16:creationId xmlns:a16="http://schemas.microsoft.com/office/drawing/2014/main" id="{90850FB8-3749-FC0B-1F87-ED47102B8FFF}"/>
              </a:ext>
            </a:extLst>
          </p:cNvPr>
          <p:cNvSpPr/>
          <p:nvPr/>
        </p:nvSpPr>
        <p:spPr>
          <a:xfrm>
            <a:off x="1243886" y="1391966"/>
            <a:ext cx="3745847" cy="16901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err="1">
              <a:solidFill>
                <a:schemeClr val="tx1"/>
              </a:solidFill>
            </a:endParaRPr>
          </a:p>
        </p:txBody>
      </p:sp>
      <p:pic>
        <p:nvPicPr>
          <p:cNvPr id="20" name="Google Shape;179;p24">
            <a:extLst>
              <a:ext uri="{FF2B5EF4-FFF2-40B4-BE49-F238E27FC236}">
                <a16:creationId xmlns:a16="http://schemas.microsoft.com/office/drawing/2014/main" id="{75049A51-A1AD-3784-DC16-A3C3520D785E}"/>
              </a:ext>
            </a:extLst>
          </p:cNvPr>
          <p:cNvPicPr preferRelativeResize="0"/>
          <p:nvPr/>
        </p:nvPicPr>
        <p:blipFill>
          <a:blip r:embed="rId11">
            <a:alphaModFix/>
          </a:blip>
          <a:stretch>
            <a:fillRect/>
          </a:stretch>
        </p:blipFill>
        <p:spPr>
          <a:xfrm>
            <a:off x="1453340" y="1435683"/>
            <a:ext cx="1380511" cy="1380194"/>
          </a:xfrm>
          <a:prstGeom prst="rect">
            <a:avLst/>
          </a:prstGeom>
          <a:noFill/>
          <a:ln>
            <a:noFill/>
          </a:ln>
        </p:spPr>
      </p:pic>
      <p:pic>
        <p:nvPicPr>
          <p:cNvPr id="21" name="Google Shape;212;p26">
            <a:extLst>
              <a:ext uri="{FF2B5EF4-FFF2-40B4-BE49-F238E27FC236}">
                <a16:creationId xmlns:a16="http://schemas.microsoft.com/office/drawing/2014/main" id="{D69B2524-72C1-45EE-5435-D8B9D78643E9}"/>
              </a:ext>
            </a:extLst>
          </p:cNvPr>
          <p:cNvPicPr preferRelativeResize="0"/>
          <p:nvPr/>
        </p:nvPicPr>
        <p:blipFill rotWithShape="1">
          <a:blip r:embed="rId12">
            <a:alphaModFix/>
          </a:blip>
          <a:srcRect l="13051"/>
          <a:stretch/>
        </p:blipFill>
        <p:spPr>
          <a:xfrm>
            <a:off x="3098045" y="1570635"/>
            <a:ext cx="1706328" cy="1265570"/>
          </a:xfrm>
          <a:prstGeom prst="rect">
            <a:avLst/>
          </a:prstGeom>
          <a:noFill/>
          <a:ln>
            <a:noFill/>
          </a:ln>
        </p:spPr>
      </p:pic>
      <p:pic>
        <p:nvPicPr>
          <p:cNvPr id="23" name="Google Shape;187;p24">
            <a:extLst>
              <a:ext uri="{FF2B5EF4-FFF2-40B4-BE49-F238E27FC236}">
                <a16:creationId xmlns:a16="http://schemas.microsoft.com/office/drawing/2014/main" id="{D2E31899-872F-AF97-2427-851A11DD0994}"/>
              </a:ext>
            </a:extLst>
          </p:cNvPr>
          <p:cNvPicPr preferRelativeResize="0"/>
          <p:nvPr/>
        </p:nvPicPr>
        <p:blipFill rotWithShape="1">
          <a:blip r:embed="rId13">
            <a:alphaModFix/>
          </a:blip>
          <a:srcRect l="26702" t="15546" r="51936" b="15539"/>
          <a:stretch/>
        </p:blipFill>
        <p:spPr>
          <a:xfrm rot="-5400000">
            <a:off x="2422191" y="1698876"/>
            <a:ext cx="898739" cy="1587187"/>
          </a:xfrm>
          <a:prstGeom prst="rect">
            <a:avLst/>
          </a:prstGeom>
          <a:noFill/>
          <a:ln>
            <a:noFill/>
          </a:ln>
        </p:spPr>
      </p:pic>
      <p:sp>
        <p:nvSpPr>
          <p:cNvPr id="24" name="TextBox 23">
            <a:extLst>
              <a:ext uri="{FF2B5EF4-FFF2-40B4-BE49-F238E27FC236}">
                <a16:creationId xmlns:a16="http://schemas.microsoft.com/office/drawing/2014/main" id="{24BAA291-A1DF-CC9B-861E-7FCB8A4058B1}"/>
              </a:ext>
            </a:extLst>
          </p:cNvPr>
          <p:cNvSpPr txBox="1"/>
          <p:nvPr/>
        </p:nvSpPr>
        <p:spPr>
          <a:xfrm>
            <a:off x="1245929" y="3120470"/>
            <a:ext cx="3345316" cy="393249"/>
          </a:xfrm>
          <a:prstGeom prst="rect">
            <a:avLst/>
          </a:prstGeom>
          <a:noFill/>
        </p:spPr>
        <p:txBody>
          <a:bodyPr wrap="none" lIns="0" tIns="0" rIns="0" bIns="0" rtlCol="0">
            <a:noAutofit/>
          </a:bodyPr>
          <a:lstStyle/>
          <a:p>
            <a:pPr algn="l"/>
            <a:r>
              <a:rPr lang="en-US" sz="1200" b="1"/>
              <a:t>University of Chalmers </a:t>
            </a:r>
            <a:r>
              <a:rPr lang="en-US" sz="1200"/>
              <a:t>automates machine learning </a:t>
            </a:r>
          </a:p>
          <a:p>
            <a:pPr algn="l"/>
            <a:r>
              <a:rPr lang="en-US" sz="1200" i="1"/>
              <a:t>“Unthinkable Circuits” </a:t>
            </a:r>
          </a:p>
          <a:p>
            <a:pPr algn="l"/>
            <a:endParaRPr lang="en-US" sz="1200"/>
          </a:p>
        </p:txBody>
      </p:sp>
      <p:pic>
        <p:nvPicPr>
          <p:cNvPr id="5" name="Graphic 4" descr="Brain in head with solid fill">
            <a:extLst>
              <a:ext uri="{FF2B5EF4-FFF2-40B4-BE49-F238E27FC236}">
                <a16:creationId xmlns:a16="http://schemas.microsoft.com/office/drawing/2014/main" id="{B029055B-BC2B-512E-1716-BEBFB7265997}"/>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0" y="-4449"/>
            <a:ext cx="659634" cy="659634"/>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620877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44557-127B-180A-C519-7707DFB0F042}"/>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6DCB57F0-3ED8-76A9-48BE-96A2EC1F14E1}"/>
              </a:ext>
            </a:extLst>
          </p:cNvPr>
          <p:cNvSpPr/>
          <p:nvPr/>
        </p:nvSpPr>
        <p:spPr>
          <a:xfrm>
            <a:off x="-68246" y="2514600"/>
            <a:ext cx="6358467" cy="6858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B2A40BEC-4043-22C5-76D6-E53C2D1769AC}"/>
              </a:ext>
            </a:extLst>
          </p:cNvPr>
          <p:cNvSpPr/>
          <p:nvPr/>
        </p:nvSpPr>
        <p:spPr>
          <a:xfrm>
            <a:off x="6358467" y="1591507"/>
            <a:ext cx="5833532" cy="3574366"/>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E1870DA7-B271-56F4-43E3-68C93D5FFAA7}"/>
              </a:ext>
            </a:extLst>
          </p:cNvPr>
          <p:cNvSpPr>
            <a:spLocks noGrp="1"/>
          </p:cNvSpPr>
          <p:nvPr>
            <p:ph type="body" sz="quarter" idx="32"/>
          </p:nvPr>
        </p:nvSpPr>
        <p:spPr>
          <a:xfrm>
            <a:off x="685800" y="941832"/>
            <a:ext cx="10515600" cy="395674"/>
          </a:xfrm>
        </p:spPr>
        <p:txBody>
          <a:bodyPr/>
          <a:lstStyle/>
          <a:p>
            <a:r>
              <a:rPr lang="en-US" dirty="0"/>
              <a:t>Agenda</a:t>
            </a:r>
          </a:p>
        </p:txBody>
      </p:sp>
      <p:sp>
        <p:nvSpPr>
          <p:cNvPr id="12" name="Text Placeholder 11">
            <a:extLst>
              <a:ext uri="{FF2B5EF4-FFF2-40B4-BE49-F238E27FC236}">
                <a16:creationId xmlns:a16="http://schemas.microsoft.com/office/drawing/2014/main" id="{6C81A386-EDDE-0E9A-3987-F894D0E2BFAC}"/>
              </a:ext>
            </a:extLst>
          </p:cNvPr>
          <p:cNvSpPr>
            <a:spLocks noGrp="1"/>
          </p:cNvSpPr>
          <p:nvPr>
            <p:ph type="body" sz="quarter" idx="33"/>
          </p:nvPr>
        </p:nvSpPr>
        <p:spPr>
          <a:xfrm>
            <a:off x="694944" y="1956816"/>
            <a:ext cx="10640085" cy="3784600"/>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br>
              <a:rPr lang="en-US" dirty="0"/>
            </a:br>
            <a:r>
              <a:rPr lang="en-US" sz="1800" i="1" dirty="0"/>
              <a:t>(Video from Baylor Univ, 11:00)</a:t>
            </a:r>
          </a:p>
          <a:p>
            <a:pPr marL="457200" indent="-457200">
              <a:spcBef>
                <a:spcPts val="1800"/>
              </a:spcBef>
              <a:buFont typeface="+mj-lt"/>
              <a:buAutoNum type="arabicPeriod"/>
            </a:pPr>
            <a:r>
              <a:rPr lang="en-US" dirty="0"/>
              <a:t>Case 2: “QR Code” Filters with RFPro</a:t>
            </a:r>
            <a:br>
              <a:rPr lang="en-US" dirty="0"/>
            </a:br>
            <a:r>
              <a:rPr lang="en-US" sz="1800" i="1" dirty="0"/>
              <a:t>(Video from Chalmers Univ, 9:00)</a:t>
            </a:r>
          </a:p>
          <a:p>
            <a:pPr marL="457200" indent="-457200">
              <a:spcBef>
                <a:spcPts val="1800"/>
              </a:spcBef>
              <a:buFont typeface="+mj-lt"/>
              <a:buAutoNum type="arabicPeriod"/>
            </a:pPr>
            <a:r>
              <a:rPr lang="en-US" dirty="0"/>
              <a:t>AI/ML Technologies in ADS </a:t>
            </a:r>
          </a:p>
        </p:txBody>
      </p:sp>
      <p:sp>
        <p:nvSpPr>
          <p:cNvPr id="2" name="Title 1">
            <a:extLst>
              <a:ext uri="{FF2B5EF4-FFF2-40B4-BE49-F238E27FC236}">
                <a16:creationId xmlns:a16="http://schemas.microsoft.com/office/drawing/2014/main" id="{B93CBE7D-AB9F-67D0-FFFD-725CC33B8CCC}"/>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7341E539-20C6-D64F-9F32-B3060C680901}"/>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F6B14148-C2E7-4AE5-EA75-76A8E0C3ED3E}"/>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244E7421-9177-677A-C1A4-EABE368EC9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68" y="1879032"/>
            <a:ext cx="5998632" cy="2999316"/>
          </a:xfrm>
          <a:prstGeom prst="rect">
            <a:avLst/>
          </a:prstGeom>
        </p:spPr>
      </p:pic>
    </p:spTree>
    <p:extLst>
      <p:ext uri="{BB962C8B-B14F-4D97-AF65-F5344CB8AC3E}">
        <p14:creationId xmlns:p14="http://schemas.microsoft.com/office/powerpoint/2010/main" val="3499161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E8CAC56D-18E9-C311-0B81-389A61CFB5BF}"/>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A18DA18F-DFE8-4F37-A91C-2CBEB23BD86C}"/>
              </a:ext>
            </a:extLst>
          </p:cNvPr>
          <p:cNvSpPr>
            <a:spLocks noGrp="1"/>
          </p:cNvSpPr>
          <p:nvPr>
            <p:ph type="body" sz="quarter" idx="12"/>
          </p:nvPr>
        </p:nvSpPr>
        <p:spPr>
          <a:xfrm>
            <a:off x="854433" y="5076567"/>
            <a:ext cx="10011812" cy="561491"/>
          </a:xfrm>
        </p:spPr>
        <p:txBody>
          <a:bodyPr/>
          <a:lstStyle/>
          <a:p>
            <a:pPr algn="ctr"/>
            <a:r>
              <a:rPr lang="en-US" sz="1600" dirty="0">
                <a:solidFill>
                  <a:srgbClr val="FF0000"/>
                </a:solidFill>
              </a:rPr>
              <a:t>Jonathan E. Swindell</a:t>
            </a:r>
            <a:r>
              <a:rPr lang="en-US" sz="1600" baseline="30000" dirty="0">
                <a:solidFill>
                  <a:srgbClr val="FF0000"/>
                </a:solidFill>
              </a:rPr>
              <a:t>1</a:t>
            </a:r>
            <a:r>
              <a:rPr lang="en-US" sz="1600" dirty="0">
                <a:solidFill>
                  <a:srgbClr val="FF0000"/>
                </a:solidFill>
              </a:rPr>
              <a:t>, Adam C. Goad</a:t>
            </a:r>
            <a:r>
              <a:rPr lang="en-US" sz="1600" baseline="30000" dirty="0">
                <a:solidFill>
                  <a:srgbClr val="FF0000"/>
                </a:solidFill>
              </a:rPr>
              <a:t>1</a:t>
            </a:r>
            <a:r>
              <a:rPr lang="en-US" sz="1600" dirty="0">
                <a:solidFill>
                  <a:srgbClr val="FF0000"/>
                </a:solidFill>
              </a:rPr>
              <a:t>, Austin Egbert</a:t>
            </a:r>
            <a:r>
              <a:rPr lang="en-US" sz="1600" baseline="30000" dirty="0">
                <a:solidFill>
                  <a:srgbClr val="FF0000"/>
                </a:solidFill>
              </a:rPr>
              <a:t>1</a:t>
            </a:r>
            <a:r>
              <a:rPr lang="en-US" sz="1600" dirty="0">
                <a:solidFill>
                  <a:srgbClr val="FF0000"/>
                </a:solidFill>
              </a:rPr>
              <a:t>, Casey Latham</a:t>
            </a:r>
            <a:r>
              <a:rPr lang="en-US" sz="1600" baseline="30000" dirty="0">
                <a:solidFill>
                  <a:srgbClr val="FF0000"/>
                </a:solidFill>
              </a:rPr>
              <a:t>2</a:t>
            </a:r>
            <a:r>
              <a:rPr lang="en-US" sz="1600" dirty="0">
                <a:solidFill>
                  <a:srgbClr val="FF0000"/>
                </a:solidFill>
              </a:rPr>
              <a:t>, Matthew Ozalas</a:t>
            </a:r>
            <a:r>
              <a:rPr lang="en-US" sz="1600" baseline="30000" dirty="0">
                <a:solidFill>
                  <a:srgbClr val="FF0000"/>
                </a:solidFill>
              </a:rPr>
              <a:t>2</a:t>
            </a:r>
            <a:r>
              <a:rPr lang="en-US" sz="1600" dirty="0">
                <a:solidFill>
                  <a:srgbClr val="FF0000"/>
                </a:solidFill>
              </a:rPr>
              <a:t>, Andy Howard</a:t>
            </a:r>
            <a:r>
              <a:rPr lang="en-US" sz="1600" baseline="30000" dirty="0">
                <a:solidFill>
                  <a:srgbClr val="FF0000"/>
                </a:solidFill>
              </a:rPr>
              <a:t>2</a:t>
            </a:r>
            <a:r>
              <a:rPr lang="en-US" sz="1600" dirty="0">
                <a:solidFill>
                  <a:srgbClr val="FF0000"/>
                </a:solidFill>
              </a:rPr>
              <a:t>, Daren McClearnon</a:t>
            </a:r>
            <a:r>
              <a:rPr lang="en-US" sz="1600" baseline="30000" dirty="0">
                <a:solidFill>
                  <a:srgbClr val="FF0000"/>
                </a:solidFill>
              </a:rPr>
              <a:t>2</a:t>
            </a:r>
            <a:r>
              <a:rPr lang="en-US" sz="1600" dirty="0">
                <a:solidFill>
                  <a:srgbClr val="FF0000"/>
                </a:solidFill>
              </a:rPr>
              <a:t>, Charles Baylis</a:t>
            </a:r>
            <a:r>
              <a:rPr lang="en-US" sz="1600" baseline="30000" dirty="0">
                <a:solidFill>
                  <a:srgbClr val="FF0000"/>
                </a:solidFill>
              </a:rPr>
              <a:t>1</a:t>
            </a:r>
            <a:r>
              <a:rPr lang="en-US" sz="1600" dirty="0">
                <a:solidFill>
                  <a:srgbClr val="FF0000"/>
                </a:solidFill>
              </a:rPr>
              <a:t>, Robert J. Marks II</a:t>
            </a:r>
            <a:r>
              <a:rPr lang="en-US" sz="1600" baseline="30000" dirty="0">
                <a:solidFill>
                  <a:srgbClr val="FF0000"/>
                </a:solidFill>
              </a:rPr>
              <a:t>1</a:t>
            </a:r>
            <a:endParaRPr lang="en-US" sz="1600" dirty="0">
              <a:solidFill>
                <a:srgbClr val="FF0000"/>
              </a:solidFill>
            </a:endParaRPr>
          </a:p>
          <a:p>
            <a:pPr algn="ctr"/>
            <a:endParaRPr lang="en-US" sz="1600" dirty="0">
              <a:solidFill>
                <a:srgbClr val="FF0000"/>
              </a:solidFill>
            </a:endParaRPr>
          </a:p>
          <a:p>
            <a:pPr algn="ctr"/>
            <a:r>
              <a:rPr lang="en-US" sz="1600" baseline="30000" dirty="0">
                <a:solidFill>
                  <a:srgbClr val="FF0000"/>
                </a:solidFill>
              </a:rPr>
              <a:t>1</a:t>
            </a:r>
            <a:r>
              <a:rPr lang="en-US" sz="1600" dirty="0">
                <a:solidFill>
                  <a:srgbClr val="FF0000"/>
                </a:solidFill>
              </a:rPr>
              <a:t>Baylor University </a:t>
            </a:r>
          </a:p>
          <a:p>
            <a:pPr algn="ctr"/>
            <a:r>
              <a:rPr lang="en-US" sz="1600" baseline="30000" dirty="0">
                <a:solidFill>
                  <a:srgbClr val="FF0000"/>
                </a:solidFill>
              </a:rPr>
              <a:t>2</a:t>
            </a:r>
            <a:r>
              <a:rPr lang="en-US" sz="1600" dirty="0">
                <a:solidFill>
                  <a:srgbClr val="FF0000"/>
                </a:solidFill>
              </a:rPr>
              <a:t>Keysight Technologies</a:t>
            </a:r>
          </a:p>
          <a:p>
            <a:pPr algn="ctr"/>
            <a:r>
              <a:rPr lang="en-US" sz="1600" dirty="0">
                <a:solidFill>
                  <a:srgbClr val="FF0000"/>
                </a:solidFill>
              </a:rPr>
              <a:t>Jonathan_Swindell1@baylor.edu</a:t>
            </a:r>
          </a:p>
          <a:p>
            <a:endParaRPr lang="en-US" dirty="0"/>
          </a:p>
        </p:txBody>
      </p:sp>
      <p:sp>
        <p:nvSpPr>
          <p:cNvPr id="15362" name="Rectangle 18">
            <a:extLst>
              <a:ext uri="{FF2B5EF4-FFF2-40B4-BE49-F238E27FC236}">
                <a16:creationId xmlns:a16="http://schemas.microsoft.com/office/drawing/2014/main" id="{327E376D-858C-02DA-383A-F9ADDE2476BB}"/>
              </a:ext>
            </a:extLst>
          </p:cNvPr>
          <p:cNvSpPr>
            <a:spLocks noGrp="1" noChangeArrowheads="1"/>
          </p:cNvSpPr>
          <p:nvPr>
            <p:ph type="title"/>
          </p:nvPr>
        </p:nvSpPr>
        <p:spPr>
          <a:xfrm>
            <a:off x="838200" y="2070997"/>
            <a:ext cx="10515600" cy="1994392"/>
          </a:xfrm>
        </p:spPr>
        <p:txBody>
          <a:bodyPr/>
          <a:lstStyle/>
          <a:p>
            <a:r>
              <a:rPr lang="en-US" sz="3600" dirty="0"/>
              <a:t> </a:t>
            </a:r>
            <a:br>
              <a:rPr lang="en-US" sz="3600" dirty="0"/>
            </a:br>
            <a:r>
              <a:rPr lang="en-US" sz="3600" dirty="0"/>
              <a:t>Multidimensional Load-Pull Extrapolation Plugin for Accelerated Computer-Aided Design (CAD) Simulations in Keysight’s ADS</a:t>
            </a:r>
            <a:endParaRPr lang="en-US" sz="2800" dirty="0"/>
          </a:p>
        </p:txBody>
      </p:sp>
      <p:sp>
        <p:nvSpPr>
          <p:cNvPr id="8" name="TextBox 7">
            <a:extLst>
              <a:ext uri="{FF2B5EF4-FFF2-40B4-BE49-F238E27FC236}">
                <a16:creationId xmlns:a16="http://schemas.microsoft.com/office/drawing/2014/main" id="{BB651277-0A94-DEDB-7098-5872A2747E34}"/>
              </a:ext>
            </a:extLst>
          </p:cNvPr>
          <p:cNvSpPr txBox="1"/>
          <p:nvPr/>
        </p:nvSpPr>
        <p:spPr>
          <a:xfrm>
            <a:off x="1981200" y="712110"/>
            <a:ext cx="9372600" cy="1015663"/>
          </a:xfrm>
          <a:prstGeom prst="rect">
            <a:avLst/>
          </a:prstGeom>
          <a:noFill/>
        </p:spPr>
        <p:txBody>
          <a:bodyPr wrap="square">
            <a:spAutoFit/>
          </a:bodyPr>
          <a:lstStyle/>
          <a:p>
            <a:pPr algn="ctr"/>
            <a:r>
              <a:rPr lang="en-US" sz="6000" dirty="0">
                <a:solidFill>
                  <a:srgbClr val="00B0F0"/>
                </a:solidFill>
              </a:rPr>
              <a:t>PLAY VIDEO NEXT SLIDE</a:t>
            </a:r>
          </a:p>
        </p:txBody>
      </p:sp>
    </p:spTree>
    <p:extLst>
      <p:ext uri="{BB962C8B-B14F-4D97-AF65-F5344CB8AC3E}">
        <p14:creationId xmlns:p14="http://schemas.microsoft.com/office/powerpoint/2010/main" val="3282417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83CB86-7B09-2D0C-04BA-22CA016C6499}"/>
              </a:ext>
            </a:extLst>
          </p:cNvPr>
          <p:cNvSpPr>
            <a:spLocks noGrp="1"/>
          </p:cNvSpPr>
          <p:nvPr>
            <p:ph type="title"/>
          </p:nvPr>
        </p:nvSpPr>
        <p:spPr/>
        <p:txBody>
          <a:bodyPr/>
          <a:lstStyle/>
          <a:p>
            <a:endParaRPr lang="en-US"/>
          </a:p>
        </p:txBody>
      </p:sp>
      <p:sp>
        <p:nvSpPr>
          <p:cNvPr id="6" name="Text Placeholder 5">
            <a:extLst>
              <a:ext uri="{FF2B5EF4-FFF2-40B4-BE49-F238E27FC236}">
                <a16:creationId xmlns:a16="http://schemas.microsoft.com/office/drawing/2014/main" id="{6BA3DAEF-93A1-6261-525B-B2D4C8919E70}"/>
              </a:ext>
            </a:extLst>
          </p:cNvPr>
          <p:cNvSpPr>
            <a:spLocks noGrp="1"/>
          </p:cNvSpPr>
          <p:nvPr>
            <p:ph type="body" sz="quarter" idx="32"/>
          </p:nvPr>
        </p:nvSpPr>
        <p:spPr/>
        <p:txBody>
          <a:bodyPr/>
          <a:lstStyle/>
          <a:p>
            <a:endParaRPr lang="en-US"/>
          </a:p>
        </p:txBody>
      </p:sp>
      <p:sp>
        <p:nvSpPr>
          <p:cNvPr id="4" name="Footer Placeholder 3">
            <a:extLst>
              <a:ext uri="{FF2B5EF4-FFF2-40B4-BE49-F238E27FC236}">
                <a16:creationId xmlns:a16="http://schemas.microsoft.com/office/drawing/2014/main" id="{9BF91A59-3D2C-4D2C-D71E-8F263A02516D}"/>
              </a:ext>
            </a:extLst>
          </p:cNvPr>
          <p:cNvSpPr>
            <a:spLocks noGrp="1"/>
          </p:cNvSpPr>
          <p:nvPr>
            <p:ph type="ftr" sz="quarter" idx="33"/>
          </p:nvPr>
        </p:nvSpPr>
        <p:spPr/>
        <p:txBody>
          <a:bodyPr/>
          <a:lstStyle/>
          <a:p>
            <a:pPr>
              <a:defRPr/>
            </a:pPr>
            <a:endParaRPr lang="en-US"/>
          </a:p>
        </p:txBody>
      </p:sp>
      <p:pic>
        <p:nvPicPr>
          <p:cNvPr id="7" name="Demo Video 1 Baylor Loadpull Generation">
            <a:hlinkClick r:id="" action="ppaction://media"/>
            <a:extLst>
              <a:ext uri="{FF2B5EF4-FFF2-40B4-BE49-F238E27FC236}">
                <a16:creationId xmlns:a16="http://schemas.microsoft.com/office/drawing/2014/main" id="{22FAE91F-8351-21FF-2087-1E5483FE59C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6006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167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30771-B102-5D36-4E15-9C53DA898A8E}"/>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7F4B09C4-F388-ACF9-A39C-56DBB1F00CC8}"/>
              </a:ext>
            </a:extLst>
          </p:cNvPr>
          <p:cNvSpPr>
            <a:spLocks noGrp="1"/>
          </p:cNvSpPr>
          <p:nvPr>
            <p:ph type="body" sz="quarter" idx="32"/>
          </p:nvPr>
        </p:nvSpPr>
        <p:spPr>
          <a:xfrm>
            <a:off x="685800" y="941832"/>
            <a:ext cx="10744200" cy="582168"/>
          </a:xfrm>
        </p:spPr>
        <p:txBody>
          <a:bodyPr>
            <a:normAutofit fontScale="92500" lnSpcReduction="20000"/>
          </a:bodyPr>
          <a:lstStyle/>
          <a:p>
            <a:r>
              <a:rPr lang="en-US" dirty="0"/>
              <a:t>“Multidimensional Load-Pull Extrapolation Plugin for Accelerated Computer-Aided Design (CAD) Simulations in Keysight’s ADS</a:t>
            </a:r>
          </a:p>
        </p:txBody>
      </p:sp>
      <p:sp>
        <p:nvSpPr>
          <p:cNvPr id="5" name="Text Placeholder 4">
            <a:extLst>
              <a:ext uri="{FF2B5EF4-FFF2-40B4-BE49-F238E27FC236}">
                <a16:creationId xmlns:a16="http://schemas.microsoft.com/office/drawing/2014/main" id="{48E6EFAA-FFB2-A8E6-F57F-581AD76457BA}"/>
              </a:ext>
            </a:extLst>
          </p:cNvPr>
          <p:cNvSpPr>
            <a:spLocks noGrp="1"/>
          </p:cNvSpPr>
          <p:nvPr>
            <p:ph type="body" sz="quarter" idx="33"/>
          </p:nvPr>
        </p:nvSpPr>
        <p:spPr>
          <a:xfrm>
            <a:off x="688692" y="1666082"/>
            <a:ext cx="4562475" cy="4367212"/>
          </a:xfrm>
        </p:spPr>
        <p:txBody>
          <a:bodyPr/>
          <a:lstStyle/>
          <a:p>
            <a:pPr marL="0" indent="0">
              <a:spcBef>
                <a:spcPts val="300"/>
              </a:spcBef>
              <a:buNone/>
            </a:pPr>
            <a:r>
              <a:rPr lang="en-US" b="1" dirty="0"/>
              <a:t>Application Summary</a:t>
            </a:r>
          </a:p>
          <a:p>
            <a:pPr>
              <a:spcBef>
                <a:spcPts val="300"/>
              </a:spcBef>
            </a:pPr>
            <a:r>
              <a:rPr lang="en-US" sz="1600" dirty="0"/>
              <a:t>Based on half-dozen observed </a:t>
            </a:r>
            <a:r>
              <a:rPr lang="en-US" sz="1600" dirty="0" err="1"/>
              <a:t>Loadpull</a:t>
            </a:r>
            <a:r>
              <a:rPr lang="en-US" sz="1600" dirty="0"/>
              <a:t> points…</a:t>
            </a:r>
          </a:p>
          <a:p>
            <a:pPr>
              <a:spcBef>
                <a:spcPts val="300"/>
              </a:spcBef>
            </a:pPr>
            <a:r>
              <a:rPr lang="en-US" sz="1600" dirty="0"/>
              <a:t>Use AI image generation techniques to estimate the rest of the curved surface, draw contours, and quickly estimate what is possible with this device</a:t>
            </a:r>
          </a:p>
          <a:p>
            <a:pPr marL="0" indent="0">
              <a:spcBef>
                <a:spcPts val="300"/>
              </a:spcBef>
              <a:buNone/>
            </a:pPr>
            <a:r>
              <a:rPr lang="en-US" b="1" dirty="0"/>
              <a:t>How?</a:t>
            </a:r>
          </a:p>
          <a:p>
            <a:pPr>
              <a:spcBef>
                <a:spcPts val="300"/>
              </a:spcBef>
            </a:pPr>
            <a:r>
              <a:rPr lang="en-US" sz="1600" dirty="0"/>
              <a:t>ADS is used to generate synthetic training data </a:t>
            </a:r>
          </a:p>
          <a:p>
            <a:pPr>
              <a:spcBef>
                <a:spcPts val="300"/>
              </a:spcBef>
            </a:pPr>
            <a:r>
              <a:rPr lang="en-US" sz="1600" dirty="0"/>
              <a:t>130k Harmonic Balances of </a:t>
            </a:r>
            <a:r>
              <a:rPr lang="en-US" sz="1600" dirty="0" err="1"/>
              <a:t>GaN</a:t>
            </a:r>
            <a:r>
              <a:rPr lang="en-US" sz="1600" dirty="0"/>
              <a:t> device(s) vs. </a:t>
            </a:r>
            <a:r>
              <a:rPr lang="en-US" sz="1600" dirty="0" err="1"/>
              <a:t>freq</a:t>
            </a:r>
            <a:r>
              <a:rPr lang="en-US" sz="1600" dirty="0"/>
              <a:t>, bias, input power, and more</a:t>
            </a:r>
          </a:p>
          <a:p>
            <a:pPr marL="0" indent="0">
              <a:spcBef>
                <a:spcPts val="300"/>
              </a:spcBef>
              <a:buNone/>
            </a:pPr>
            <a:r>
              <a:rPr lang="en-US" sz="1800" b="1" dirty="0"/>
              <a:t>Conclusion</a:t>
            </a:r>
            <a:endParaRPr lang="en-US" sz="1600" b="1" dirty="0"/>
          </a:p>
          <a:p>
            <a:pPr>
              <a:spcBef>
                <a:spcPts val="300"/>
              </a:spcBef>
            </a:pPr>
            <a:r>
              <a:rPr lang="en-US" sz="1600" dirty="0"/>
              <a:t>ADS 2025 APIs were essential and easy</a:t>
            </a:r>
          </a:p>
          <a:p>
            <a:pPr>
              <a:spcBef>
                <a:spcPts val="300"/>
              </a:spcBef>
            </a:pPr>
            <a:r>
              <a:rPr lang="en-US" sz="1600" dirty="0"/>
              <a:t>AI can estimate points that are difficult/expensive to measure in real life and find solutions to multi-dimensional challenges</a:t>
            </a:r>
            <a:endParaRPr lang="en-US" dirty="0"/>
          </a:p>
        </p:txBody>
      </p:sp>
      <p:sp>
        <p:nvSpPr>
          <p:cNvPr id="2" name="Title 1">
            <a:extLst>
              <a:ext uri="{FF2B5EF4-FFF2-40B4-BE49-F238E27FC236}">
                <a16:creationId xmlns:a16="http://schemas.microsoft.com/office/drawing/2014/main" id="{491668E1-F5B3-7ED8-0ED2-0916371E795A}"/>
              </a:ext>
            </a:extLst>
          </p:cNvPr>
          <p:cNvSpPr>
            <a:spLocks noGrp="1"/>
          </p:cNvSpPr>
          <p:nvPr>
            <p:ph type="title"/>
          </p:nvPr>
        </p:nvSpPr>
        <p:spPr>
          <a:xfrm>
            <a:off x="685800" y="549275"/>
            <a:ext cx="11201400" cy="369332"/>
          </a:xfrm>
        </p:spPr>
        <p:txBody>
          <a:bodyPr/>
          <a:lstStyle/>
          <a:p>
            <a:r>
              <a:rPr lang="en-US" dirty="0"/>
              <a:t>ADS Python Success Story: Baylor University</a:t>
            </a:r>
          </a:p>
        </p:txBody>
      </p:sp>
      <p:grpSp>
        <p:nvGrpSpPr>
          <p:cNvPr id="17" name="Group 16">
            <a:extLst>
              <a:ext uri="{FF2B5EF4-FFF2-40B4-BE49-F238E27FC236}">
                <a16:creationId xmlns:a16="http://schemas.microsoft.com/office/drawing/2014/main" id="{0955C8C1-39D4-37DB-338D-581E6117A6AE}"/>
              </a:ext>
            </a:extLst>
          </p:cNvPr>
          <p:cNvGrpSpPr/>
          <p:nvPr/>
        </p:nvGrpSpPr>
        <p:grpSpPr>
          <a:xfrm>
            <a:off x="5867400" y="1615790"/>
            <a:ext cx="4114800" cy="4461510"/>
            <a:chOff x="5541170" y="1474470"/>
            <a:chExt cx="4777715" cy="5120640"/>
          </a:xfrm>
        </p:grpSpPr>
        <p:pic>
          <p:nvPicPr>
            <p:cNvPr id="8" name="Graphic 53">
              <a:extLst>
                <a:ext uri="{FF2B5EF4-FFF2-40B4-BE49-F238E27FC236}">
                  <a16:creationId xmlns:a16="http://schemas.microsoft.com/office/drawing/2014/main" id="{BF29320F-C567-B334-507A-60FA7A268C3C}"/>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12411" r="15257" b="7941"/>
            <a:stretch/>
          </p:blipFill>
          <p:spPr bwMode="auto">
            <a:xfrm>
              <a:off x="5541170" y="1474470"/>
              <a:ext cx="4777715" cy="5120640"/>
            </a:xfrm>
            <a:prstGeom prst="rect">
              <a:avLst/>
            </a:prstGeom>
            <a:ln>
              <a:noFill/>
            </a:ln>
            <a:extLst>
              <a:ext uri="{53640926-AAD7-44D8-BBD7-CCE9431645EC}">
                <a14:shadowObscured xmlns:a14="http://schemas.microsoft.com/office/drawing/2010/main"/>
              </a:ext>
            </a:extLst>
          </p:spPr>
        </p:pic>
        <p:sp>
          <p:nvSpPr>
            <p:cNvPr id="10" name="Oval 9">
              <a:extLst>
                <a:ext uri="{FF2B5EF4-FFF2-40B4-BE49-F238E27FC236}">
                  <a16:creationId xmlns:a16="http://schemas.microsoft.com/office/drawing/2014/main" id="{EC5B5AC4-1891-4AB9-6F94-6F0B24AFB30A}"/>
                </a:ext>
              </a:extLst>
            </p:cNvPr>
            <p:cNvSpPr/>
            <p:nvPr/>
          </p:nvSpPr>
          <p:spPr>
            <a:xfrm>
              <a:off x="8229600" y="4034790"/>
              <a:ext cx="152400" cy="152400"/>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1" name="Oval 10">
              <a:extLst>
                <a:ext uri="{FF2B5EF4-FFF2-40B4-BE49-F238E27FC236}">
                  <a16:creationId xmlns:a16="http://schemas.microsoft.com/office/drawing/2014/main" id="{72C4CA6F-104A-8A32-A839-DDFA4985C846}"/>
                </a:ext>
              </a:extLst>
            </p:cNvPr>
            <p:cNvSpPr/>
            <p:nvPr/>
          </p:nvSpPr>
          <p:spPr>
            <a:xfrm>
              <a:off x="7799057" y="3697288"/>
              <a:ext cx="152400" cy="152400"/>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2" name="Oval 11">
              <a:extLst>
                <a:ext uri="{FF2B5EF4-FFF2-40B4-BE49-F238E27FC236}">
                  <a16:creationId xmlns:a16="http://schemas.microsoft.com/office/drawing/2014/main" id="{C4DA240A-A58E-B633-DB62-4C5CB97DC966}"/>
                </a:ext>
              </a:extLst>
            </p:cNvPr>
            <p:cNvSpPr/>
            <p:nvPr/>
          </p:nvSpPr>
          <p:spPr>
            <a:xfrm>
              <a:off x="8534400" y="2533650"/>
              <a:ext cx="152400" cy="152400"/>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3" name="Oval 12">
              <a:extLst>
                <a:ext uri="{FF2B5EF4-FFF2-40B4-BE49-F238E27FC236}">
                  <a16:creationId xmlns:a16="http://schemas.microsoft.com/office/drawing/2014/main" id="{22ADFF17-B092-82FB-71D9-2BF378F35AB3}"/>
                </a:ext>
              </a:extLst>
            </p:cNvPr>
            <p:cNvSpPr/>
            <p:nvPr/>
          </p:nvSpPr>
          <p:spPr>
            <a:xfrm>
              <a:off x="7086600" y="4572000"/>
              <a:ext cx="152400" cy="152400"/>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4" name="Oval 13">
              <a:extLst>
                <a:ext uri="{FF2B5EF4-FFF2-40B4-BE49-F238E27FC236}">
                  <a16:creationId xmlns:a16="http://schemas.microsoft.com/office/drawing/2014/main" id="{2711F9D9-9689-A2EF-38FF-DD3BBBCACB4B}"/>
                </a:ext>
              </a:extLst>
            </p:cNvPr>
            <p:cNvSpPr/>
            <p:nvPr/>
          </p:nvSpPr>
          <p:spPr>
            <a:xfrm>
              <a:off x="8534400" y="4724400"/>
              <a:ext cx="152400" cy="152400"/>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5" name="Oval 14">
              <a:extLst>
                <a:ext uri="{FF2B5EF4-FFF2-40B4-BE49-F238E27FC236}">
                  <a16:creationId xmlns:a16="http://schemas.microsoft.com/office/drawing/2014/main" id="{5FCC5C2B-1333-4C47-00F8-27D3B0887471}"/>
                </a:ext>
              </a:extLst>
            </p:cNvPr>
            <p:cNvSpPr/>
            <p:nvPr/>
          </p:nvSpPr>
          <p:spPr>
            <a:xfrm>
              <a:off x="9208757" y="3958590"/>
              <a:ext cx="152400" cy="152400"/>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grpSp>
      <p:sp>
        <p:nvSpPr>
          <p:cNvPr id="16" name="Footer Placeholder 3">
            <a:extLst>
              <a:ext uri="{FF2B5EF4-FFF2-40B4-BE49-F238E27FC236}">
                <a16:creationId xmlns:a16="http://schemas.microsoft.com/office/drawing/2014/main" id="{E889BB3C-44F4-48AE-1894-E74A0B1C84C2}"/>
              </a:ext>
            </a:extLst>
          </p:cNvPr>
          <p:cNvSpPr txBox="1">
            <a:spLocks/>
          </p:cNvSpPr>
          <p:nvPr/>
        </p:nvSpPr>
        <p:spPr>
          <a:xfrm>
            <a:off x="4038600" y="6456363"/>
            <a:ext cx="4114800" cy="153987"/>
          </a:xfrm>
          <a:prstGeom prst="rect">
            <a:avLst/>
          </a:prstGeom>
        </p:spPr>
        <p:txBody>
          <a:bodyPr lIns="0"/>
          <a:lstStyle>
            <a:lvl1pPr marL="182563" indent="-182563" algn="l" rtl="0" eaLnBrk="1" fontAlgn="base" hangingPunct="1">
              <a:spcBef>
                <a:spcPts val="1000"/>
              </a:spcBef>
              <a:spcAft>
                <a:spcPct val="0"/>
              </a:spcAft>
              <a:buClr>
                <a:schemeClr val="tx1">
                  <a:lumMod val="85000"/>
                  <a:lumOff val="15000"/>
                </a:schemeClr>
              </a:buClr>
              <a:buFont typeface="Arial" panose="020B0604020202020204" pitchFamily="34" charset="0"/>
              <a:buChar char="•"/>
              <a:defRPr sz="2000" kern="1200">
                <a:solidFill>
                  <a:srgbClr val="262626"/>
                </a:solidFill>
                <a:latin typeface="+mn-lt"/>
                <a:ea typeface="+mn-ea"/>
                <a:cs typeface="+mn-cs"/>
              </a:defRPr>
            </a:lvl1pPr>
            <a:lvl2pPr marL="365125" indent="-182563" algn="l" rtl="0" eaLnBrk="1" fontAlgn="base" hangingPunct="1">
              <a:spcBef>
                <a:spcPts val="200"/>
              </a:spcBef>
              <a:spcAft>
                <a:spcPts val="400"/>
              </a:spcAft>
              <a:buClr>
                <a:schemeClr val="tx1">
                  <a:lumMod val="85000"/>
                  <a:lumOff val="15000"/>
                </a:schemeClr>
              </a:buClr>
              <a:buFont typeface="Arial" panose="020B0604020202020204" pitchFamily="34" charset="0"/>
              <a:buChar char="•"/>
              <a:defRPr kern="1200">
                <a:solidFill>
                  <a:srgbClr val="262626"/>
                </a:solidFill>
                <a:latin typeface="+mn-lt"/>
                <a:ea typeface="+mn-ea"/>
                <a:cs typeface="+mn-cs"/>
              </a:defRPr>
            </a:lvl2pPr>
            <a:lvl3pPr marL="530225" indent="-163513"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600" kern="1200">
                <a:solidFill>
                  <a:srgbClr val="262626"/>
                </a:solidFill>
                <a:latin typeface="+mn-lt"/>
                <a:ea typeface="+mn-ea"/>
                <a:cs typeface="+mn-cs"/>
              </a:defRPr>
            </a:lvl3pPr>
            <a:lvl4pPr marL="687388"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400" kern="1200">
                <a:solidFill>
                  <a:srgbClr val="262626"/>
                </a:solidFill>
                <a:latin typeface="+mn-lt"/>
                <a:ea typeface="+mn-ea"/>
                <a:cs typeface="+mn-cs"/>
              </a:defRPr>
            </a:lvl4pPr>
            <a:lvl5pPr marL="857250"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lang="en-US" sz="1200" kern="1200">
                <a:solidFill>
                  <a:srgbClr val="262626"/>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marL="0" indent="0" algn="ctr" defTabSz="914400">
              <a:buNone/>
            </a:pPr>
            <a:r>
              <a:rPr lang="en-US" sz="900" dirty="0">
                <a:solidFill>
                  <a:schemeClr val="tx1">
                    <a:lumMod val="50000"/>
                    <a:lumOff val="50000"/>
                  </a:schemeClr>
                </a:solidFill>
              </a:rPr>
              <a:t>Keysight EDA Connect 2025</a:t>
            </a:r>
          </a:p>
        </p:txBody>
      </p:sp>
    </p:spTree>
    <p:extLst>
      <p:ext uri="{BB962C8B-B14F-4D97-AF65-F5344CB8AC3E}">
        <p14:creationId xmlns:p14="http://schemas.microsoft.com/office/powerpoint/2010/main" val="34344864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A6A79-4BEC-89BC-B68B-62A1F014FB70}"/>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57D7163D-AA14-0B67-D664-47C8E5C6310D}"/>
              </a:ext>
            </a:extLst>
          </p:cNvPr>
          <p:cNvSpPr/>
          <p:nvPr/>
        </p:nvSpPr>
        <p:spPr>
          <a:xfrm>
            <a:off x="0" y="3324152"/>
            <a:ext cx="6358467" cy="68580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AAEFF8E8-C56B-7FE5-F0EF-45CAB26F00DB}"/>
              </a:ext>
            </a:extLst>
          </p:cNvPr>
          <p:cNvSpPr/>
          <p:nvPr/>
        </p:nvSpPr>
        <p:spPr>
          <a:xfrm>
            <a:off x="6358467" y="1591507"/>
            <a:ext cx="5833532" cy="3574366"/>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A8516FE5-FFD3-4175-DFC1-83D7D7460239}"/>
              </a:ext>
            </a:extLst>
          </p:cNvPr>
          <p:cNvSpPr>
            <a:spLocks noGrp="1"/>
          </p:cNvSpPr>
          <p:nvPr>
            <p:ph type="body" sz="quarter" idx="32"/>
          </p:nvPr>
        </p:nvSpPr>
        <p:spPr>
          <a:xfrm>
            <a:off x="685800" y="941832"/>
            <a:ext cx="10515600" cy="395674"/>
          </a:xfrm>
        </p:spPr>
        <p:txBody>
          <a:bodyPr/>
          <a:lstStyle/>
          <a:p>
            <a:r>
              <a:rPr lang="en-US" dirty="0"/>
              <a:t>Agenda</a:t>
            </a:r>
          </a:p>
        </p:txBody>
      </p:sp>
      <p:sp>
        <p:nvSpPr>
          <p:cNvPr id="12" name="Text Placeholder 11">
            <a:extLst>
              <a:ext uri="{FF2B5EF4-FFF2-40B4-BE49-F238E27FC236}">
                <a16:creationId xmlns:a16="http://schemas.microsoft.com/office/drawing/2014/main" id="{61A3E4DE-14EA-816C-A50C-AB00B4C5EB5E}"/>
              </a:ext>
            </a:extLst>
          </p:cNvPr>
          <p:cNvSpPr>
            <a:spLocks noGrp="1"/>
          </p:cNvSpPr>
          <p:nvPr>
            <p:ph type="body" sz="quarter" idx="33"/>
          </p:nvPr>
        </p:nvSpPr>
        <p:spPr>
          <a:xfrm>
            <a:off x="694944" y="1956816"/>
            <a:ext cx="10640085" cy="3784600"/>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br>
              <a:rPr lang="en-US" dirty="0"/>
            </a:br>
            <a:r>
              <a:rPr lang="en-US" sz="1800" i="1" dirty="0"/>
              <a:t>(Video from Baylor Univ, 11:00)</a:t>
            </a:r>
          </a:p>
          <a:p>
            <a:pPr marL="457200" indent="-457200">
              <a:spcBef>
                <a:spcPts val="1800"/>
              </a:spcBef>
              <a:buFont typeface="+mj-lt"/>
              <a:buAutoNum type="arabicPeriod"/>
            </a:pPr>
            <a:r>
              <a:rPr lang="en-US" dirty="0"/>
              <a:t>Case 2: “QR Code” Filters with RFPro</a:t>
            </a:r>
            <a:br>
              <a:rPr lang="en-US" dirty="0"/>
            </a:br>
            <a:r>
              <a:rPr lang="en-US" sz="1800" i="1" dirty="0"/>
              <a:t>(Video from Chalmers Univ, 9:00)</a:t>
            </a:r>
          </a:p>
          <a:p>
            <a:pPr marL="457200" indent="-457200">
              <a:spcBef>
                <a:spcPts val="1800"/>
              </a:spcBef>
              <a:buFont typeface="+mj-lt"/>
              <a:buAutoNum type="arabicPeriod"/>
            </a:pPr>
            <a:r>
              <a:rPr lang="en-US" dirty="0"/>
              <a:t>AI/ML Technologies in ADS </a:t>
            </a:r>
          </a:p>
        </p:txBody>
      </p:sp>
      <p:sp>
        <p:nvSpPr>
          <p:cNvPr id="2" name="Title 1">
            <a:extLst>
              <a:ext uri="{FF2B5EF4-FFF2-40B4-BE49-F238E27FC236}">
                <a16:creationId xmlns:a16="http://schemas.microsoft.com/office/drawing/2014/main" id="{6B7984BC-8457-2BEA-B9CE-9BCBBFC670BD}"/>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4085A637-8B82-AB32-9AF4-136856E50F08}"/>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A215FA11-5191-F982-25F8-648B58D649BE}"/>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F4C5CC0E-9AD6-8791-6C91-2102654920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68" y="1879032"/>
            <a:ext cx="5998632" cy="2999316"/>
          </a:xfrm>
          <a:prstGeom prst="rect">
            <a:avLst/>
          </a:prstGeom>
        </p:spPr>
      </p:pic>
    </p:spTree>
    <p:extLst>
      <p:ext uri="{BB962C8B-B14F-4D97-AF65-F5344CB8AC3E}">
        <p14:creationId xmlns:p14="http://schemas.microsoft.com/office/powerpoint/2010/main" val="475961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62AB95-1763-1383-C869-79708C738632}"/>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4EDF3D05-0087-143F-0971-607545C14F09}"/>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292" r="-1" b="6708"/>
          <a:stretch/>
        </p:blipFill>
        <p:spPr bwMode="auto">
          <a:xfrm>
            <a:off x="-21322" y="-13713"/>
            <a:ext cx="12213322" cy="6871713"/>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0755DA3B-14F1-A7C3-BE28-29FFD14598DE}"/>
              </a:ext>
            </a:extLst>
          </p:cNvPr>
          <p:cNvSpPr>
            <a:spLocks noGrp="1"/>
          </p:cNvSpPr>
          <p:nvPr>
            <p:ph type="body" sz="quarter" idx="12"/>
          </p:nvPr>
        </p:nvSpPr>
        <p:spPr/>
        <p:txBody>
          <a:bodyPr/>
          <a:lstStyle/>
          <a:p>
            <a:r>
              <a:rPr lang="en-US" sz="1600" dirty="0">
                <a:solidFill>
                  <a:schemeClr val="accent1">
                    <a:lumMod val="40000"/>
                    <a:lumOff val="60000"/>
                  </a:schemeClr>
                </a:solidFill>
              </a:rPr>
              <a:t>Ludvig Fornstedt, Gabriel Melin, David Widén</a:t>
            </a:r>
          </a:p>
          <a:p>
            <a:r>
              <a:rPr lang="sv-SE" dirty="0">
                <a:solidFill>
                  <a:schemeClr val="accent1">
                    <a:lumMod val="40000"/>
                    <a:lumOff val="60000"/>
                  </a:schemeClr>
                </a:solidFill>
              </a:rPr>
              <a:t>Master’s Degree students, </a:t>
            </a:r>
          </a:p>
          <a:p>
            <a:r>
              <a:rPr lang="sv-SE" dirty="0">
                <a:solidFill>
                  <a:schemeClr val="accent1">
                    <a:lumMod val="40000"/>
                    <a:lumOff val="60000"/>
                  </a:schemeClr>
                </a:solidFill>
              </a:rPr>
              <a:t>Chalmers University of Technology, Sweden</a:t>
            </a:r>
            <a:endParaRPr lang="en-US" dirty="0">
              <a:solidFill>
                <a:schemeClr val="accent1">
                  <a:lumMod val="40000"/>
                  <a:lumOff val="60000"/>
                </a:schemeClr>
              </a:solidFill>
            </a:endParaRPr>
          </a:p>
        </p:txBody>
      </p:sp>
      <p:sp>
        <p:nvSpPr>
          <p:cNvPr id="2" name="Title 1">
            <a:extLst>
              <a:ext uri="{FF2B5EF4-FFF2-40B4-BE49-F238E27FC236}">
                <a16:creationId xmlns:a16="http://schemas.microsoft.com/office/drawing/2014/main" id="{5FF2F99A-5F60-B25B-157E-D68F62BA0D65}"/>
              </a:ext>
            </a:extLst>
          </p:cNvPr>
          <p:cNvSpPr>
            <a:spLocks noGrp="1"/>
          </p:cNvSpPr>
          <p:nvPr>
            <p:ph type="title"/>
          </p:nvPr>
        </p:nvSpPr>
        <p:spPr>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r>
              <a:rPr lang="en-US" sz="6600" dirty="0">
                <a:solidFill>
                  <a:schemeClr val="bg1"/>
                </a:solidFill>
              </a:rPr>
              <a:t>AI-Assisted Design of Microwave Circuits</a:t>
            </a:r>
          </a:p>
        </p:txBody>
      </p:sp>
      <p:sp>
        <p:nvSpPr>
          <p:cNvPr id="4" name="TextBox 3">
            <a:extLst>
              <a:ext uri="{FF2B5EF4-FFF2-40B4-BE49-F238E27FC236}">
                <a16:creationId xmlns:a16="http://schemas.microsoft.com/office/drawing/2014/main" id="{5F5FDF2D-E383-42C0-FEDB-1217229469B5}"/>
              </a:ext>
            </a:extLst>
          </p:cNvPr>
          <p:cNvSpPr txBox="1"/>
          <p:nvPr/>
        </p:nvSpPr>
        <p:spPr>
          <a:xfrm>
            <a:off x="1527048" y="4599432"/>
            <a:ext cx="9144000" cy="1536192"/>
          </a:xfrm>
          <a:prstGeom prst="rect">
            <a:avLst/>
          </a:prstGeom>
        </p:spPr>
        <p:txBody>
          <a:bodyPr vert="horz" lIns="91440" tIns="45720" rIns="91440" bIns="45720" rtlCol="0" anchor="t">
            <a:normAutofit/>
          </a:bodyPr>
          <a:lstStyle/>
          <a:p>
            <a:pPr algn="ctr">
              <a:lnSpc>
                <a:spcPct val="90000"/>
              </a:lnSpc>
              <a:spcBef>
                <a:spcPts val="1000"/>
              </a:spcBef>
            </a:pPr>
            <a:endParaRPr lang="en-US" sz="2400" dirty="0">
              <a:solidFill>
                <a:schemeClr val="bg1"/>
              </a:solidFill>
            </a:endParaRPr>
          </a:p>
        </p:txBody>
      </p:sp>
      <p:sp>
        <p:nvSpPr>
          <p:cNvPr id="5" name="TextBox 4">
            <a:extLst>
              <a:ext uri="{FF2B5EF4-FFF2-40B4-BE49-F238E27FC236}">
                <a16:creationId xmlns:a16="http://schemas.microsoft.com/office/drawing/2014/main" id="{A3076910-EEE4-277F-AA7C-B095389DB3DF}"/>
              </a:ext>
            </a:extLst>
          </p:cNvPr>
          <p:cNvSpPr txBox="1"/>
          <p:nvPr/>
        </p:nvSpPr>
        <p:spPr>
          <a:xfrm>
            <a:off x="1981200" y="0"/>
            <a:ext cx="10210800" cy="1015663"/>
          </a:xfrm>
          <a:prstGeom prst="rect">
            <a:avLst/>
          </a:prstGeom>
          <a:noFill/>
        </p:spPr>
        <p:txBody>
          <a:bodyPr wrap="square">
            <a:spAutoFit/>
          </a:bodyPr>
          <a:lstStyle/>
          <a:p>
            <a:pPr algn="ctr"/>
            <a:r>
              <a:rPr lang="en-US" sz="6000" dirty="0">
                <a:solidFill>
                  <a:srgbClr val="00B0F0"/>
                </a:solidFill>
              </a:rPr>
              <a:t>PLAY VIDEO NEXT SLIDE</a:t>
            </a:r>
          </a:p>
        </p:txBody>
      </p:sp>
      <p:sp>
        <p:nvSpPr>
          <p:cNvPr id="6" name="Footer Placeholder 3">
            <a:extLst>
              <a:ext uri="{FF2B5EF4-FFF2-40B4-BE49-F238E27FC236}">
                <a16:creationId xmlns:a16="http://schemas.microsoft.com/office/drawing/2014/main" id="{D7857D95-D591-D379-BD67-F87E5608B943}"/>
              </a:ext>
            </a:extLst>
          </p:cNvPr>
          <p:cNvSpPr txBox="1">
            <a:spLocks/>
          </p:cNvSpPr>
          <p:nvPr/>
        </p:nvSpPr>
        <p:spPr>
          <a:xfrm>
            <a:off x="4038600" y="6456363"/>
            <a:ext cx="4114800" cy="153987"/>
          </a:xfrm>
          <a:prstGeom prst="rect">
            <a:avLst/>
          </a:prstGeom>
        </p:spPr>
        <p:txBody>
          <a:bodyPr lIns="0"/>
          <a:lstStyle>
            <a:lvl1pPr marL="182563" indent="-182563" algn="l" rtl="0" eaLnBrk="1" fontAlgn="base" hangingPunct="1">
              <a:spcBef>
                <a:spcPts val="1000"/>
              </a:spcBef>
              <a:spcAft>
                <a:spcPct val="0"/>
              </a:spcAft>
              <a:buClr>
                <a:schemeClr val="tx1">
                  <a:lumMod val="85000"/>
                  <a:lumOff val="15000"/>
                </a:schemeClr>
              </a:buClr>
              <a:buFont typeface="Arial" panose="020B0604020202020204" pitchFamily="34" charset="0"/>
              <a:buChar char="•"/>
              <a:defRPr sz="2000" kern="1200">
                <a:solidFill>
                  <a:srgbClr val="262626"/>
                </a:solidFill>
                <a:latin typeface="+mn-lt"/>
                <a:ea typeface="+mn-ea"/>
                <a:cs typeface="+mn-cs"/>
              </a:defRPr>
            </a:lvl1pPr>
            <a:lvl2pPr marL="365125" indent="-182563" algn="l" rtl="0" eaLnBrk="1" fontAlgn="base" hangingPunct="1">
              <a:spcBef>
                <a:spcPts val="200"/>
              </a:spcBef>
              <a:spcAft>
                <a:spcPts val="400"/>
              </a:spcAft>
              <a:buClr>
                <a:schemeClr val="tx1">
                  <a:lumMod val="85000"/>
                  <a:lumOff val="15000"/>
                </a:schemeClr>
              </a:buClr>
              <a:buFont typeface="Arial" panose="020B0604020202020204" pitchFamily="34" charset="0"/>
              <a:buChar char="•"/>
              <a:defRPr kern="1200">
                <a:solidFill>
                  <a:srgbClr val="262626"/>
                </a:solidFill>
                <a:latin typeface="+mn-lt"/>
                <a:ea typeface="+mn-ea"/>
                <a:cs typeface="+mn-cs"/>
              </a:defRPr>
            </a:lvl2pPr>
            <a:lvl3pPr marL="530225" indent="-163513"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600" kern="1200">
                <a:solidFill>
                  <a:srgbClr val="262626"/>
                </a:solidFill>
                <a:latin typeface="+mn-lt"/>
                <a:ea typeface="+mn-ea"/>
                <a:cs typeface="+mn-cs"/>
              </a:defRPr>
            </a:lvl3pPr>
            <a:lvl4pPr marL="687388"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400" kern="1200">
                <a:solidFill>
                  <a:srgbClr val="262626"/>
                </a:solidFill>
                <a:latin typeface="+mn-lt"/>
                <a:ea typeface="+mn-ea"/>
                <a:cs typeface="+mn-cs"/>
              </a:defRPr>
            </a:lvl4pPr>
            <a:lvl5pPr marL="857250"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lang="en-US" sz="1200" kern="1200">
                <a:solidFill>
                  <a:srgbClr val="262626"/>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marL="0" indent="0" algn="ctr" defTabSz="914400">
              <a:buNone/>
            </a:pPr>
            <a:r>
              <a:rPr lang="en-US" sz="900" dirty="0">
                <a:solidFill>
                  <a:schemeClr val="bg1"/>
                </a:solidFill>
              </a:rPr>
              <a:t>Keysight EDA Connect 2025</a:t>
            </a:r>
          </a:p>
        </p:txBody>
      </p:sp>
    </p:spTree>
    <p:extLst>
      <p:ext uri="{BB962C8B-B14F-4D97-AF65-F5344CB8AC3E}">
        <p14:creationId xmlns:p14="http://schemas.microsoft.com/office/powerpoint/2010/main" val="23421553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160815C-43A4-F373-9267-385B5FB1437E}"/>
              </a:ext>
            </a:extLst>
          </p:cNvPr>
          <p:cNvSpPr>
            <a:spLocks noGrp="1"/>
          </p:cNvSpPr>
          <p:nvPr>
            <p:ph type="title"/>
          </p:nvPr>
        </p:nvSpPr>
        <p:spPr/>
        <p:txBody>
          <a:bodyPr/>
          <a:lstStyle/>
          <a:p>
            <a:endParaRPr lang="en-US"/>
          </a:p>
        </p:txBody>
      </p:sp>
      <p:sp>
        <p:nvSpPr>
          <p:cNvPr id="6" name="Text Placeholder 5">
            <a:extLst>
              <a:ext uri="{FF2B5EF4-FFF2-40B4-BE49-F238E27FC236}">
                <a16:creationId xmlns:a16="http://schemas.microsoft.com/office/drawing/2014/main" id="{1B2E1916-903E-2CAD-C5CE-24F9E8D21A0C}"/>
              </a:ext>
            </a:extLst>
          </p:cNvPr>
          <p:cNvSpPr>
            <a:spLocks noGrp="1"/>
          </p:cNvSpPr>
          <p:nvPr>
            <p:ph type="body" sz="quarter" idx="32"/>
          </p:nvPr>
        </p:nvSpPr>
        <p:spPr/>
        <p:txBody>
          <a:bodyPr/>
          <a:lstStyle/>
          <a:p>
            <a:endParaRPr lang="en-US"/>
          </a:p>
        </p:txBody>
      </p:sp>
      <p:sp>
        <p:nvSpPr>
          <p:cNvPr id="4" name="Footer Placeholder 3">
            <a:extLst>
              <a:ext uri="{FF2B5EF4-FFF2-40B4-BE49-F238E27FC236}">
                <a16:creationId xmlns:a16="http://schemas.microsoft.com/office/drawing/2014/main" id="{85CC9DDA-BA97-4B74-2597-B017350859A7}"/>
              </a:ext>
            </a:extLst>
          </p:cNvPr>
          <p:cNvSpPr>
            <a:spLocks noGrp="1"/>
          </p:cNvSpPr>
          <p:nvPr>
            <p:ph type="ftr" sz="quarter" idx="33"/>
          </p:nvPr>
        </p:nvSpPr>
        <p:spPr/>
        <p:txBody>
          <a:bodyPr/>
          <a:lstStyle/>
          <a:p>
            <a:pPr>
              <a:defRPr/>
            </a:pPr>
            <a:endParaRPr lang="en-US"/>
          </a:p>
        </p:txBody>
      </p:sp>
      <p:pic>
        <p:nvPicPr>
          <p:cNvPr id="7" name="Demo Video 2 Chalmers QRcodeFilters">
            <a:hlinkClick r:id="" action="ppaction://media"/>
            <a:extLst>
              <a:ext uri="{FF2B5EF4-FFF2-40B4-BE49-F238E27FC236}">
                <a16:creationId xmlns:a16="http://schemas.microsoft.com/office/drawing/2014/main" id="{96E93B95-5397-DF00-5398-023E751773B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544" y="0"/>
            <a:ext cx="12192000" cy="6858000"/>
          </a:xfrm>
          <a:prstGeom prst="rect">
            <a:avLst/>
          </a:prstGeom>
        </p:spPr>
      </p:pic>
    </p:spTree>
    <p:extLst>
      <p:ext uri="{BB962C8B-B14F-4D97-AF65-F5344CB8AC3E}">
        <p14:creationId xmlns:p14="http://schemas.microsoft.com/office/powerpoint/2010/main" val="2804171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140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8A2C0-3784-83F5-F3E1-7350E77D9429}"/>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E805EC2F-44CC-6EDA-7B55-6C31ECFB2BD4}"/>
              </a:ext>
            </a:extLst>
          </p:cNvPr>
          <p:cNvSpPr>
            <a:spLocks noGrp="1"/>
          </p:cNvSpPr>
          <p:nvPr>
            <p:ph type="body" sz="quarter" idx="32"/>
          </p:nvPr>
        </p:nvSpPr>
        <p:spPr>
          <a:xfrm>
            <a:off x="685800" y="941832"/>
            <a:ext cx="10914398" cy="358312"/>
          </a:xfrm>
        </p:spPr>
        <p:txBody>
          <a:bodyPr>
            <a:normAutofit/>
          </a:bodyPr>
          <a:lstStyle/>
          <a:p>
            <a:r>
              <a:rPr lang="en-US" dirty="0"/>
              <a:t>“AI-Assisted Design of Microwave Circuits”</a:t>
            </a:r>
          </a:p>
        </p:txBody>
      </p:sp>
      <p:sp>
        <p:nvSpPr>
          <p:cNvPr id="5" name="Text Placeholder 4">
            <a:extLst>
              <a:ext uri="{FF2B5EF4-FFF2-40B4-BE49-F238E27FC236}">
                <a16:creationId xmlns:a16="http://schemas.microsoft.com/office/drawing/2014/main" id="{684B93AB-59BF-40E4-02E2-C37451393E32}"/>
              </a:ext>
            </a:extLst>
          </p:cNvPr>
          <p:cNvSpPr>
            <a:spLocks noGrp="1"/>
          </p:cNvSpPr>
          <p:nvPr>
            <p:ph type="body" sz="quarter" idx="33"/>
          </p:nvPr>
        </p:nvSpPr>
        <p:spPr>
          <a:xfrm>
            <a:off x="688692" y="1666082"/>
            <a:ext cx="5154371" cy="4367212"/>
          </a:xfrm>
        </p:spPr>
        <p:txBody>
          <a:bodyPr/>
          <a:lstStyle/>
          <a:p>
            <a:pPr marL="0" indent="0">
              <a:spcBef>
                <a:spcPts val="300"/>
              </a:spcBef>
              <a:buNone/>
            </a:pPr>
            <a:r>
              <a:rPr lang="en-US" b="1" dirty="0"/>
              <a:t>Application Summary</a:t>
            </a:r>
          </a:p>
          <a:p>
            <a:pPr>
              <a:spcBef>
                <a:spcPts val="300"/>
              </a:spcBef>
            </a:pPr>
            <a:r>
              <a:rPr lang="en-US" sz="1600" dirty="0"/>
              <a:t>Goal : find “Unthinkable Circuits” that humans would overlook or never consider</a:t>
            </a:r>
          </a:p>
          <a:p>
            <a:pPr>
              <a:spcBef>
                <a:spcPts val="300"/>
              </a:spcBef>
            </a:pPr>
            <a:r>
              <a:rPr lang="en-US" sz="1600" dirty="0"/>
              <a:t>Use AI/ML techniques to do inverse design of microwave filters using pixelated layouts</a:t>
            </a:r>
          </a:p>
          <a:p>
            <a:pPr marL="0" indent="0">
              <a:spcBef>
                <a:spcPts val="300"/>
              </a:spcBef>
              <a:buNone/>
            </a:pPr>
            <a:r>
              <a:rPr lang="en-US" b="1" dirty="0"/>
              <a:t>How?</a:t>
            </a:r>
          </a:p>
          <a:p>
            <a:pPr>
              <a:spcBef>
                <a:spcPts val="300"/>
              </a:spcBef>
            </a:pPr>
            <a:r>
              <a:rPr lang="en-US" sz="1600" dirty="0"/>
              <a:t>ADS used to generate synthetic training data </a:t>
            </a:r>
          </a:p>
          <a:p>
            <a:pPr>
              <a:spcBef>
                <a:spcPts val="300"/>
              </a:spcBef>
            </a:pPr>
            <a:r>
              <a:rPr lang="en-US" sz="1600" dirty="0"/>
              <a:t>100k EM simulations vs. </a:t>
            </a:r>
            <a:r>
              <a:rPr lang="en-US" sz="1600" dirty="0" err="1"/>
              <a:t>freq</a:t>
            </a:r>
            <a:r>
              <a:rPr lang="en-US" sz="1600" dirty="0"/>
              <a:t>, raster metal patterns, trained a complex neural net</a:t>
            </a:r>
          </a:p>
          <a:p>
            <a:pPr>
              <a:spcBef>
                <a:spcPts val="300"/>
              </a:spcBef>
            </a:pPr>
            <a:r>
              <a:rPr lang="en-US" sz="1600" dirty="0"/>
              <a:t>Genetic optimizer chooses closest response, using ANN to evaluate quickly</a:t>
            </a:r>
          </a:p>
          <a:p>
            <a:pPr marL="0" indent="0">
              <a:spcBef>
                <a:spcPts val="300"/>
              </a:spcBef>
              <a:buNone/>
            </a:pPr>
            <a:r>
              <a:rPr lang="en-US" sz="1800" b="1" dirty="0"/>
              <a:t>Conclusion</a:t>
            </a:r>
            <a:endParaRPr lang="en-US" sz="1600" b="1" dirty="0"/>
          </a:p>
          <a:p>
            <a:pPr>
              <a:spcBef>
                <a:spcPts val="300"/>
              </a:spcBef>
            </a:pPr>
            <a:r>
              <a:rPr lang="en-US" sz="1600" dirty="0"/>
              <a:t>ADS 2025 APIs were essential and easy</a:t>
            </a:r>
          </a:p>
          <a:p>
            <a:pPr>
              <a:spcBef>
                <a:spcPts val="300"/>
              </a:spcBef>
            </a:pPr>
            <a:r>
              <a:rPr lang="en-US" sz="1600" dirty="0"/>
              <a:t>Fast AI surrogate models with EM-level accuracy can transform design practices </a:t>
            </a:r>
            <a:endParaRPr lang="en-US" dirty="0"/>
          </a:p>
        </p:txBody>
      </p:sp>
      <p:sp>
        <p:nvSpPr>
          <p:cNvPr id="2" name="Title 1">
            <a:extLst>
              <a:ext uri="{FF2B5EF4-FFF2-40B4-BE49-F238E27FC236}">
                <a16:creationId xmlns:a16="http://schemas.microsoft.com/office/drawing/2014/main" id="{B65496ED-C931-2D84-5D21-D3A9E1BD8A1D}"/>
              </a:ext>
            </a:extLst>
          </p:cNvPr>
          <p:cNvSpPr>
            <a:spLocks noGrp="1"/>
          </p:cNvSpPr>
          <p:nvPr>
            <p:ph type="title"/>
          </p:nvPr>
        </p:nvSpPr>
        <p:spPr>
          <a:xfrm>
            <a:off x="685800" y="549275"/>
            <a:ext cx="11201400" cy="369332"/>
          </a:xfrm>
        </p:spPr>
        <p:txBody>
          <a:bodyPr/>
          <a:lstStyle/>
          <a:p>
            <a:r>
              <a:rPr lang="en-US" dirty="0"/>
              <a:t>ADS Python Success Story: Chalmers University  </a:t>
            </a:r>
          </a:p>
        </p:txBody>
      </p:sp>
      <p:pic>
        <p:nvPicPr>
          <p:cNvPr id="3" name="Content Placeholder 8" descr="A screenshot of a computer&#10;&#10;Description automatically generated">
            <a:extLst>
              <a:ext uri="{FF2B5EF4-FFF2-40B4-BE49-F238E27FC236}">
                <a16:creationId xmlns:a16="http://schemas.microsoft.com/office/drawing/2014/main" id="{F8A4A1AF-239E-DD7A-DF21-5324AA65BD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34959" y="1620379"/>
            <a:ext cx="2006753" cy="1287576"/>
          </a:xfrm>
          <a:prstGeom prst="rect">
            <a:avLst/>
          </a:prstGeom>
        </p:spPr>
      </p:pic>
      <p:pic>
        <p:nvPicPr>
          <p:cNvPr id="4" name="Picture 4" descr="Python (programming language) - Wikipedia">
            <a:extLst>
              <a:ext uri="{FF2B5EF4-FFF2-40B4-BE49-F238E27FC236}">
                <a16:creationId xmlns:a16="http://schemas.microsoft.com/office/drawing/2014/main" id="{29A5D7B2-3765-09EA-8BA6-D96551D85F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55937" y="1444268"/>
            <a:ext cx="1200585" cy="1313494"/>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upp 179">
            <a:extLst>
              <a:ext uri="{FF2B5EF4-FFF2-40B4-BE49-F238E27FC236}">
                <a16:creationId xmlns:a16="http://schemas.microsoft.com/office/drawing/2014/main" id="{3D833C10-908B-B209-47A8-A5FD1812413A}"/>
              </a:ext>
            </a:extLst>
          </p:cNvPr>
          <p:cNvGrpSpPr/>
          <p:nvPr/>
        </p:nvGrpSpPr>
        <p:grpSpPr>
          <a:xfrm>
            <a:off x="8527915" y="3093563"/>
            <a:ext cx="1898117" cy="854026"/>
            <a:chOff x="3648132" y="4380839"/>
            <a:chExt cx="3661603" cy="1511588"/>
          </a:xfrm>
        </p:grpSpPr>
        <p:cxnSp>
          <p:nvCxnSpPr>
            <p:cNvPr id="9" name="Straight Arrow Connector 10">
              <a:extLst>
                <a:ext uri="{FF2B5EF4-FFF2-40B4-BE49-F238E27FC236}">
                  <a16:creationId xmlns:a16="http://schemas.microsoft.com/office/drawing/2014/main" id="{DE2DE820-B0C2-14CE-62E3-D81BC3A64F89}"/>
                </a:ext>
              </a:extLst>
            </p:cNvPr>
            <p:cNvCxnSpPr>
              <a:cxnSpLocks/>
            </p:cNvCxnSpPr>
            <p:nvPr/>
          </p:nvCxnSpPr>
          <p:spPr>
            <a:xfrm rot="10800000" flipV="1">
              <a:off x="6579050" y="5200009"/>
              <a:ext cx="652581" cy="44063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Arrow Connector 11">
              <a:extLst>
                <a:ext uri="{FF2B5EF4-FFF2-40B4-BE49-F238E27FC236}">
                  <a16:creationId xmlns:a16="http://schemas.microsoft.com/office/drawing/2014/main" id="{E11FE162-33A3-A906-9531-925283629BAC}"/>
                </a:ext>
              </a:extLst>
            </p:cNvPr>
            <p:cNvCxnSpPr>
              <a:cxnSpLocks/>
            </p:cNvCxnSpPr>
            <p:nvPr/>
          </p:nvCxnSpPr>
          <p:spPr>
            <a:xfrm flipH="1">
              <a:off x="6579049" y="5537226"/>
              <a:ext cx="565804" cy="9592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Arrow Connector 12">
              <a:extLst>
                <a:ext uri="{FF2B5EF4-FFF2-40B4-BE49-F238E27FC236}">
                  <a16:creationId xmlns:a16="http://schemas.microsoft.com/office/drawing/2014/main" id="{4437631C-3022-1C45-6D5E-CBE5A6F954A5}"/>
                </a:ext>
              </a:extLst>
            </p:cNvPr>
            <p:cNvCxnSpPr>
              <a:cxnSpLocks/>
            </p:cNvCxnSpPr>
            <p:nvPr/>
          </p:nvCxnSpPr>
          <p:spPr>
            <a:xfrm rot="10800000" flipV="1">
              <a:off x="6622440" y="5244970"/>
              <a:ext cx="626548" cy="5845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3">
              <a:extLst>
                <a:ext uri="{FF2B5EF4-FFF2-40B4-BE49-F238E27FC236}">
                  <a16:creationId xmlns:a16="http://schemas.microsoft.com/office/drawing/2014/main" id="{14FC1988-6352-CAF5-54FF-0659E3829713}"/>
                </a:ext>
              </a:extLst>
            </p:cNvPr>
            <p:cNvCxnSpPr>
              <a:cxnSpLocks/>
            </p:cNvCxnSpPr>
            <p:nvPr/>
          </p:nvCxnSpPr>
          <p:spPr>
            <a:xfrm rot="10800000" flipV="1">
              <a:off x="6596406" y="4862790"/>
              <a:ext cx="643903" cy="440631"/>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4">
              <a:extLst>
                <a:ext uri="{FF2B5EF4-FFF2-40B4-BE49-F238E27FC236}">
                  <a16:creationId xmlns:a16="http://schemas.microsoft.com/office/drawing/2014/main" id="{9C0B72AA-A5E1-C760-2F22-7E829488DC1F}"/>
                </a:ext>
              </a:extLst>
            </p:cNvPr>
            <p:cNvCxnSpPr>
              <a:cxnSpLocks/>
            </p:cNvCxnSpPr>
            <p:nvPr/>
          </p:nvCxnSpPr>
          <p:spPr>
            <a:xfrm rot="10800000">
              <a:off x="6544339" y="4951217"/>
              <a:ext cx="765394" cy="27127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5">
              <a:extLst>
                <a:ext uri="{FF2B5EF4-FFF2-40B4-BE49-F238E27FC236}">
                  <a16:creationId xmlns:a16="http://schemas.microsoft.com/office/drawing/2014/main" id="{0C3FE900-3648-7555-E5E7-E6E35F7EE4AB}"/>
                </a:ext>
              </a:extLst>
            </p:cNvPr>
            <p:cNvCxnSpPr>
              <a:cxnSpLocks/>
            </p:cNvCxnSpPr>
            <p:nvPr/>
          </p:nvCxnSpPr>
          <p:spPr>
            <a:xfrm flipH="1" flipV="1">
              <a:off x="6605080" y="5640638"/>
              <a:ext cx="609192" cy="158867"/>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16">
              <a:extLst>
                <a:ext uri="{FF2B5EF4-FFF2-40B4-BE49-F238E27FC236}">
                  <a16:creationId xmlns:a16="http://schemas.microsoft.com/office/drawing/2014/main" id="{065D42D9-CE48-3880-945B-81282D5DB332}"/>
                </a:ext>
              </a:extLst>
            </p:cNvPr>
            <p:cNvCxnSpPr>
              <a:cxnSpLocks/>
            </p:cNvCxnSpPr>
            <p:nvPr/>
          </p:nvCxnSpPr>
          <p:spPr>
            <a:xfrm flipH="1" flipV="1">
              <a:off x="6622437" y="5318410"/>
              <a:ext cx="591836" cy="47360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17">
              <a:extLst>
                <a:ext uri="{FF2B5EF4-FFF2-40B4-BE49-F238E27FC236}">
                  <a16:creationId xmlns:a16="http://schemas.microsoft.com/office/drawing/2014/main" id="{2A5AC415-5AA9-698E-9465-FE447C66FEA0}"/>
                </a:ext>
              </a:extLst>
            </p:cNvPr>
            <p:cNvCxnSpPr>
              <a:cxnSpLocks/>
            </p:cNvCxnSpPr>
            <p:nvPr/>
          </p:nvCxnSpPr>
          <p:spPr>
            <a:xfrm rot="10800000">
              <a:off x="6561691" y="4951216"/>
              <a:ext cx="643903" cy="848288"/>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18">
              <a:extLst>
                <a:ext uri="{FF2B5EF4-FFF2-40B4-BE49-F238E27FC236}">
                  <a16:creationId xmlns:a16="http://schemas.microsoft.com/office/drawing/2014/main" id="{2C38D237-02ED-E873-9707-D4E2ADC687E1}"/>
                </a:ext>
              </a:extLst>
            </p:cNvPr>
            <p:cNvCxnSpPr>
              <a:cxnSpLocks/>
            </p:cNvCxnSpPr>
            <p:nvPr/>
          </p:nvCxnSpPr>
          <p:spPr>
            <a:xfrm flipH="1" flipV="1">
              <a:off x="6596402" y="4651469"/>
              <a:ext cx="609193" cy="117801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19">
              <a:extLst>
                <a:ext uri="{FF2B5EF4-FFF2-40B4-BE49-F238E27FC236}">
                  <a16:creationId xmlns:a16="http://schemas.microsoft.com/office/drawing/2014/main" id="{E84B820C-F9EC-6A2F-8E45-750CE3154FF9}"/>
                </a:ext>
              </a:extLst>
            </p:cNvPr>
            <p:cNvCxnSpPr>
              <a:cxnSpLocks/>
            </p:cNvCxnSpPr>
            <p:nvPr/>
          </p:nvCxnSpPr>
          <p:spPr>
            <a:xfrm rot="10800000">
              <a:off x="6587727" y="4621494"/>
              <a:ext cx="635226" cy="93821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0">
              <a:extLst>
                <a:ext uri="{FF2B5EF4-FFF2-40B4-BE49-F238E27FC236}">
                  <a16:creationId xmlns:a16="http://schemas.microsoft.com/office/drawing/2014/main" id="{FAF0C435-C984-40C9-7D17-EB8BADEE65FC}"/>
                </a:ext>
              </a:extLst>
            </p:cNvPr>
            <p:cNvCxnSpPr>
              <a:cxnSpLocks/>
            </p:cNvCxnSpPr>
            <p:nvPr/>
          </p:nvCxnSpPr>
          <p:spPr>
            <a:xfrm rot="10800000">
              <a:off x="6587727" y="4943724"/>
              <a:ext cx="626548" cy="608489"/>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Arrow Connector 21">
              <a:extLst>
                <a:ext uri="{FF2B5EF4-FFF2-40B4-BE49-F238E27FC236}">
                  <a16:creationId xmlns:a16="http://schemas.microsoft.com/office/drawing/2014/main" id="{E50EEFC7-40D3-E91B-3553-762D52BE53EA}"/>
                </a:ext>
              </a:extLst>
            </p:cNvPr>
            <p:cNvCxnSpPr>
              <a:cxnSpLocks/>
            </p:cNvCxnSpPr>
            <p:nvPr/>
          </p:nvCxnSpPr>
          <p:spPr>
            <a:xfrm rot="10800000">
              <a:off x="6570370" y="5295928"/>
              <a:ext cx="565803" cy="173855"/>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22">
              <a:extLst>
                <a:ext uri="{FF2B5EF4-FFF2-40B4-BE49-F238E27FC236}">
                  <a16:creationId xmlns:a16="http://schemas.microsoft.com/office/drawing/2014/main" id="{EDE9B1F7-5627-279E-6F38-B8DF118C46CF}"/>
                </a:ext>
              </a:extLst>
            </p:cNvPr>
            <p:cNvCxnSpPr>
              <a:cxnSpLocks/>
            </p:cNvCxnSpPr>
            <p:nvPr/>
          </p:nvCxnSpPr>
          <p:spPr>
            <a:xfrm rot="10800000">
              <a:off x="6596405" y="4628987"/>
              <a:ext cx="635226" cy="59350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3">
              <a:extLst>
                <a:ext uri="{FF2B5EF4-FFF2-40B4-BE49-F238E27FC236}">
                  <a16:creationId xmlns:a16="http://schemas.microsoft.com/office/drawing/2014/main" id="{7A74A13A-89E9-85EA-838E-4FCC24740358}"/>
                </a:ext>
              </a:extLst>
            </p:cNvPr>
            <p:cNvCxnSpPr>
              <a:cxnSpLocks/>
            </p:cNvCxnSpPr>
            <p:nvPr/>
          </p:nvCxnSpPr>
          <p:spPr>
            <a:xfrm flipH="1" flipV="1">
              <a:off x="6587728" y="4658962"/>
              <a:ext cx="643903" cy="21132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4">
              <a:extLst>
                <a:ext uri="{FF2B5EF4-FFF2-40B4-BE49-F238E27FC236}">
                  <a16:creationId xmlns:a16="http://schemas.microsoft.com/office/drawing/2014/main" id="{B02B7C5E-75A5-7652-E855-A0DCBCA0B334}"/>
                </a:ext>
              </a:extLst>
            </p:cNvPr>
            <p:cNvCxnSpPr>
              <a:cxnSpLocks/>
            </p:cNvCxnSpPr>
            <p:nvPr/>
          </p:nvCxnSpPr>
          <p:spPr>
            <a:xfrm rot="10800000" flipV="1">
              <a:off x="6587728" y="4847803"/>
              <a:ext cx="652581" cy="148376"/>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Arrow Connector 25">
              <a:extLst>
                <a:ext uri="{FF2B5EF4-FFF2-40B4-BE49-F238E27FC236}">
                  <a16:creationId xmlns:a16="http://schemas.microsoft.com/office/drawing/2014/main" id="{D54F3FA2-2423-3880-DA8F-3DF1783A16AA}"/>
                </a:ext>
              </a:extLst>
            </p:cNvPr>
            <p:cNvCxnSpPr>
              <a:cxnSpLocks/>
            </p:cNvCxnSpPr>
            <p:nvPr/>
          </p:nvCxnSpPr>
          <p:spPr>
            <a:xfrm rot="10800000" flipV="1">
              <a:off x="6613762" y="4855297"/>
              <a:ext cx="600514" cy="800329"/>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26">
              <a:extLst>
                <a:ext uri="{FF2B5EF4-FFF2-40B4-BE49-F238E27FC236}">
                  <a16:creationId xmlns:a16="http://schemas.microsoft.com/office/drawing/2014/main" id="{BB3A428C-AA4D-2E3D-9396-97F057FD999D}"/>
                </a:ext>
              </a:extLst>
            </p:cNvPr>
            <p:cNvCxnSpPr>
              <a:cxnSpLocks/>
            </p:cNvCxnSpPr>
            <p:nvPr/>
          </p:nvCxnSpPr>
          <p:spPr>
            <a:xfrm flipH="1">
              <a:off x="6596406" y="4555547"/>
              <a:ext cx="635226" cy="88427"/>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Arrow Connector 27">
              <a:extLst>
                <a:ext uri="{FF2B5EF4-FFF2-40B4-BE49-F238E27FC236}">
                  <a16:creationId xmlns:a16="http://schemas.microsoft.com/office/drawing/2014/main" id="{0837DA95-EC25-BCCB-D91C-98A838B149E7}"/>
                </a:ext>
              </a:extLst>
            </p:cNvPr>
            <p:cNvCxnSpPr>
              <a:cxnSpLocks/>
            </p:cNvCxnSpPr>
            <p:nvPr/>
          </p:nvCxnSpPr>
          <p:spPr>
            <a:xfrm rot="10800000" flipV="1">
              <a:off x="6613763" y="4503093"/>
              <a:ext cx="617869" cy="815315"/>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Arrow Connector 28">
              <a:extLst>
                <a:ext uri="{FF2B5EF4-FFF2-40B4-BE49-F238E27FC236}">
                  <a16:creationId xmlns:a16="http://schemas.microsoft.com/office/drawing/2014/main" id="{D4AE153B-66A7-B105-84E7-8944FE3A2592}"/>
                </a:ext>
              </a:extLst>
            </p:cNvPr>
            <p:cNvCxnSpPr>
              <a:cxnSpLocks/>
            </p:cNvCxnSpPr>
            <p:nvPr/>
          </p:nvCxnSpPr>
          <p:spPr>
            <a:xfrm rot="10800000" flipV="1">
              <a:off x="6596408" y="4495599"/>
              <a:ext cx="713327" cy="50058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Arrow Connector 29">
              <a:extLst>
                <a:ext uri="{FF2B5EF4-FFF2-40B4-BE49-F238E27FC236}">
                  <a16:creationId xmlns:a16="http://schemas.microsoft.com/office/drawing/2014/main" id="{14764F31-D284-4C9C-E77D-DF8A4A711233}"/>
                </a:ext>
              </a:extLst>
            </p:cNvPr>
            <p:cNvCxnSpPr>
              <a:cxnSpLocks/>
            </p:cNvCxnSpPr>
            <p:nvPr/>
          </p:nvCxnSpPr>
          <p:spPr>
            <a:xfrm flipH="1">
              <a:off x="6602231" y="4508832"/>
              <a:ext cx="629973" cy="1134036"/>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35" name="Group 30">
              <a:extLst>
                <a:ext uri="{FF2B5EF4-FFF2-40B4-BE49-F238E27FC236}">
                  <a16:creationId xmlns:a16="http://schemas.microsoft.com/office/drawing/2014/main" id="{9A84E13D-323C-AD02-563F-F3830AB1EF88}"/>
                </a:ext>
              </a:extLst>
            </p:cNvPr>
            <p:cNvGrpSpPr/>
            <p:nvPr/>
          </p:nvGrpSpPr>
          <p:grpSpPr>
            <a:xfrm>
              <a:off x="4878173" y="4495597"/>
              <a:ext cx="765396" cy="1326386"/>
              <a:chOff x="9912870" y="4893128"/>
              <a:chExt cx="884323" cy="1774656"/>
            </a:xfrm>
            <a:solidFill>
              <a:schemeClr val="tx1">
                <a:lumMod val="75000"/>
                <a:lumOff val="25000"/>
              </a:schemeClr>
            </a:solidFill>
          </p:grpSpPr>
          <p:cxnSp>
            <p:nvCxnSpPr>
              <p:cNvPr id="108" name="Straight Arrow Connector 103">
                <a:extLst>
                  <a:ext uri="{FF2B5EF4-FFF2-40B4-BE49-F238E27FC236}">
                    <a16:creationId xmlns:a16="http://schemas.microsoft.com/office/drawing/2014/main" id="{0A6A120B-2629-E28A-817F-06E6F9780129}"/>
                  </a:ext>
                </a:extLst>
              </p:cNvPr>
              <p:cNvCxnSpPr>
                <a:cxnSpLocks/>
              </p:cNvCxnSpPr>
              <p:nvPr/>
            </p:nvCxnSpPr>
            <p:spPr>
              <a:xfrm flipV="1">
                <a:off x="10003109" y="5135764"/>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Arrow Connector 104">
                <a:extLst>
                  <a:ext uri="{FF2B5EF4-FFF2-40B4-BE49-F238E27FC236}">
                    <a16:creationId xmlns:a16="http://schemas.microsoft.com/office/drawing/2014/main" id="{E2F0C620-AA94-A6DC-F0B7-80732AE326CA}"/>
                  </a:ext>
                </a:extLst>
              </p:cNvPr>
              <p:cNvCxnSpPr>
                <a:cxnSpLocks/>
              </p:cNvCxnSpPr>
              <p:nvPr/>
            </p:nvCxnSpPr>
            <p:spPr>
              <a:xfrm flipV="1">
                <a:off x="10093345" y="5085633"/>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Arrow Connector 105">
                <a:extLst>
                  <a:ext uri="{FF2B5EF4-FFF2-40B4-BE49-F238E27FC236}">
                    <a16:creationId xmlns:a16="http://schemas.microsoft.com/office/drawing/2014/main" id="{F3F5C302-C027-A92A-E356-F78D64220F0D}"/>
                  </a:ext>
                </a:extLst>
              </p:cNvPr>
              <p:cNvCxnSpPr>
                <a:cxnSpLocks/>
              </p:cNvCxnSpPr>
              <p:nvPr/>
            </p:nvCxnSpPr>
            <p:spPr>
              <a:xfrm flipV="1">
                <a:off x="9983056" y="5586947"/>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Arrow Connector 106">
                <a:extLst>
                  <a:ext uri="{FF2B5EF4-FFF2-40B4-BE49-F238E27FC236}">
                    <a16:creationId xmlns:a16="http://schemas.microsoft.com/office/drawing/2014/main" id="{D45A7FCD-D5FC-8125-C86C-4E3444526776}"/>
                  </a:ext>
                </a:extLst>
              </p:cNvPr>
              <p:cNvCxnSpPr>
                <a:cxnSpLocks/>
              </p:cNvCxnSpPr>
              <p:nvPr/>
            </p:nvCxnSpPr>
            <p:spPr>
              <a:xfrm flipV="1">
                <a:off x="9993082" y="5586948"/>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Arrow Connector 107">
                <a:extLst>
                  <a:ext uri="{FF2B5EF4-FFF2-40B4-BE49-F238E27FC236}">
                    <a16:creationId xmlns:a16="http://schemas.microsoft.com/office/drawing/2014/main" id="{25D9062E-AB7C-E018-427D-12626309ABB6}"/>
                  </a:ext>
                </a:extLst>
              </p:cNvPr>
              <p:cNvCxnSpPr>
                <a:cxnSpLocks/>
              </p:cNvCxnSpPr>
              <p:nvPr/>
            </p:nvCxnSpPr>
            <p:spPr>
              <a:xfrm>
                <a:off x="9912872" y="5695232"/>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Arrow Connector 108">
                <a:extLst>
                  <a:ext uri="{FF2B5EF4-FFF2-40B4-BE49-F238E27FC236}">
                    <a16:creationId xmlns:a16="http://schemas.microsoft.com/office/drawing/2014/main" id="{A7AEAE8C-48AB-3CAC-4CF6-1A49A41E4B8B}"/>
                  </a:ext>
                </a:extLst>
              </p:cNvPr>
              <p:cNvCxnSpPr>
                <a:cxnSpLocks/>
              </p:cNvCxnSpPr>
              <p:nvPr/>
            </p:nvCxnSpPr>
            <p:spPr>
              <a:xfrm>
                <a:off x="10003114" y="4923207"/>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Arrow Connector 109">
                <a:extLst>
                  <a:ext uri="{FF2B5EF4-FFF2-40B4-BE49-F238E27FC236}">
                    <a16:creationId xmlns:a16="http://schemas.microsoft.com/office/drawing/2014/main" id="{7DAA2BAB-9B33-C4BC-7C16-693B5C9C0088}"/>
                  </a:ext>
                </a:extLst>
              </p:cNvPr>
              <p:cNvCxnSpPr>
                <a:cxnSpLocks/>
              </p:cNvCxnSpPr>
              <p:nvPr/>
            </p:nvCxnSpPr>
            <p:spPr>
              <a:xfrm>
                <a:off x="10013140" y="4933233"/>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Arrow Connector 110">
                <a:extLst>
                  <a:ext uri="{FF2B5EF4-FFF2-40B4-BE49-F238E27FC236}">
                    <a16:creationId xmlns:a16="http://schemas.microsoft.com/office/drawing/2014/main" id="{C3B31289-2A3A-4D4E-08B6-57492D7EE0EE}"/>
                  </a:ext>
                </a:extLst>
              </p:cNvPr>
              <p:cNvCxnSpPr>
                <a:cxnSpLocks/>
              </p:cNvCxnSpPr>
              <p:nvPr/>
            </p:nvCxnSpPr>
            <p:spPr>
              <a:xfrm>
                <a:off x="10033192" y="4923207"/>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Arrow Connector 111">
                <a:extLst>
                  <a:ext uri="{FF2B5EF4-FFF2-40B4-BE49-F238E27FC236}">
                    <a16:creationId xmlns:a16="http://schemas.microsoft.com/office/drawing/2014/main" id="{127DEBE8-BED7-E656-1B08-A035C85A0609}"/>
                  </a:ext>
                </a:extLst>
              </p:cNvPr>
              <p:cNvCxnSpPr>
                <a:cxnSpLocks/>
              </p:cNvCxnSpPr>
              <p:nvPr/>
            </p:nvCxnSpPr>
            <p:spPr>
              <a:xfrm>
                <a:off x="10023165" y="4893128"/>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7" name="Straight Arrow Connector 112">
                <a:extLst>
                  <a:ext uri="{FF2B5EF4-FFF2-40B4-BE49-F238E27FC236}">
                    <a16:creationId xmlns:a16="http://schemas.microsoft.com/office/drawing/2014/main" id="{19698FF8-A194-8FEC-B6A8-9A75D04B67FA}"/>
                  </a:ext>
                </a:extLst>
              </p:cNvPr>
              <p:cNvCxnSpPr>
                <a:cxnSpLocks/>
              </p:cNvCxnSpPr>
              <p:nvPr/>
            </p:nvCxnSpPr>
            <p:spPr>
              <a:xfrm>
                <a:off x="10013137" y="5244049"/>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Arrow Connector 113">
                <a:extLst>
                  <a:ext uri="{FF2B5EF4-FFF2-40B4-BE49-F238E27FC236}">
                    <a16:creationId xmlns:a16="http://schemas.microsoft.com/office/drawing/2014/main" id="{BCD29FD0-BC11-A1D2-D0A3-F3B3D8D66D40}"/>
                  </a:ext>
                </a:extLst>
              </p:cNvPr>
              <p:cNvCxnSpPr>
                <a:cxnSpLocks/>
              </p:cNvCxnSpPr>
              <p:nvPr/>
            </p:nvCxnSpPr>
            <p:spPr>
              <a:xfrm>
                <a:off x="10023163" y="5254075"/>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9" name="Straight Arrow Connector 114">
                <a:extLst>
                  <a:ext uri="{FF2B5EF4-FFF2-40B4-BE49-F238E27FC236}">
                    <a16:creationId xmlns:a16="http://schemas.microsoft.com/office/drawing/2014/main" id="{EA8932BF-521F-8689-0B4C-5AD47958C70F}"/>
                  </a:ext>
                </a:extLst>
              </p:cNvPr>
              <p:cNvCxnSpPr>
                <a:cxnSpLocks/>
              </p:cNvCxnSpPr>
              <p:nvPr/>
            </p:nvCxnSpPr>
            <p:spPr>
              <a:xfrm>
                <a:off x="10113399" y="5364363"/>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Arrow Connector 115">
                <a:extLst>
                  <a:ext uri="{FF2B5EF4-FFF2-40B4-BE49-F238E27FC236}">
                    <a16:creationId xmlns:a16="http://schemas.microsoft.com/office/drawing/2014/main" id="{19168F3A-9C61-F7EF-45F4-E40E25AC2D43}"/>
                  </a:ext>
                </a:extLst>
              </p:cNvPr>
              <p:cNvCxnSpPr>
                <a:cxnSpLocks/>
              </p:cNvCxnSpPr>
              <p:nvPr/>
            </p:nvCxnSpPr>
            <p:spPr>
              <a:xfrm>
                <a:off x="10003110" y="5695233"/>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1" name="Straight Arrow Connector 116">
                <a:extLst>
                  <a:ext uri="{FF2B5EF4-FFF2-40B4-BE49-F238E27FC236}">
                    <a16:creationId xmlns:a16="http://schemas.microsoft.com/office/drawing/2014/main" id="{AAB23DB6-1354-348C-A1D3-62178F5FA283}"/>
                  </a:ext>
                </a:extLst>
              </p:cNvPr>
              <p:cNvCxnSpPr>
                <a:cxnSpLocks/>
              </p:cNvCxnSpPr>
              <p:nvPr/>
            </p:nvCxnSpPr>
            <p:spPr>
              <a:xfrm>
                <a:off x="10003110" y="6166470"/>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Arrow Connector 117">
                <a:extLst>
                  <a:ext uri="{FF2B5EF4-FFF2-40B4-BE49-F238E27FC236}">
                    <a16:creationId xmlns:a16="http://schemas.microsoft.com/office/drawing/2014/main" id="{80E88ABE-4E64-7DF6-9207-2F25B60497C7}"/>
                  </a:ext>
                </a:extLst>
              </p:cNvPr>
              <p:cNvCxnSpPr>
                <a:cxnSpLocks/>
              </p:cNvCxnSpPr>
              <p:nvPr/>
            </p:nvCxnSpPr>
            <p:spPr>
              <a:xfrm flipV="1">
                <a:off x="9993083" y="5998027"/>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Arrow Connector 118">
                <a:extLst>
                  <a:ext uri="{FF2B5EF4-FFF2-40B4-BE49-F238E27FC236}">
                    <a16:creationId xmlns:a16="http://schemas.microsoft.com/office/drawing/2014/main" id="{3FF4BCD3-D104-A048-8D89-3271F1B5E3B5}"/>
                  </a:ext>
                </a:extLst>
              </p:cNvPr>
              <p:cNvCxnSpPr>
                <a:cxnSpLocks/>
              </p:cNvCxnSpPr>
              <p:nvPr/>
            </p:nvCxnSpPr>
            <p:spPr>
              <a:xfrm flipV="1">
                <a:off x="10023161" y="5115711"/>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Arrow Connector 119">
                <a:extLst>
                  <a:ext uri="{FF2B5EF4-FFF2-40B4-BE49-F238E27FC236}">
                    <a16:creationId xmlns:a16="http://schemas.microsoft.com/office/drawing/2014/main" id="{5577AA82-1887-E1B2-3D33-129D6992CC2E}"/>
                  </a:ext>
                </a:extLst>
              </p:cNvPr>
              <p:cNvCxnSpPr>
                <a:cxnSpLocks/>
              </p:cNvCxnSpPr>
              <p:nvPr/>
            </p:nvCxnSpPr>
            <p:spPr>
              <a:xfrm flipV="1">
                <a:off x="10003109" y="6399079"/>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Arrow Connector 120">
                <a:extLst>
                  <a:ext uri="{FF2B5EF4-FFF2-40B4-BE49-F238E27FC236}">
                    <a16:creationId xmlns:a16="http://schemas.microsoft.com/office/drawing/2014/main" id="{444C276B-90C8-92A7-7448-41EFAADEFD6F}"/>
                  </a:ext>
                </a:extLst>
              </p:cNvPr>
              <p:cNvCxnSpPr>
                <a:cxnSpLocks/>
              </p:cNvCxnSpPr>
              <p:nvPr/>
            </p:nvCxnSpPr>
            <p:spPr>
              <a:xfrm flipV="1">
                <a:off x="10003108" y="5566895"/>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6" name="Straight Arrow Connector 121">
                <a:extLst>
                  <a:ext uri="{FF2B5EF4-FFF2-40B4-BE49-F238E27FC236}">
                    <a16:creationId xmlns:a16="http://schemas.microsoft.com/office/drawing/2014/main" id="{7D7156D1-935C-FF37-47B7-EEF1B075F649}"/>
                  </a:ext>
                </a:extLst>
              </p:cNvPr>
              <p:cNvCxnSpPr>
                <a:cxnSpLocks/>
              </p:cNvCxnSpPr>
              <p:nvPr/>
            </p:nvCxnSpPr>
            <p:spPr>
              <a:xfrm flipV="1">
                <a:off x="9912870" y="5998026"/>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Arrow Connector 122">
                <a:extLst>
                  <a:ext uri="{FF2B5EF4-FFF2-40B4-BE49-F238E27FC236}">
                    <a16:creationId xmlns:a16="http://schemas.microsoft.com/office/drawing/2014/main" id="{7F5EF472-D241-B463-043B-5B01C0197B8B}"/>
                  </a:ext>
                </a:extLst>
              </p:cNvPr>
              <p:cNvCxnSpPr>
                <a:cxnSpLocks/>
              </p:cNvCxnSpPr>
              <p:nvPr/>
            </p:nvCxnSpPr>
            <p:spPr>
              <a:xfrm flipV="1">
                <a:off x="10003108" y="5095658"/>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grpSp>
          <p:nvGrpSpPr>
            <p:cNvPr id="36" name="Group 31">
              <a:extLst>
                <a:ext uri="{FF2B5EF4-FFF2-40B4-BE49-F238E27FC236}">
                  <a16:creationId xmlns:a16="http://schemas.microsoft.com/office/drawing/2014/main" id="{B4571156-2214-A651-6B60-C9E597F46515}"/>
                </a:ext>
              </a:extLst>
            </p:cNvPr>
            <p:cNvGrpSpPr/>
            <p:nvPr/>
          </p:nvGrpSpPr>
          <p:grpSpPr>
            <a:xfrm>
              <a:off x="3648132" y="4494320"/>
              <a:ext cx="765394" cy="1326389"/>
              <a:chOff x="2977237" y="2585357"/>
              <a:chExt cx="884323" cy="1774656"/>
            </a:xfrm>
            <a:solidFill>
              <a:schemeClr val="tx1">
                <a:lumMod val="75000"/>
                <a:lumOff val="25000"/>
              </a:schemeClr>
            </a:solidFill>
          </p:grpSpPr>
          <p:cxnSp>
            <p:nvCxnSpPr>
              <p:cNvPr id="88" name="Straight Arrow Connector 83">
                <a:extLst>
                  <a:ext uri="{FF2B5EF4-FFF2-40B4-BE49-F238E27FC236}">
                    <a16:creationId xmlns:a16="http://schemas.microsoft.com/office/drawing/2014/main" id="{9A053F98-4744-6BC2-BFEF-F922FE5F8317}"/>
                  </a:ext>
                </a:extLst>
              </p:cNvPr>
              <p:cNvCxnSpPr/>
              <p:nvPr/>
            </p:nvCxnSpPr>
            <p:spPr>
              <a:xfrm>
                <a:off x="3067481" y="2615436"/>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9" name="Straight Arrow Connector 84">
                <a:extLst>
                  <a:ext uri="{FF2B5EF4-FFF2-40B4-BE49-F238E27FC236}">
                    <a16:creationId xmlns:a16="http://schemas.microsoft.com/office/drawing/2014/main" id="{23C761D5-DD0B-D59E-DCBE-0695368ABB50}"/>
                  </a:ext>
                </a:extLst>
              </p:cNvPr>
              <p:cNvCxnSpPr>
                <a:cxnSpLocks/>
              </p:cNvCxnSpPr>
              <p:nvPr/>
            </p:nvCxnSpPr>
            <p:spPr>
              <a:xfrm>
                <a:off x="3077507" y="2625462"/>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Arrow Connector 85">
                <a:extLst>
                  <a:ext uri="{FF2B5EF4-FFF2-40B4-BE49-F238E27FC236}">
                    <a16:creationId xmlns:a16="http://schemas.microsoft.com/office/drawing/2014/main" id="{BCF0DE8C-438E-6C24-6F59-64C7A890FD51}"/>
                  </a:ext>
                </a:extLst>
              </p:cNvPr>
              <p:cNvCxnSpPr>
                <a:cxnSpLocks/>
              </p:cNvCxnSpPr>
              <p:nvPr/>
            </p:nvCxnSpPr>
            <p:spPr>
              <a:xfrm>
                <a:off x="3097559" y="2615436"/>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1" name="Straight Arrow Connector 86">
                <a:extLst>
                  <a:ext uri="{FF2B5EF4-FFF2-40B4-BE49-F238E27FC236}">
                    <a16:creationId xmlns:a16="http://schemas.microsoft.com/office/drawing/2014/main" id="{F522B6E9-E46D-D3CD-F714-35D51B591AC9}"/>
                  </a:ext>
                </a:extLst>
              </p:cNvPr>
              <p:cNvCxnSpPr>
                <a:cxnSpLocks/>
              </p:cNvCxnSpPr>
              <p:nvPr/>
            </p:nvCxnSpPr>
            <p:spPr>
              <a:xfrm>
                <a:off x="3087532" y="2585357"/>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2" name="Straight Arrow Connector 87">
                <a:extLst>
                  <a:ext uri="{FF2B5EF4-FFF2-40B4-BE49-F238E27FC236}">
                    <a16:creationId xmlns:a16="http://schemas.microsoft.com/office/drawing/2014/main" id="{C05E342F-0423-2BC7-1264-B65E1F1FF797}"/>
                  </a:ext>
                </a:extLst>
              </p:cNvPr>
              <p:cNvCxnSpPr>
                <a:cxnSpLocks/>
              </p:cNvCxnSpPr>
              <p:nvPr/>
            </p:nvCxnSpPr>
            <p:spPr>
              <a:xfrm>
                <a:off x="3077504" y="2936278"/>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Arrow Connector 88">
                <a:extLst>
                  <a:ext uri="{FF2B5EF4-FFF2-40B4-BE49-F238E27FC236}">
                    <a16:creationId xmlns:a16="http://schemas.microsoft.com/office/drawing/2014/main" id="{9E2E3C0E-DD42-91E1-13B5-D008FADA7A83}"/>
                  </a:ext>
                </a:extLst>
              </p:cNvPr>
              <p:cNvCxnSpPr>
                <a:cxnSpLocks/>
              </p:cNvCxnSpPr>
              <p:nvPr/>
            </p:nvCxnSpPr>
            <p:spPr>
              <a:xfrm>
                <a:off x="3087530" y="2946304"/>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Arrow Connector 89">
                <a:extLst>
                  <a:ext uri="{FF2B5EF4-FFF2-40B4-BE49-F238E27FC236}">
                    <a16:creationId xmlns:a16="http://schemas.microsoft.com/office/drawing/2014/main" id="{6BE7F0A2-0E2D-B4DA-D80E-AFB5ECC5BAA0}"/>
                  </a:ext>
                </a:extLst>
              </p:cNvPr>
              <p:cNvCxnSpPr>
                <a:cxnSpLocks/>
              </p:cNvCxnSpPr>
              <p:nvPr/>
            </p:nvCxnSpPr>
            <p:spPr>
              <a:xfrm>
                <a:off x="3177766" y="3056592"/>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Arrow Connector 90">
                <a:extLst>
                  <a:ext uri="{FF2B5EF4-FFF2-40B4-BE49-F238E27FC236}">
                    <a16:creationId xmlns:a16="http://schemas.microsoft.com/office/drawing/2014/main" id="{E470B483-88F6-2D8E-9FE6-952A93CE597F}"/>
                  </a:ext>
                </a:extLst>
              </p:cNvPr>
              <p:cNvCxnSpPr>
                <a:cxnSpLocks/>
              </p:cNvCxnSpPr>
              <p:nvPr/>
            </p:nvCxnSpPr>
            <p:spPr>
              <a:xfrm flipV="1">
                <a:off x="3157712" y="2777862"/>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Arrow Connector 91">
                <a:extLst>
                  <a:ext uri="{FF2B5EF4-FFF2-40B4-BE49-F238E27FC236}">
                    <a16:creationId xmlns:a16="http://schemas.microsoft.com/office/drawing/2014/main" id="{12BFB652-3BB8-381E-DC70-88702BCE0F44}"/>
                  </a:ext>
                </a:extLst>
              </p:cNvPr>
              <p:cNvCxnSpPr>
                <a:cxnSpLocks/>
              </p:cNvCxnSpPr>
              <p:nvPr/>
            </p:nvCxnSpPr>
            <p:spPr>
              <a:xfrm>
                <a:off x="3067477" y="3387462"/>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7" name="Straight Arrow Connector 92">
                <a:extLst>
                  <a:ext uri="{FF2B5EF4-FFF2-40B4-BE49-F238E27FC236}">
                    <a16:creationId xmlns:a16="http://schemas.microsoft.com/office/drawing/2014/main" id="{201B3A67-56A2-99C7-49B5-0A760183B115}"/>
                  </a:ext>
                </a:extLst>
              </p:cNvPr>
              <p:cNvCxnSpPr>
                <a:cxnSpLocks/>
              </p:cNvCxnSpPr>
              <p:nvPr/>
            </p:nvCxnSpPr>
            <p:spPr>
              <a:xfrm flipV="1">
                <a:off x="3067476" y="2827993"/>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Arrow Connector 93">
                <a:extLst>
                  <a:ext uri="{FF2B5EF4-FFF2-40B4-BE49-F238E27FC236}">
                    <a16:creationId xmlns:a16="http://schemas.microsoft.com/office/drawing/2014/main" id="{794C0D41-09A0-1E17-DA06-7A389C849271}"/>
                  </a:ext>
                </a:extLst>
              </p:cNvPr>
              <p:cNvCxnSpPr>
                <a:cxnSpLocks/>
              </p:cNvCxnSpPr>
              <p:nvPr/>
            </p:nvCxnSpPr>
            <p:spPr>
              <a:xfrm flipV="1">
                <a:off x="3047423" y="3279176"/>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Arrow Connector 94">
                <a:extLst>
                  <a:ext uri="{FF2B5EF4-FFF2-40B4-BE49-F238E27FC236}">
                    <a16:creationId xmlns:a16="http://schemas.microsoft.com/office/drawing/2014/main" id="{B2869049-0ADB-0DF6-86B2-CCC6936C17F9}"/>
                  </a:ext>
                </a:extLst>
              </p:cNvPr>
              <p:cNvCxnSpPr>
                <a:cxnSpLocks/>
              </p:cNvCxnSpPr>
              <p:nvPr/>
            </p:nvCxnSpPr>
            <p:spPr>
              <a:xfrm>
                <a:off x="2977239" y="3387461"/>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Arrow Connector 95">
                <a:extLst>
                  <a:ext uri="{FF2B5EF4-FFF2-40B4-BE49-F238E27FC236}">
                    <a16:creationId xmlns:a16="http://schemas.microsoft.com/office/drawing/2014/main" id="{E93E870E-C60E-8AE1-B116-1F6933F64CDA}"/>
                  </a:ext>
                </a:extLst>
              </p:cNvPr>
              <p:cNvCxnSpPr>
                <a:cxnSpLocks/>
              </p:cNvCxnSpPr>
              <p:nvPr/>
            </p:nvCxnSpPr>
            <p:spPr>
              <a:xfrm>
                <a:off x="3067477" y="3858699"/>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Arrow Connector 96">
                <a:extLst>
                  <a:ext uri="{FF2B5EF4-FFF2-40B4-BE49-F238E27FC236}">
                    <a16:creationId xmlns:a16="http://schemas.microsoft.com/office/drawing/2014/main" id="{C05E8B1D-0661-2A9A-C30E-7AB3A484BCF7}"/>
                  </a:ext>
                </a:extLst>
              </p:cNvPr>
              <p:cNvCxnSpPr>
                <a:cxnSpLocks/>
              </p:cNvCxnSpPr>
              <p:nvPr/>
            </p:nvCxnSpPr>
            <p:spPr>
              <a:xfrm flipV="1">
                <a:off x="3057450" y="3690256"/>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2" name="Straight Arrow Connector 97">
                <a:extLst>
                  <a:ext uri="{FF2B5EF4-FFF2-40B4-BE49-F238E27FC236}">
                    <a16:creationId xmlns:a16="http://schemas.microsoft.com/office/drawing/2014/main" id="{822F8144-4B70-BC15-C62F-25A77F1E7B7A}"/>
                  </a:ext>
                </a:extLst>
              </p:cNvPr>
              <p:cNvCxnSpPr>
                <a:cxnSpLocks/>
              </p:cNvCxnSpPr>
              <p:nvPr/>
            </p:nvCxnSpPr>
            <p:spPr>
              <a:xfrm flipV="1">
                <a:off x="3057449" y="3279177"/>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Arrow Connector 98">
                <a:extLst>
                  <a:ext uri="{FF2B5EF4-FFF2-40B4-BE49-F238E27FC236}">
                    <a16:creationId xmlns:a16="http://schemas.microsoft.com/office/drawing/2014/main" id="{022B4C3B-B6FF-14D2-C97C-05BCA0875E9E}"/>
                  </a:ext>
                </a:extLst>
              </p:cNvPr>
              <p:cNvCxnSpPr>
                <a:cxnSpLocks/>
              </p:cNvCxnSpPr>
              <p:nvPr/>
            </p:nvCxnSpPr>
            <p:spPr>
              <a:xfrm flipV="1">
                <a:off x="3087528" y="2807940"/>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Arrow Connector 99">
                <a:extLst>
                  <a:ext uri="{FF2B5EF4-FFF2-40B4-BE49-F238E27FC236}">
                    <a16:creationId xmlns:a16="http://schemas.microsoft.com/office/drawing/2014/main" id="{87B99335-00D8-0D61-4BDA-889BA98747C2}"/>
                  </a:ext>
                </a:extLst>
              </p:cNvPr>
              <p:cNvCxnSpPr>
                <a:cxnSpLocks/>
              </p:cNvCxnSpPr>
              <p:nvPr/>
            </p:nvCxnSpPr>
            <p:spPr>
              <a:xfrm flipV="1">
                <a:off x="3067476" y="4091308"/>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Arrow Connector 100">
                <a:extLst>
                  <a:ext uri="{FF2B5EF4-FFF2-40B4-BE49-F238E27FC236}">
                    <a16:creationId xmlns:a16="http://schemas.microsoft.com/office/drawing/2014/main" id="{C00A7E84-C818-7360-347D-AB3543C564E4}"/>
                  </a:ext>
                </a:extLst>
              </p:cNvPr>
              <p:cNvCxnSpPr>
                <a:cxnSpLocks/>
              </p:cNvCxnSpPr>
              <p:nvPr/>
            </p:nvCxnSpPr>
            <p:spPr>
              <a:xfrm flipV="1">
                <a:off x="3067475" y="3259124"/>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Arrow Connector 101">
                <a:extLst>
                  <a:ext uri="{FF2B5EF4-FFF2-40B4-BE49-F238E27FC236}">
                    <a16:creationId xmlns:a16="http://schemas.microsoft.com/office/drawing/2014/main" id="{CD4EC753-B548-6E5D-F4BC-A91CB33A5ADA}"/>
                  </a:ext>
                </a:extLst>
              </p:cNvPr>
              <p:cNvCxnSpPr>
                <a:cxnSpLocks/>
              </p:cNvCxnSpPr>
              <p:nvPr/>
            </p:nvCxnSpPr>
            <p:spPr>
              <a:xfrm flipV="1">
                <a:off x="2977237" y="3690255"/>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Arrow Connector 102">
                <a:extLst>
                  <a:ext uri="{FF2B5EF4-FFF2-40B4-BE49-F238E27FC236}">
                    <a16:creationId xmlns:a16="http://schemas.microsoft.com/office/drawing/2014/main" id="{6D451731-FEDF-E94C-175A-8F8823A4A3BF}"/>
                  </a:ext>
                </a:extLst>
              </p:cNvPr>
              <p:cNvCxnSpPr>
                <a:cxnSpLocks/>
              </p:cNvCxnSpPr>
              <p:nvPr/>
            </p:nvCxnSpPr>
            <p:spPr>
              <a:xfrm flipV="1">
                <a:off x="3067475" y="2787887"/>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37" name="Flowchart: Connector 32">
              <a:extLst>
                <a:ext uri="{FF2B5EF4-FFF2-40B4-BE49-F238E27FC236}">
                  <a16:creationId xmlns:a16="http://schemas.microsoft.com/office/drawing/2014/main" id="{DDCDA7DC-D2A0-1C59-FCBF-C54D7F84D9CF}"/>
                </a:ext>
              </a:extLst>
            </p:cNvPr>
            <p:cNvSpPr/>
            <p:nvPr/>
          </p:nvSpPr>
          <p:spPr>
            <a:xfrm>
              <a:off x="3648886" y="4718057"/>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lowchart: Connector 33">
              <a:extLst>
                <a:ext uri="{FF2B5EF4-FFF2-40B4-BE49-F238E27FC236}">
                  <a16:creationId xmlns:a16="http://schemas.microsoft.com/office/drawing/2014/main" id="{A69A6143-6C36-E513-8697-1C6E23AA5307}"/>
                </a:ext>
              </a:extLst>
            </p:cNvPr>
            <p:cNvSpPr/>
            <p:nvPr/>
          </p:nvSpPr>
          <p:spPr>
            <a:xfrm>
              <a:off x="3648885" y="438833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lowchart: Connector 34">
              <a:extLst>
                <a:ext uri="{FF2B5EF4-FFF2-40B4-BE49-F238E27FC236}">
                  <a16:creationId xmlns:a16="http://schemas.microsoft.com/office/drawing/2014/main" id="{6A9DBDCE-0069-3F76-1B07-0CCCE4FF6448}"/>
                </a:ext>
              </a:extLst>
            </p:cNvPr>
            <p:cNvSpPr/>
            <p:nvPr/>
          </p:nvSpPr>
          <p:spPr>
            <a:xfrm>
              <a:off x="3648885" y="504777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lowchart: Connector 35">
              <a:extLst>
                <a:ext uri="{FF2B5EF4-FFF2-40B4-BE49-F238E27FC236}">
                  <a16:creationId xmlns:a16="http://schemas.microsoft.com/office/drawing/2014/main" id="{C0D12C41-D243-49C7-0749-DE3F15361511}"/>
                </a:ext>
              </a:extLst>
            </p:cNvPr>
            <p:cNvSpPr/>
            <p:nvPr/>
          </p:nvSpPr>
          <p:spPr>
            <a:xfrm>
              <a:off x="3648886" y="537750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lowchart: Connector 36">
              <a:extLst>
                <a:ext uri="{FF2B5EF4-FFF2-40B4-BE49-F238E27FC236}">
                  <a16:creationId xmlns:a16="http://schemas.microsoft.com/office/drawing/2014/main" id="{47864768-FC31-7EC3-3BDB-47FF6DA2D4CD}"/>
                </a:ext>
              </a:extLst>
            </p:cNvPr>
            <p:cNvSpPr/>
            <p:nvPr/>
          </p:nvSpPr>
          <p:spPr>
            <a:xfrm>
              <a:off x="3648885" y="570722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lowchart: Connector 37">
              <a:extLst>
                <a:ext uri="{FF2B5EF4-FFF2-40B4-BE49-F238E27FC236}">
                  <a16:creationId xmlns:a16="http://schemas.microsoft.com/office/drawing/2014/main" id="{07A0ED11-2814-F698-A643-81111112AE01}"/>
                </a:ext>
              </a:extLst>
            </p:cNvPr>
            <p:cNvSpPr/>
            <p:nvPr/>
          </p:nvSpPr>
          <p:spPr>
            <a:xfrm>
              <a:off x="7111386" y="4778006"/>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lowchart: Connector 38">
              <a:extLst>
                <a:ext uri="{FF2B5EF4-FFF2-40B4-BE49-F238E27FC236}">
                  <a16:creationId xmlns:a16="http://schemas.microsoft.com/office/drawing/2014/main" id="{3B7C2AA2-BDF5-FA4B-B6DA-C2D7290A138E}"/>
                </a:ext>
              </a:extLst>
            </p:cNvPr>
            <p:cNvSpPr/>
            <p:nvPr/>
          </p:nvSpPr>
          <p:spPr>
            <a:xfrm>
              <a:off x="7111385" y="4448282"/>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lowchart: Connector 39">
              <a:extLst>
                <a:ext uri="{FF2B5EF4-FFF2-40B4-BE49-F238E27FC236}">
                  <a16:creationId xmlns:a16="http://schemas.microsoft.com/office/drawing/2014/main" id="{FE889231-8739-A48F-20CA-54619492117C}"/>
                </a:ext>
              </a:extLst>
            </p:cNvPr>
            <p:cNvSpPr/>
            <p:nvPr/>
          </p:nvSpPr>
          <p:spPr>
            <a:xfrm>
              <a:off x="7111384" y="5122716"/>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lowchart: Connector 40">
              <a:extLst>
                <a:ext uri="{FF2B5EF4-FFF2-40B4-BE49-F238E27FC236}">
                  <a16:creationId xmlns:a16="http://schemas.microsoft.com/office/drawing/2014/main" id="{73AA1C2A-A34B-C757-CDE4-9751853DA37E}"/>
                </a:ext>
              </a:extLst>
            </p:cNvPr>
            <p:cNvSpPr/>
            <p:nvPr/>
          </p:nvSpPr>
          <p:spPr>
            <a:xfrm>
              <a:off x="7111386" y="5452441"/>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lowchart: Connector 41">
              <a:extLst>
                <a:ext uri="{FF2B5EF4-FFF2-40B4-BE49-F238E27FC236}">
                  <a16:creationId xmlns:a16="http://schemas.microsoft.com/office/drawing/2014/main" id="{4805E8A1-06FB-2A6E-F7FE-1B71FF9AAA6C}"/>
                </a:ext>
              </a:extLst>
            </p:cNvPr>
            <p:cNvSpPr/>
            <p:nvPr/>
          </p:nvSpPr>
          <p:spPr>
            <a:xfrm>
              <a:off x="7120062" y="5729706"/>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2">
              <a:extLst>
                <a:ext uri="{FF2B5EF4-FFF2-40B4-BE49-F238E27FC236}">
                  <a16:creationId xmlns:a16="http://schemas.microsoft.com/office/drawing/2014/main" id="{A17CE7F2-6D8B-A91E-3DA4-FEDD8F6A4798}"/>
                </a:ext>
              </a:extLst>
            </p:cNvPr>
            <p:cNvGrpSpPr/>
            <p:nvPr/>
          </p:nvGrpSpPr>
          <p:grpSpPr>
            <a:xfrm>
              <a:off x="4314108" y="4450638"/>
              <a:ext cx="765396" cy="1326379"/>
              <a:chOff x="9030554" y="451471"/>
              <a:chExt cx="884323" cy="1774656"/>
            </a:xfrm>
            <a:solidFill>
              <a:schemeClr val="tx1">
                <a:lumMod val="75000"/>
                <a:lumOff val="25000"/>
              </a:schemeClr>
            </a:solidFill>
          </p:grpSpPr>
          <p:cxnSp>
            <p:nvCxnSpPr>
              <p:cNvPr id="68" name="Straight Arrow Connector 63">
                <a:extLst>
                  <a:ext uri="{FF2B5EF4-FFF2-40B4-BE49-F238E27FC236}">
                    <a16:creationId xmlns:a16="http://schemas.microsoft.com/office/drawing/2014/main" id="{0A03600B-8B8E-365E-22B6-D393E8C7EC6E}"/>
                  </a:ext>
                </a:extLst>
              </p:cNvPr>
              <p:cNvCxnSpPr>
                <a:cxnSpLocks/>
              </p:cNvCxnSpPr>
              <p:nvPr/>
            </p:nvCxnSpPr>
            <p:spPr>
              <a:xfrm rot="10800000" flipV="1">
                <a:off x="9120790" y="1454101"/>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Arrow Connector 64">
                <a:extLst>
                  <a:ext uri="{FF2B5EF4-FFF2-40B4-BE49-F238E27FC236}">
                    <a16:creationId xmlns:a16="http://schemas.microsoft.com/office/drawing/2014/main" id="{43645012-1274-D188-D2CB-B5562F09E2D5}"/>
                  </a:ext>
                </a:extLst>
              </p:cNvPr>
              <p:cNvCxnSpPr>
                <a:cxnSpLocks/>
              </p:cNvCxnSpPr>
              <p:nvPr/>
            </p:nvCxnSpPr>
            <p:spPr>
              <a:xfrm rot="10800000" flipV="1">
                <a:off x="9090712" y="942759"/>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Arrow Connector 65">
                <a:extLst>
                  <a:ext uri="{FF2B5EF4-FFF2-40B4-BE49-F238E27FC236}">
                    <a16:creationId xmlns:a16="http://schemas.microsoft.com/office/drawing/2014/main" id="{40456FEA-4AE3-3BD0-D31C-EA18F103490B}"/>
                  </a:ext>
                </a:extLst>
              </p:cNvPr>
              <p:cNvCxnSpPr>
                <a:cxnSpLocks/>
              </p:cNvCxnSpPr>
              <p:nvPr/>
            </p:nvCxnSpPr>
            <p:spPr>
              <a:xfrm rot="10800000">
                <a:off x="9030554" y="1061071"/>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Arrow Connector 66">
                <a:extLst>
                  <a:ext uri="{FF2B5EF4-FFF2-40B4-BE49-F238E27FC236}">
                    <a16:creationId xmlns:a16="http://schemas.microsoft.com/office/drawing/2014/main" id="{93AB4FA9-D901-3EBE-4136-499E4036E609}"/>
                  </a:ext>
                </a:extLst>
              </p:cNvPr>
              <p:cNvCxnSpPr>
                <a:cxnSpLocks/>
              </p:cNvCxnSpPr>
              <p:nvPr/>
            </p:nvCxnSpPr>
            <p:spPr>
              <a:xfrm rot="10800000">
                <a:off x="9130812" y="1963437"/>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Arrow Connector 67">
                <a:extLst>
                  <a:ext uri="{FF2B5EF4-FFF2-40B4-BE49-F238E27FC236}">
                    <a16:creationId xmlns:a16="http://schemas.microsoft.com/office/drawing/2014/main" id="{A6E8E0B6-5C20-63CD-F6D6-E968E501B11C}"/>
                  </a:ext>
                </a:extLst>
              </p:cNvPr>
              <p:cNvCxnSpPr>
                <a:cxnSpLocks/>
              </p:cNvCxnSpPr>
              <p:nvPr/>
            </p:nvCxnSpPr>
            <p:spPr>
              <a:xfrm rot="10800000">
                <a:off x="9150864" y="1612517"/>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3" name="Straight Arrow Connector 68">
                <a:extLst>
                  <a:ext uri="{FF2B5EF4-FFF2-40B4-BE49-F238E27FC236}">
                    <a16:creationId xmlns:a16="http://schemas.microsoft.com/office/drawing/2014/main" id="{8B8A2F02-5C53-04D6-9377-5368FE0B5E69}"/>
                  </a:ext>
                </a:extLst>
              </p:cNvPr>
              <p:cNvCxnSpPr>
                <a:cxnSpLocks/>
              </p:cNvCxnSpPr>
              <p:nvPr/>
            </p:nvCxnSpPr>
            <p:spPr>
              <a:xfrm rot="10800000">
                <a:off x="9050602" y="1061070"/>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4" name="Straight Arrow Connector 69">
                <a:extLst>
                  <a:ext uri="{FF2B5EF4-FFF2-40B4-BE49-F238E27FC236}">
                    <a16:creationId xmlns:a16="http://schemas.microsoft.com/office/drawing/2014/main" id="{B2BEF3E4-D0C7-E34E-DF01-5D3CA9CEA4DA}"/>
                  </a:ext>
                </a:extLst>
              </p:cNvPr>
              <p:cNvCxnSpPr>
                <a:cxnSpLocks/>
              </p:cNvCxnSpPr>
              <p:nvPr/>
            </p:nvCxnSpPr>
            <p:spPr>
              <a:xfrm rot="10800000">
                <a:off x="9070655" y="710150"/>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Arrow Connector 70">
                <a:extLst>
                  <a:ext uri="{FF2B5EF4-FFF2-40B4-BE49-F238E27FC236}">
                    <a16:creationId xmlns:a16="http://schemas.microsoft.com/office/drawing/2014/main" id="{34C4B2A1-C84F-160C-9925-CD58B90B98DD}"/>
                  </a:ext>
                </a:extLst>
              </p:cNvPr>
              <p:cNvCxnSpPr>
                <a:cxnSpLocks/>
              </p:cNvCxnSpPr>
              <p:nvPr/>
            </p:nvCxnSpPr>
            <p:spPr>
              <a:xfrm rot="10800000">
                <a:off x="9080683" y="619913"/>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6" name="Straight Arrow Connector 71">
                <a:extLst>
                  <a:ext uri="{FF2B5EF4-FFF2-40B4-BE49-F238E27FC236}">
                    <a16:creationId xmlns:a16="http://schemas.microsoft.com/office/drawing/2014/main" id="{A381A596-0400-B0FA-BE75-39EEC8146A53}"/>
                  </a:ext>
                </a:extLst>
              </p:cNvPr>
              <p:cNvCxnSpPr>
                <a:cxnSpLocks/>
              </p:cNvCxnSpPr>
              <p:nvPr/>
            </p:nvCxnSpPr>
            <p:spPr>
              <a:xfrm rot="10800000">
                <a:off x="9080683" y="1051044"/>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7" name="Straight Arrow Connector 72">
                <a:extLst>
                  <a:ext uri="{FF2B5EF4-FFF2-40B4-BE49-F238E27FC236}">
                    <a16:creationId xmlns:a16="http://schemas.microsoft.com/office/drawing/2014/main" id="{9C609EF3-29DA-BAC8-45EA-EA63EC039277}"/>
                  </a:ext>
                </a:extLst>
              </p:cNvPr>
              <p:cNvCxnSpPr>
                <a:cxnSpLocks/>
              </p:cNvCxnSpPr>
              <p:nvPr/>
            </p:nvCxnSpPr>
            <p:spPr>
              <a:xfrm rot="10800000">
                <a:off x="9060630" y="1522281"/>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Arrow Connector 73">
                <a:extLst>
                  <a:ext uri="{FF2B5EF4-FFF2-40B4-BE49-F238E27FC236}">
                    <a16:creationId xmlns:a16="http://schemas.microsoft.com/office/drawing/2014/main" id="{F9AF09A7-715D-98FD-6BD2-F55D0B8DCFEE}"/>
                  </a:ext>
                </a:extLst>
              </p:cNvPr>
              <p:cNvCxnSpPr>
                <a:cxnSpLocks/>
              </p:cNvCxnSpPr>
              <p:nvPr/>
            </p:nvCxnSpPr>
            <p:spPr>
              <a:xfrm rot="10800000" flipV="1">
                <a:off x="9150867" y="1835102"/>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Arrow Connector 74">
                <a:extLst>
                  <a:ext uri="{FF2B5EF4-FFF2-40B4-BE49-F238E27FC236}">
                    <a16:creationId xmlns:a16="http://schemas.microsoft.com/office/drawing/2014/main" id="{A0055EDF-7E0E-91EA-B562-1784DCA1CA0A}"/>
                  </a:ext>
                </a:extLst>
              </p:cNvPr>
              <p:cNvCxnSpPr>
                <a:cxnSpLocks/>
              </p:cNvCxnSpPr>
              <p:nvPr/>
            </p:nvCxnSpPr>
            <p:spPr>
              <a:xfrm rot="10800000">
                <a:off x="9090710" y="629939"/>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Arrow Connector 75">
                <a:extLst>
                  <a:ext uri="{FF2B5EF4-FFF2-40B4-BE49-F238E27FC236}">
                    <a16:creationId xmlns:a16="http://schemas.microsoft.com/office/drawing/2014/main" id="{1737927F-8C41-BB01-504F-584E184B9573}"/>
                  </a:ext>
                </a:extLst>
              </p:cNvPr>
              <p:cNvCxnSpPr>
                <a:cxnSpLocks/>
              </p:cNvCxnSpPr>
              <p:nvPr/>
            </p:nvCxnSpPr>
            <p:spPr>
              <a:xfrm rot="10800000" flipV="1">
                <a:off x="9070659" y="1393944"/>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Arrow Connector 76">
                <a:extLst>
                  <a:ext uri="{FF2B5EF4-FFF2-40B4-BE49-F238E27FC236}">
                    <a16:creationId xmlns:a16="http://schemas.microsoft.com/office/drawing/2014/main" id="{84C50D67-B571-B8AE-D5DF-19F6A4785FB1}"/>
                  </a:ext>
                </a:extLst>
              </p:cNvPr>
              <p:cNvCxnSpPr>
                <a:cxnSpLocks/>
              </p:cNvCxnSpPr>
              <p:nvPr/>
            </p:nvCxnSpPr>
            <p:spPr>
              <a:xfrm rot="10800000">
                <a:off x="9130815" y="740228"/>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Arrow Connector 77">
                <a:extLst>
                  <a:ext uri="{FF2B5EF4-FFF2-40B4-BE49-F238E27FC236}">
                    <a16:creationId xmlns:a16="http://schemas.microsoft.com/office/drawing/2014/main" id="{743D60C5-09FE-A93C-D2D7-24143BF11069}"/>
                  </a:ext>
                </a:extLst>
              </p:cNvPr>
              <p:cNvCxnSpPr>
                <a:cxnSpLocks/>
              </p:cNvCxnSpPr>
              <p:nvPr/>
            </p:nvCxnSpPr>
            <p:spPr>
              <a:xfrm rot="10800000" flipV="1">
                <a:off x="9080685" y="922707"/>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Arrow Connector 78">
                <a:extLst>
                  <a:ext uri="{FF2B5EF4-FFF2-40B4-BE49-F238E27FC236}">
                    <a16:creationId xmlns:a16="http://schemas.microsoft.com/office/drawing/2014/main" id="{4DB7D322-5DF7-8273-91BC-00DE69BCF62E}"/>
                  </a:ext>
                </a:extLst>
              </p:cNvPr>
              <p:cNvCxnSpPr>
                <a:cxnSpLocks/>
              </p:cNvCxnSpPr>
              <p:nvPr/>
            </p:nvCxnSpPr>
            <p:spPr>
              <a:xfrm rot="10800000" flipV="1">
                <a:off x="9110764" y="932733"/>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Arrow Connector 79">
                <a:extLst>
                  <a:ext uri="{FF2B5EF4-FFF2-40B4-BE49-F238E27FC236}">
                    <a16:creationId xmlns:a16="http://schemas.microsoft.com/office/drawing/2014/main" id="{BF6B54E8-DDD2-F861-D94C-5C85DA6B38DA}"/>
                  </a:ext>
                </a:extLst>
              </p:cNvPr>
              <p:cNvCxnSpPr>
                <a:cxnSpLocks/>
              </p:cNvCxnSpPr>
              <p:nvPr/>
            </p:nvCxnSpPr>
            <p:spPr>
              <a:xfrm rot="10800000" flipV="1">
                <a:off x="9130816" y="511628"/>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Arrow Connector 80">
                <a:extLst>
                  <a:ext uri="{FF2B5EF4-FFF2-40B4-BE49-F238E27FC236}">
                    <a16:creationId xmlns:a16="http://schemas.microsoft.com/office/drawing/2014/main" id="{6934C645-2CF2-2D8A-DF5E-619F6959EC01}"/>
                  </a:ext>
                </a:extLst>
              </p:cNvPr>
              <p:cNvCxnSpPr>
                <a:cxnSpLocks/>
              </p:cNvCxnSpPr>
              <p:nvPr/>
            </p:nvCxnSpPr>
            <p:spPr>
              <a:xfrm rot="10800000" flipV="1">
                <a:off x="9110765" y="461498"/>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Arrow Connector 81">
                <a:extLst>
                  <a:ext uri="{FF2B5EF4-FFF2-40B4-BE49-F238E27FC236}">
                    <a16:creationId xmlns:a16="http://schemas.microsoft.com/office/drawing/2014/main" id="{4E9E5A53-0E31-D975-3AC8-85186813A6BD}"/>
                  </a:ext>
                </a:extLst>
              </p:cNvPr>
              <p:cNvCxnSpPr>
                <a:cxnSpLocks/>
              </p:cNvCxnSpPr>
              <p:nvPr/>
            </p:nvCxnSpPr>
            <p:spPr>
              <a:xfrm rot="10800000" flipV="1">
                <a:off x="9090714" y="451471"/>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Arrow Connector 82">
                <a:extLst>
                  <a:ext uri="{FF2B5EF4-FFF2-40B4-BE49-F238E27FC236}">
                    <a16:creationId xmlns:a16="http://schemas.microsoft.com/office/drawing/2014/main" id="{6C5192AB-442A-7A50-E146-6AAE215229C0}"/>
                  </a:ext>
                </a:extLst>
              </p:cNvPr>
              <p:cNvCxnSpPr>
                <a:cxnSpLocks/>
              </p:cNvCxnSpPr>
              <p:nvPr/>
            </p:nvCxnSpPr>
            <p:spPr>
              <a:xfrm rot="10800000" flipV="1">
                <a:off x="9030555" y="471524"/>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48" name="Flowchart: Connector 43">
              <a:extLst>
                <a:ext uri="{FF2B5EF4-FFF2-40B4-BE49-F238E27FC236}">
                  <a16:creationId xmlns:a16="http://schemas.microsoft.com/office/drawing/2014/main" id="{ED8A614A-5B58-4FDC-EAE7-B6E45EB3FDCA}"/>
                </a:ext>
              </a:extLst>
            </p:cNvPr>
            <p:cNvSpPr/>
            <p:nvPr/>
          </p:nvSpPr>
          <p:spPr>
            <a:xfrm>
              <a:off x="4889830" y="5699732"/>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lowchart: Connector 44">
              <a:extLst>
                <a:ext uri="{FF2B5EF4-FFF2-40B4-BE49-F238E27FC236}">
                  <a16:creationId xmlns:a16="http://schemas.microsoft.com/office/drawing/2014/main" id="{CD987C81-EA42-D681-E3ED-FCC131AA45A1}"/>
                </a:ext>
              </a:extLst>
            </p:cNvPr>
            <p:cNvSpPr/>
            <p:nvPr/>
          </p:nvSpPr>
          <p:spPr>
            <a:xfrm>
              <a:off x="4889830" y="537001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lowchart: Connector 45">
              <a:extLst>
                <a:ext uri="{FF2B5EF4-FFF2-40B4-BE49-F238E27FC236}">
                  <a16:creationId xmlns:a16="http://schemas.microsoft.com/office/drawing/2014/main" id="{D0DC7A21-A057-A239-47AB-C7491B8C2D38}"/>
                </a:ext>
              </a:extLst>
            </p:cNvPr>
            <p:cNvSpPr/>
            <p:nvPr/>
          </p:nvSpPr>
          <p:spPr>
            <a:xfrm>
              <a:off x="4881152" y="507775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lowchart: Connector 46">
              <a:extLst>
                <a:ext uri="{FF2B5EF4-FFF2-40B4-BE49-F238E27FC236}">
                  <a16:creationId xmlns:a16="http://schemas.microsoft.com/office/drawing/2014/main" id="{CC9A17C6-4B35-6432-380B-2E88CC566080}"/>
                </a:ext>
              </a:extLst>
            </p:cNvPr>
            <p:cNvSpPr/>
            <p:nvPr/>
          </p:nvSpPr>
          <p:spPr>
            <a:xfrm>
              <a:off x="4889830" y="471056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lowchart: Connector 47">
              <a:extLst>
                <a:ext uri="{FF2B5EF4-FFF2-40B4-BE49-F238E27FC236}">
                  <a16:creationId xmlns:a16="http://schemas.microsoft.com/office/drawing/2014/main" id="{9CE740A5-B7B2-455E-A5E0-FA34343374E0}"/>
                </a:ext>
              </a:extLst>
            </p:cNvPr>
            <p:cNvSpPr/>
            <p:nvPr/>
          </p:nvSpPr>
          <p:spPr>
            <a:xfrm>
              <a:off x="4282374" y="455319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lowchart: Connector 48">
              <a:extLst>
                <a:ext uri="{FF2B5EF4-FFF2-40B4-BE49-F238E27FC236}">
                  <a16:creationId xmlns:a16="http://schemas.microsoft.com/office/drawing/2014/main" id="{67701157-399D-ECBA-F9D0-C2B2050F83CF}"/>
                </a:ext>
              </a:extLst>
            </p:cNvPr>
            <p:cNvSpPr/>
            <p:nvPr/>
          </p:nvSpPr>
          <p:spPr>
            <a:xfrm>
              <a:off x="4282374" y="488291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lowchart: Connector 49">
              <a:extLst>
                <a:ext uri="{FF2B5EF4-FFF2-40B4-BE49-F238E27FC236}">
                  <a16:creationId xmlns:a16="http://schemas.microsoft.com/office/drawing/2014/main" id="{420BDA12-A26D-9F2A-5B9C-2469074DEA4C}"/>
                </a:ext>
              </a:extLst>
            </p:cNvPr>
            <p:cNvSpPr/>
            <p:nvPr/>
          </p:nvSpPr>
          <p:spPr>
            <a:xfrm>
              <a:off x="4282374" y="521264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lowchart: Connector 50">
              <a:extLst>
                <a:ext uri="{FF2B5EF4-FFF2-40B4-BE49-F238E27FC236}">
                  <a16:creationId xmlns:a16="http://schemas.microsoft.com/office/drawing/2014/main" id="{4580E1E1-52A4-BCD5-DA88-982C22F169A0}"/>
                </a:ext>
              </a:extLst>
            </p:cNvPr>
            <p:cNvSpPr/>
            <p:nvPr/>
          </p:nvSpPr>
          <p:spPr>
            <a:xfrm>
              <a:off x="4282374" y="5542365"/>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lowchart: Connector 51">
              <a:extLst>
                <a:ext uri="{FF2B5EF4-FFF2-40B4-BE49-F238E27FC236}">
                  <a16:creationId xmlns:a16="http://schemas.microsoft.com/office/drawing/2014/main" id="{A8E1879C-61A1-4ABD-5288-AD6DBF484627}"/>
                </a:ext>
              </a:extLst>
            </p:cNvPr>
            <p:cNvSpPr/>
            <p:nvPr/>
          </p:nvSpPr>
          <p:spPr>
            <a:xfrm>
              <a:off x="5488608" y="5542365"/>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lowchart: Connector 52">
              <a:extLst>
                <a:ext uri="{FF2B5EF4-FFF2-40B4-BE49-F238E27FC236}">
                  <a16:creationId xmlns:a16="http://schemas.microsoft.com/office/drawing/2014/main" id="{42A23694-A643-D833-0743-DFB9D3B5EDFF}"/>
                </a:ext>
              </a:extLst>
            </p:cNvPr>
            <p:cNvSpPr/>
            <p:nvPr/>
          </p:nvSpPr>
          <p:spPr>
            <a:xfrm>
              <a:off x="5497286" y="522013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lowchart: Connector 53">
              <a:extLst>
                <a:ext uri="{FF2B5EF4-FFF2-40B4-BE49-F238E27FC236}">
                  <a16:creationId xmlns:a16="http://schemas.microsoft.com/office/drawing/2014/main" id="{EE671C83-17B4-E461-13CC-635B2B9CC308}"/>
                </a:ext>
              </a:extLst>
            </p:cNvPr>
            <p:cNvSpPr/>
            <p:nvPr/>
          </p:nvSpPr>
          <p:spPr>
            <a:xfrm>
              <a:off x="5497286" y="492038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lowchart: Connector 54">
              <a:extLst>
                <a:ext uri="{FF2B5EF4-FFF2-40B4-BE49-F238E27FC236}">
                  <a16:creationId xmlns:a16="http://schemas.microsoft.com/office/drawing/2014/main" id="{E5A0B3B4-14D8-2502-3866-5FC6D70556A7}"/>
                </a:ext>
              </a:extLst>
            </p:cNvPr>
            <p:cNvSpPr/>
            <p:nvPr/>
          </p:nvSpPr>
          <p:spPr>
            <a:xfrm>
              <a:off x="5497286" y="4590661"/>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lowchart: Connector 55">
              <a:extLst>
                <a:ext uri="{FF2B5EF4-FFF2-40B4-BE49-F238E27FC236}">
                  <a16:creationId xmlns:a16="http://schemas.microsoft.com/office/drawing/2014/main" id="{4E3D1218-ECBF-BE81-8BEF-DE18A80D7DBE}"/>
                </a:ext>
              </a:extLst>
            </p:cNvPr>
            <p:cNvSpPr/>
            <p:nvPr/>
          </p:nvSpPr>
          <p:spPr>
            <a:xfrm>
              <a:off x="4889830" y="438083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lowchart: Connector 56">
              <a:extLst>
                <a:ext uri="{FF2B5EF4-FFF2-40B4-BE49-F238E27FC236}">
                  <a16:creationId xmlns:a16="http://schemas.microsoft.com/office/drawing/2014/main" id="{B0958378-0447-E353-9FF6-D00B89B87316}"/>
                </a:ext>
              </a:extLst>
            </p:cNvPr>
            <p:cNvSpPr/>
            <p:nvPr/>
          </p:nvSpPr>
          <p:spPr>
            <a:xfrm>
              <a:off x="5879115" y="5100235"/>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lowchart: Connector 57">
              <a:extLst>
                <a:ext uri="{FF2B5EF4-FFF2-40B4-BE49-F238E27FC236}">
                  <a16:creationId xmlns:a16="http://schemas.microsoft.com/office/drawing/2014/main" id="{C930BC71-36C5-8DC9-4607-0A552FED584B}"/>
                </a:ext>
              </a:extLst>
            </p:cNvPr>
            <p:cNvSpPr/>
            <p:nvPr/>
          </p:nvSpPr>
          <p:spPr>
            <a:xfrm>
              <a:off x="6061352" y="5100235"/>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lowchart: Connector 58">
              <a:extLst>
                <a:ext uri="{FF2B5EF4-FFF2-40B4-BE49-F238E27FC236}">
                  <a16:creationId xmlns:a16="http://schemas.microsoft.com/office/drawing/2014/main" id="{858DD971-5F61-EBCB-C0C8-E3E7945D308C}"/>
                </a:ext>
              </a:extLst>
            </p:cNvPr>
            <p:cNvSpPr/>
            <p:nvPr/>
          </p:nvSpPr>
          <p:spPr>
            <a:xfrm>
              <a:off x="6243588" y="5100235"/>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lowchart: Connector 59">
              <a:extLst>
                <a:ext uri="{FF2B5EF4-FFF2-40B4-BE49-F238E27FC236}">
                  <a16:creationId xmlns:a16="http://schemas.microsoft.com/office/drawing/2014/main" id="{CFBD9751-65AE-B169-D9D9-A3ED08D8725C}"/>
                </a:ext>
              </a:extLst>
            </p:cNvPr>
            <p:cNvSpPr/>
            <p:nvPr/>
          </p:nvSpPr>
          <p:spPr>
            <a:xfrm>
              <a:off x="6469216" y="552737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lowchart: Connector 60">
              <a:extLst>
                <a:ext uri="{FF2B5EF4-FFF2-40B4-BE49-F238E27FC236}">
                  <a16:creationId xmlns:a16="http://schemas.microsoft.com/office/drawing/2014/main" id="{8C9F7849-50DF-5FB8-7F54-80CAB4804FE2}"/>
                </a:ext>
              </a:extLst>
            </p:cNvPr>
            <p:cNvSpPr/>
            <p:nvPr/>
          </p:nvSpPr>
          <p:spPr>
            <a:xfrm>
              <a:off x="6477894" y="5205145"/>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lowchart: Connector 61">
              <a:extLst>
                <a:ext uri="{FF2B5EF4-FFF2-40B4-BE49-F238E27FC236}">
                  <a16:creationId xmlns:a16="http://schemas.microsoft.com/office/drawing/2014/main" id="{CB0B6FA7-B5CA-D0ED-B55E-FC5844A14925}"/>
                </a:ext>
              </a:extLst>
            </p:cNvPr>
            <p:cNvSpPr/>
            <p:nvPr/>
          </p:nvSpPr>
          <p:spPr>
            <a:xfrm>
              <a:off x="6477894" y="490539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lowchart: Connector 62">
              <a:extLst>
                <a:ext uri="{FF2B5EF4-FFF2-40B4-BE49-F238E27FC236}">
                  <a16:creationId xmlns:a16="http://schemas.microsoft.com/office/drawing/2014/main" id="{F9545CE7-7B71-C0BE-419B-C2A3C3567BDB}"/>
                </a:ext>
              </a:extLst>
            </p:cNvPr>
            <p:cNvSpPr/>
            <p:nvPr/>
          </p:nvSpPr>
          <p:spPr>
            <a:xfrm>
              <a:off x="6477894" y="4575672"/>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8" name="Bildobjekt 25" descr="En bild som visar text, Graf, linje, diagram&#10;&#10;Automatiskt genererad beskrivning">
            <a:extLst>
              <a:ext uri="{FF2B5EF4-FFF2-40B4-BE49-F238E27FC236}">
                <a16:creationId xmlns:a16="http://schemas.microsoft.com/office/drawing/2014/main" id="{A0FA5233-0375-69E1-8424-12EE2B06046D}"/>
              </a:ext>
            </a:extLst>
          </p:cNvPr>
          <p:cNvPicPr>
            <a:picLocks noChangeAspect="1"/>
          </p:cNvPicPr>
          <p:nvPr/>
        </p:nvPicPr>
        <p:blipFill>
          <a:blip r:embed="rId5"/>
          <a:srcRect l="-169" r="2122" b="-181"/>
          <a:stretch/>
        </p:blipFill>
        <p:spPr>
          <a:xfrm>
            <a:off x="6833768" y="4373032"/>
            <a:ext cx="2796661" cy="1644114"/>
          </a:xfrm>
          <a:prstGeom prst="rect">
            <a:avLst/>
          </a:prstGeom>
        </p:spPr>
      </p:pic>
      <p:pic>
        <p:nvPicPr>
          <p:cNvPr id="129" name="Bildobjekt 7" descr="En bild som visar Rektangel, konst&#10;&#10;AI-genererat innehåll kan vara felaktigt.">
            <a:extLst>
              <a:ext uri="{FF2B5EF4-FFF2-40B4-BE49-F238E27FC236}">
                <a16:creationId xmlns:a16="http://schemas.microsoft.com/office/drawing/2014/main" id="{9BFE1336-7879-8127-F30C-E44C565068FC}"/>
              </a:ext>
            </a:extLst>
          </p:cNvPr>
          <p:cNvPicPr>
            <a:picLocks noChangeAspect="1"/>
          </p:cNvPicPr>
          <p:nvPr/>
        </p:nvPicPr>
        <p:blipFill>
          <a:blip r:embed="rId6"/>
          <a:srcRect l="26788" t="14251" r="51052" b="16114"/>
          <a:stretch/>
        </p:blipFill>
        <p:spPr>
          <a:xfrm>
            <a:off x="10621135" y="4125094"/>
            <a:ext cx="1040494" cy="1866996"/>
          </a:xfrm>
          <a:prstGeom prst="rect">
            <a:avLst/>
          </a:prstGeom>
        </p:spPr>
      </p:pic>
      <p:sp>
        <p:nvSpPr>
          <p:cNvPr id="130" name="Arrow: Right 129">
            <a:extLst>
              <a:ext uri="{FF2B5EF4-FFF2-40B4-BE49-F238E27FC236}">
                <a16:creationId xmlns:a16="http://schemas.microsoft.com/office/drawing/2014/main" id="{4CCBD979-BDDC-E0B6-CCC6-D2C361E93BA0}"/>
              </a:ext>
            </a:extLst>
          </p:cNvPr>
          <p:cNvSpPr/>
          <p:nvPr/>
        </p:nvSpPr>
        <p:spPr>
          <a:xfrm>
            <a:off x="9818417" y="4812454"/>
            <a:ext cx="688273" cy="479272"/>
          </a:xfrm>
          <a:prstGeom prst="rightArrow">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31" name="Footer Placeholder 3">
            <a:extLst>
              <a:ext uri="{FF2B5EF4-FFF2-40B4-BE49-F238E27FC236}">
                <a16:creationId xmlns:a16="http://schemas.microsoft.com/office/drawing/2014/main" id="{1928EB03-533E-072F-2838-A4F025D8A391}"/>
              </a:ext>
            </a:extLst>
          </p:cNvPr>
          <p:cNvSpPr txBox="1">
            <a:spLocks/>
          </p:cNvSpPr>
          <p:nvPr/>
        </p:nvSpPr>
        <p:spPr>
          <a:xfrm>
            <a:off x="4038600" y="6456363"/>
            <a:ext cx="4114800" cy="153987"/>
          </a:xfrm>
          <a:prstGeom prst="rect">
            <a:avLst/>
          </a:prstGeom>
        </p:spPr>
        <p:txBody>
          <a:bodyPr lIns="0"/>
          <a:lstStyle>
            <a:lvl1pPr marL="182563" indent="-182563" algn="l" rtl="0" eaLnBrk="1" fontAlgn="base" hangingPunct="1">
              <a:spcBef>
                <a:spcPts val="1000"/>
              </a:spcBef>
              <a:spcAft>
                <a:spcPct val="0"/>
              </a:spcAft>
              <a:buClr>
                <a:schemeClr val="tx1">
                  <a:lumMod val="85000"/>
                  <a:lumOff val="15000"/>
                </a:schemeClr>
              </a:buClr>
              <a:buFont typeface="Arial" panose="020B0604020202020204" pitchFamily="34" charset="0"/>
              <a:buChar char="•"/>
              <a:defRPr sz="2000" kern="1200">
                <a:solidFill>
                  <a:srgbClr val="262626"/>
                </a:solidFill>
                <a:latin typeface="+mn-lt"/>
                <a:ea typeface="+mn-ea"/>
                <a:cs typeface="+mn-cs"/>
              </a:defRPr>
            </a:lvl1pPr>
            <a:lvl2pPr marL="365125" indent="-182563" algn="l" rtl="0" eaLnBrk="1" fontAlgn="base" hangingPunct="1">
              <a:spcBef>
                <a:spcPts val="200"/>
              </a:spcBef>
              <a:spcAft>
                <a:spcPts val="400"/>
              </a:spcAft>
              <a:buClr>
                <a:schemeClr val="tx1">
                  <a:lumMod val="85000"/>
                  <a:lumOff val="15000"/>
                </a:schemeClr>
              </a:buClr>
              <a:buFont typeface="Arial" panose="020B0604020202020204" pitchFamily="34" charset="0"/>
              <a:buChar char="•"/>
              <a:defRPr kern="1200">
                <a:solidFill>
                  <a:srgbClr val="262626"/>
                </a:solidFill>
                <a:latin typeface="+mn-lt"/>
                <a:ea typeface="+mn-ea"/>
                <a:cs typeface="+mn-cs"/>
              </a:defRPr>
            </a:lvl2pPr>
            <a:lvl3pPr marL="530225" indent="-163513"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600" kern="1200">
                <a:solidFill>
                  <a:srgbClr val="262626"/>
                </a:solidFill>
                <a:latin typeface="+mn-lt"/>
                <a:ea typeface="+mn-ea"/>
                <a:cs typeface="+mn-cs"/>
              </a:defRPr>
            </a:lvl3pPr>
            <a:lvl4pPr marL="687388"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sz="1400" kern="1200">
                <a:solidFill>
                  <a:srgbClr val="262626"/>
                </a:solidFill>
                <a:latin typeface="+mn-lt"/>
                <a:ea typeface="+mn-ea"/>
                <a:cs typeface="+mn-cs"/>
              </a:defRPr>
            </a:lvl4pPr>
            <a:lvl5pPr marL="857250" indent="-171450" algn="l" rtl="0" eaLnBrk="1" fontAlgn="base" hangingPunct="1">
              <a:lnSpc>
                <a:spcPct val="90000"/>
              </a:lnSpc>
              <a:spcBef>
                <a:spcPts val="200"/>
              </a:spcBef>
              <a:spcAft>
                <a:spcPts val="400"/>
              </a:spcAft>
              <a:buClr>
                <a:schemeClr val="tx1">
                  <a:lumMod val="85000"/>
                  <a:lumOff val="15000"/>
                </a:schemeClr>
              </a:buClr>
              <a:buFont typeface="Arial" panose="020B0604020202020204" pitchFamily="34" charset="0"/>
              <a:buChar char="•"/>
              <a:defRPr lang="en-US" sz="1200" kern="1200">
                <a:solidFill>
                  <a:srgbClr val="262626"/>
                </a:solidFill>
                <a:latin typeface="+mn-lt"/>
                <a:ea typeface="+mn-ea"/>
                <a:cs typeface="+mn-cs"/>
              </a:defRPr>
            </a:lvl5pPr>
            <a:lvl6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spc="60" baseline="0" dirty="0" smtClean="0">
                <a:solidFill>
                  <a:schemeClr val="tx1">
                    <a:lumMod val="85000"/>
                    <a:lumOff val="15000"/>
                  </a:schemeClr>
                </a:solidFill>
                <a:latin typeface="+mn-lt"/>
                <a:ea typeface="+mn-ea"/>
                <a:cs typeface="+mn-cs"/>
              </a:defRPr>
            </a:lvl6pPr>
            <a:lvl7pPr marL="0" indent="0"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7pPr>
            <a:lvl8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8pPr>
            <a:lvl9pPr marL="1588" indent="-1588" algn="l" defTabSz="914400" rtl="0" eaLnBrk="1" latinLnBrk="0" hangingPunct="1">
              <a:lnSpc>
                <a:spcPct val="90000"/>
              </a:lnSpc>
              <a:spcBef>
                <a:spcPts val="600"/>
              </a:spcBef>
              <a:spcAft>
                <a:spcPts val="600"/>
              </a:spcAft>
              <a:buFont typeface="Arial" panose="020B0604020202020204" pitchFamily="34" charset="0"/>
              <a:buChar char="​"/>
              <a:defRPr lang="en-US" sz="2000" b="0" i="0" kern="1200" cap="none" baseline="0" dirty="0" smtClean="0">
                <a:solidFill>
                  <a:schemeClr val="tx1">
                    <a:lumMod val="85000"/>
                    <a:lumOff val="15000"/>
                  </a:schemeClr>
                </a:solidFill>
                <a:latin typeface="+mn-lt"/>
                <a:ea typeface="+mn-ea"/>
                <a:cs typeface="+mn-cs"/>
              </a:defRPr>
            </a:lvl9pPr>
          </a:lstStyle>
          <a:p>
            <a:pPr marL="0" indent="0" algn="ctr" defTabSz="914400">
              <a:buNone/>
            </a:pPr>
            <a:r>
              <a:rPr lang="en-US" sz="900" dirty="0">
                <a:solidFill>
                  <a:schemeClr val="tx1">
                    <a:lumMod val="50000"/>
                    <a:lumOff val="50000"/>
                  </a:schemeClr>
                </a:solidFill>
              </a:rPr>
              <a:t>Keysight EDA Connect 2025</a:t>
            </a:r>
          </a:p>
        </p:txBody>
      </p:sp>
    </p:spTree>
    <p:extLst>
      <p:ext uri="{BB962C8B-B14F-4D97-AF65-F5344CB8AC3E}">
        <p14:creationId xmlns:p14="http://schemas.microsoft.com/office/powerpoint/2010/main" val="4191004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F9AB4-7B02-6D11-C8BE-601759E6460D}"/>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CDDF1DC8-9903-CA87-807D-65A671B9E4CB}"/>
              </a:ext>
            </a:extLst>
          </p:cNvPr>
          <p:cNvSpPr/>
          <p:nvPr/>
        </p:nvSpPr>
        <p:spPr>
          <a:xfrm>
            <a:off x="0" y="3581399"/>
            <a:ext cx="6358467" cy="1692549"/>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8" name="Rectangle 7">
            <a:extLst>
              <a:ext uri="{FF2B5EF4-FFF2-40B4-BE49-F238E27FC236}">
                <a16:creationId xmlns:a16="http://schemas.microsoft.com/office/drawing/2014/main" id="{FC255EBD-8C1A-510E-D4D3-1A5EB34EB09A}"/>
              </a:ext>
            </a:extLst>
          </p:cNvPr>
          <p:cNvSpPr/>
          <p:nvPr/>
        </p:nvSpPr>
        <p:spPr>
          <a:xfrm>
            <a:off x="1" y="3906837"/>
            <a:ext cx="5895230" cy="436563"/>
          </a:xfrm>
          <a:prstGeom prst="rect">
            <a:avLst/>
          </a:prstGeom>
          <a:gradFill flip="none" rotWithShape="1">
            <a:gsLst>
              <a:gs pos="0">
                <a:srgbClr val="C1E0E4"/>
              </a:gs>
              <a:gs pos="73000">
                <a:schemeClr val="bg1">
                  <a:shade val="100000"/>
                  <a:satMod val="11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5AC4123E-A6F9-CFED-6818-378A4F00CE91}"/>
              </a:ext>
            </a:extLst>
          </p:cNvPr>
          <p:cNvSpPr/>
          <p:nvPr/>
        </p:nvSpPr>
        <p:spPr>
          <a:xfrm>
            <a:off x="6358468" y="1699582"/>
            <a:ext cx="5833532" cy="3574366"/>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C2FEC425-BBD8-BC8B-02A9-51A50C7E84DC}"/>
              </a:ext>
            </a:extLst>
          </p:cNvPr>
          <p:cNvSpPr>
            <a:spLocks noGrp="1"/>
          </p:cNvSpPr>
          <p:nvPr>
            <p:ph type="body" sz="quarter" idx="32"/>
          </p:nvPr>
        </p:nvSpPr>
        <p:spPr>
          <a:xfrm>
            <a:off x="685800" y="941832"/>
            <a:ext cx="10515600" cy="395674"/>
          </a:xfrm>
        </p:spPr>
        <p:txBody>
          <a:bodyPr/>
          <a:lstStyle/>
          <a:p>
            <a:r>
              <a:rPr lang="en-US" dirty="0"/>
              <a:t>Agenda</a:t>
            </a:r>
          </a:p>
        </p:txBody>
      </p:sp>
      <p:sp>
        <p:nvSpPr>
          <p:cNvPr id="12" name="Text Placeholder 11">
            <a:extLst>
              <a:ext uri="{FF2B5EF4-FFF2-40B4-BE49-F238E27FC236}">
                <a16:creationId xmlns:a16="http://schemas.microsoft.com/office/drawing/2014/main" id="{939FC84B-E008-9B10-7C5A-F057D2ADCC26}"/>
              </a:ext>
            </a:extLst>
          </p:cNvPr>
          <p:cNvSpPr>
            <a:spLocks noGrp="1"/>
          </p:cNvSpPr>
          <p:nvPr>
            <p:ph type="body" sz="quarter" idx="33"/>
          </p:nvPr>
        </p:nvSpPr>
        <p:spPr>
          <a:xfrm>
            <a:off x="694944" y="1956816"/>
            <a:ext cx="10640085" cy="3784600"/>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p>
          <a:p>
            <a:pPr marL="457200" indent="-457200">
              <a:spcBef>
                <a:spcPts val="1800"/>
              </a:spcBef>
              <a:buFont typeface="+mj-lt"/>
              <a:buAutoNum type="arabicPeriod"/>
            </a:pPr>
            <a:r>
              <a:rPr lang="en-US" dirty="0"/>
              <a:t>Case 2: “QR Code” Filters with RFPro</a:t>
            </a:r>
          </a:p>
          <a:p>
            <a:pPr marL="457200" indent="-457200">
              <a:spcBef>
                <a:spcPts val="1800"/>
              </a:spcBef>
              <a:buFont typeface="+mj-lt"/>
              <a:buAutoNum type="arabicPeriod"/>
            </a:pPr>
            <a:r>
              <a:rPr lang="en-US" b="1" dirty="0"/>
              <a:t>AI/ML Technologies in ADS </a:t>
            </a:r>
          </a:p>
          <a:p>
            <a:pPr lvl="2"/>
            <a:r>
              <a:rPr lang="en-US" dirty="0"/>
              <a:t>Artificial Neural Net modeling (ANN)</a:t>
            </a:r>
            <a:br>
              <a:rPr lang="en-US" dirty="0"/>
            </a:br>
            <a:r>
              <a:rPr lang="en-US" sz="1100" dirty="0"/>
              <a:t>Putting static data into motion</a:t>
            </a:r>
          </a:p>
          <a:p>
            <a:pPr lvl="2"/>
            <a:r>
              <a:rPr lang="en-US" dirty="0"/>
              <a:t>ML Optimization </a:t>
            </a:r>
            <a:br>
              <a:rPr lang="en-US" dirty="0"/>
            </a:br>
            <a:r>
              <a:rPr lang="en-US" sz="1100" dirty="0"/>
              <a:t>Letting machines do the hard work</a:t>
            </a:r>
          </a:p>
          <a:p>
            <a:pPr lvl="2"/>
            <a:r>
              <a:rPr lang="en-US" dirty="0"/>
              <a:t>Chatbots &amp; Generative AI</a:t>
            </a:r>
            <a:br>
              <a:rPr lang="en-US" dirty="0"/>
            </a:br>
            <a:r>
              <a:rPr lang="en-US" sz="1100" dirty="0"/>
              <a:t>Intelligent assistants arrive in ADS</a:t>
            </a:r>
          </a:p>
          <a:p>
            <a:pPr marL="457200" indent="-457200">
              <a:spcBef>
                <a:spcPts val="1800"/>
              </a:spcBef>
              <a:buFont typeface="+mj-lt"/>
              <a:buAutoNum type="arabicPeriod"/>
            </a:pPr>
            <a:endParaRPr lang="en-US" dirty="0"/>
          </a:p>
        </p:txBody>
      </p:sp>
      <p:sp>
        <p:nvSpPr>
          <p:cNvPr id="2" name="Title 1">
            <a:extLst>
              <a:ext uri="{FF2B5EF4-FFF2-40B4-BE49-F238E27FC236}">
                <a16:creationId xmlns:a16="http://schemas.microsoft.com/office/drawing/2014/main" id="{464F7BEE-FA49-1901-DB8F-6A048E8ED965}"/>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03FB9EA6-43B3-D8F7-EBB8-1E09CA4F14B9}"/>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F23837AA-6517-68E5-E91C-695A4ECAE217}"/>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C92542BA-C49F-8CF1-0426-BF365F2EFD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68" y="1879032"/>
            <a:ext cx="5998632" cy="2999316"/>
          </a:xfrm>
          <a:prstGeom prst="rect">
            <a:avLst/>
          </a:prstGeom>
        </p:spPr>
      </p:pic>
    </p:spTree>
    <p:extLst>
      <p:ext uri="{BB962C8B-B14F-4D97-AF65-F5344CB8AC3E}">
        <p14:creationId xmlns:p14="http://schemas.microsoft.com/office/powerpoint/2010/main" val="75497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E3C199-B285-1EC4-E40F-3F2DEE9F4DCF}"/>
              </a:ext>
            </a:extLst>
          </p:cNvPr>
          <p:cNvSpPr>
            <a:spLocks noGrp="1"/>
          </p:cNvSpPr>
          <p:nvPr>
            <p:ph type="title"/>
          </p:nvPr>
        </p:nvSpPr>
        <p:spPr>
          <a:xfrm>
            <a:off x="654463" y="548640"/>
            <a:ext cx="10515600" cy="369332"/>
          </a:xfrm>
        </p:spPr>
        <p:txBody>
          <a:bodyPr/>
          <a:lstStyle/>
          <a:p>
            <a:r>
              <a:rPr lang="en-US" dirty="0"/>
              <a:t>Neural Nets – ANN’s can turn static data into executable models</a:t>
            </a:r>
          </a:p>
        </p:txBody>
      </p:sp>
      <p:sp>
        <p:nvSpPr>
          <p:cNvPr id="38" name="TextBox 37">
            <a:extLst>
              <a:ext uri="{FF2B5EF4-FFF2-40B4-BE49-F238E27FC236}">
                <a16:creationId xmlns:a16="http://schemas.microsoft.com/office/drawing/2014/main" id="{21FF28BE-01CE-C8AE-26D1-B9823E26E51A}"/>
              </a:ext>
            </a:extLst>
          </p:cNvPr>
          <p:cNvSpPr txBox="1"/>
          <p:nvPr/>
        </p:nvSpPr>
        <p:spPr>
          <a:xfrm>
            <a:off x="2018163" y="1143000"/>
            <a:ext cx="3505200" cy="304800"/>
          </a:xfrm>
          <a:prstGeom prst="rect">
            <a:avLst/>
          </a:prstGeom>
          <a:noFill/>
          <a:ln>
            <a:noFill/>
          </a:ln>
        </p:spPr>
        <p:txBody>
          <a:bodyPr wrap="none" lIns="0" tIns="0" rIns="0" bIns="0" rtlCol="0">
            <a:noAutofit/>
          </a:bodyPr>
          <a:lstStyle/>
          <a:p>
            <a:pPr algn="l"/>
            <a:r>
              <a:rPr lang="en-US" sz="1400" b="1" i="1" dirty="0"/>
              <a:t> From pictures on a datasheet…</a:t>
            </a:r>
          </a:p>
        </p:txBody>
      </p:sp>
      <p:pic>
        <p:nvPicPr>
          <p:cNvPr id="40" name="Picture 39">
            <a:extLst>
              <a:ext uri="{FF2B5EF4-FFF2-40B4-BE49-F238E27FC236}">
                <a16:creationId xmlns:a16="http://schemas.microsoft.com/office/drawing/2014/main" id="{0BDA5113-B417-FE05-A519-969A84EB0CC7}"/>
              </a:ext>
            </a:extLst>
          </p:cNvPr>
          <p:cNvPicPr>
            <a:picLocks noChangeAspect="1"/>
          </p:cNvPicPr>
          <p:nvPr/>
        </p:nvPicPr>
        <p:blipFill rotWithShape="1">
          <a:blip r:embed="rId3"/>
          <a:srcRect l="964" r="964" b="9119"/>
          <a:stretch/>
        </p:blipFill>
        <p:spPr>
          <a:xfrm>
            <a:off x="2033640" y="1568621"/>
            <a:ext cx="3393078" cy="24938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1" name="Picture 40">
            <a:extLst>
              <a:ext uri="{FF2B5EF4-FFF2-40B4-BE49-F238E27FC236}">
                <a16:creationId xmlns:a16="http://schemas.microsoft.com/office/drawing/2014/main" id="{070E28D8-D575-D9D5-A75A-CD1EB22EF1F4}"/>
              </a:ext>
            </a:extLst>
          </p:cNvPr>
          <p:cNvPicPr>
            <a:picLocks noChangeAspect="1"/>
          </p:cNvPicPr>
          <p:nvPr/>
        </p:nvPicPr>
        <p:blipFill>
          <a:blip r:embed="rId4"/>
          <a:stretch>
            <a:fillRect/>
          </a:stretch>
        </p:blipFill>
        <p:spPr>
          <a:xfrm>
            <a:off x="7166462" y="1447800"/>
            <a:ext cx="3936742" cy="2735456"/>
          </a:xfrm>
          <a:prstGeom prst="rect">
            <a:avLst/>
          </a:prstGeom>
          <a:solidFill>
            <a:schemeClr val="bg1"/>
          </a:solidFill>
          <a:ln>
            <a:solidFill>
              <a:schemeClr val="bg1">
                <a:lumMod val="85000"/>
              </a:schemeClr>
            </a:solidFill>
          </a:ln>
          <a:effectLst>
            <a:outerShdw blurRad="50800" dist="38100" dir="2700000" algn="tl" rotWithShape="0">
              <a:prstClr val="black">
                <a:alpha val="40000"/>
              </a:prstClr>
            </a:outerShdw>
          </a:effectLst>
        </p:spPr>
      </p:pic>
      <p:sp>
        <p:nvSpPr>
          <p:cNvPr id="42" name="TextBox 41">
            <a:extLst>
              <a:ext uri="{FF2B5EF4-FFF2-40B4-BE49-F238E27FC236}">
                <a16:creationId xmlns:a16="http://schemas.microsoft.com/office/drawing/2014/main" id="{15590E6D-01F9-3A71-FFE3-155AEC0DED32}"/>
              </a:ext>
            </a:extLst>
          </p:cNvPr>
          <p:cNvSpPr txBox="1"/>
          <p:nvPr/>
        </p:nvSpPr>
        <p:spPr>
          <a:xfrm>
            <a:off x="7239000" y="1146595"/>
            <a:ext cx="2888238" cy="304800"/>
          </a:xfrm>
          <a:prstGeom prst="rect">
            <a:avLst/>
          </a:prstGeom>
          <a:noFill/>
          <a:ln>
            <a:noFill/>
          </a:ln>
        </p:spPr>
        <p:txBody>
          <a:bodyPr wrap="none" lIns="0" tIns="0" rIns="0" bIns="0" rtlCol="0">
            <a:noAutofit/>
          </a:bodyPr>
          <a:lstStyle>
            <a:defPPr>
              <a:defRPr lang="en-US"/>
            </a:defPPr>
            <a:lvl1pPr>
              <a:defRPr sz="1400" b="1" i="1"/>
            </a:lvl1pPr>
          </a:lstStyle>
          <a:p>
            <a:r>
              <a:rPr lang="en-US" dirty="0"/>
              <a:t>…to nonlinear simulation!</a:t>
            </a:r>
          </a:p>
        </p:txBody>
      </p:sp>
      <p:pic>
        <p:nvPicPr>
          <p:cNvPr id="37" name="Picture 36">
            <a:extLst>
              <a:ext uri="{FF2B5EF4-FFF2-40B4-BE49-F238E27FC236}">
                <a16:creationId xmlns:a16="http://schemas.microsoft.com/office/drawing/2014/main" id="{8B3E73BD-3053-AE1C-B2CF-72ABA05BB977}"/>
              </a:ext>
            </a:extLst>
          </p:cNvPr>
          <p:cNvPicPr>
            <a:picLocks noChangeAspect="1"/>
          </p:cNvPicPr>
          <p:nvPr/>
        </p:nvPicPr>
        <p:blipFill>
          <a:blip r:embed="rId5"/>
          <a:stretch>
            <a:fillRect/>
          </a:stretch>
        </p:blipFill>
        <p:spPr>
          <a:xfrm>
            <a:off x="1356862" y="2189300"/>
            <a:ext cx="1158906" cy="1494097"/>
          </a:xfrm>
          <a:prstGeom prst="rect">
            <a:avLst/>
          </a:prstGeom>
          <a:effectLst>
            <a:outerShdw blurRad="50800" dist="38100" dir="2700000" algn="tl" rotWithShape="0">
              <a:prstClr val="black">
                <a:alpha val="40000"/>
              </a:prstClr>
            </a:outerShdw>
          </a:effectLst>
        </p:spPr>
      </p:pic>
      <p:grpSp>
        <p:nvGrpSpPr>
          <p:cNvPr id="25" name="Group 24">
            <a:extLst>
              <a:ext uri="{FF2B5EF4-FFF2-40B4-BE49-F238E27FC236}">
                <a16:creationId xmlns:a16="http://schemas.microsoft.com/office/drawing/2014/main" id="{41609039-4390-4A6C-5536-BA07AF931DF0}"/>
              </a:ext>
            </a:extLst>
          </p:cNvPr>
          <p:cNvGrpSpPr/>
          <p:nvPr/>
        </p:nvGrpSpPr>
        <p:grpSpPr>
          <a:xfrm>
            <a:off x="6705600" y="2653912"/>
            <a:ext cx="1624878" cy="966991"/>
            <a:chOff x="3733800" y="4648200"/>
            <a:chExt cx="4215581" cy="2081960"/>
          </a:xfrm>
          <a:solidFill>
            <a:schemeClr val="bg1"/>
          </a:solidFill>
          <a:effectLst>
            <a:outerShdw blurRad="50800" dist="38100" dir="2700000" algn="tl" rotWithShape="0">
              <a:prstClr val="black">
                <a:alpha val="40000"/>
              </a:prstClr>
            </a:outerShdw>
          </a:effectLst>
        </p:grpSpPr>
        <p:pic>
          <p:nvPicPr>
            <p:cNvPr id="28" name="Picture 27">
              <a:extLst>
                <a:ext uri="{FF2B5EF4-FFF2-40B4-BE49-F238E27FC236}">
                  <a16:creationId xmlns:a16="http://schemas.microsoft.com/office/drawing/2014/main" id="{EC6A7525-8B54-15CE-C44D-2985F216733A}"/>
                </a:ext>
              </a:extLst>
            </p:cNvPr>
            <p:cNvPicPr>
              <a:picLocks noChangeAspect="1"/>
            </p:cNvPicPr>
            <p:nvPr/>
          </p:nvPicPr>
          <p:blipFill>
            <a:blip r:embed="rId6">
              <a:lum bright="13000" contrast="8000"/>
            </a:blip>
            <a:stretch>
              <a:fillRect/>
            </a:stretch>
          </p:blipFill>
          <p:spPr>
            <a:xfrm>
              <a:off x="3733800" y="4648200"/>
              <a:ext cx="4215581" cy="2081960"/>
            </a:xfrm>
            <a:prstGeom prst="rect">
              <a:avLst/>
            </a:prstGeom>
            <a:grpFill/>
            <a:ln>
              <a:solidFill>
                <a:schemeClr val="bg1">
                  <a:lumMod val="85000"/>
                </a:schemeClr>
              </a:solidFill>
            </a:ln>
          </p:spPr>
        </p:pic>
        <p:sp>
          <p:nvSpPr>
            <p:cNvPr id="36" name="Rectangle 35">
              <a:extLst>
                <a:ext uri="{FF2B5EF4-FFF2-40B4-BE49-F238E27FC236}">
                  <a16:creationId xmlns:a16="http://schemas.microsoft.com/office/drawing/2014/main" id="{769C4C92-B5B6-F17F-5FB5-D1D2CCBBDB5C}"/>
                </a:ext>
              </a:extLst>
            </p:cNvPr>
            <p:cNvSpPr/>
            <p:nvPr/>
          </p:nvSpPr>
          <p:spPr>
            <a:xfrm>
              <a:off x="6781800" y="5638800"/>
              <a:ext cx="762000" cy="609600"/>
            </a:xfrm>
            <a:prstGeom prst="rect">
              <a:avLst/>
            </a:prstGeom>
            <a:grp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a:p>
          </p:txBody>
        </p:sp>
      </p:grpSp>
      <p:pic>
        <p:nvPicPr>
          <p:cNvPr id="4" name="Picture 3">
            <a:extLst>
              <a:ext uri="{FF2B5EF4-FFF2-40B4-BE49-F238E27FC236}">
                <a16:creationId xmlns:a16="http://schemas.microsoft.com/office/drawing/2014/main" id="{0FE1CB6A-6086-A073-8827-D7E990B2889D}"/>
              </a:ext>
            </a:extLst>
          </p:cNvPr>
          <p:cNvPicPr>
            <a:picLocks noChangeAspect="1"/>
          </p:cNvPicPr>
          <p:nvPr/>
        </p:nvPicPr>
        <p:blipFill>
          <a:blip r:embed="rId7"/>
          <a:srcRect t="19819" r="52048"/>
          <a:stretch/>
        </p:blipFill>
        <p:spPr>
          <a:xfrm>
            <a:off x="5523363" y="1706366"/>
            <a:ext cx="1129406" cy="1180309"/>
          </a:xfrm>
          <a:prstGeom prst="rect">
            <a:avLst/>
          </a:prstGeom>
        </p:spPr>
      </p:pic>
      <p:sp>
        <p:nvSpPr>
          <p:cNvPr id="6" name="Arrow: Right 5">
            <a:extLst>
              <a:ext uri="{FF2B5EF4-FFF2-40B4-BE49-F238E27FC236}">
                <a16:creationId xmlns:a16="http://schemas.microsoft.com/office/drawing/2014/main" id="{B0F32B0A-A112-19AE-4B0D-46DE6D17327A}"/>
              </a:ext>
            </a:extLst>
          </p:cNvPr>
          <p:cNvSpPr/>
          <p:nvPr/>
        </p:nvSpPr>
        <p:spPr>
          <a:xfrm>
            <a:off x="5479549" y="2653912"/>
            <a:ext cx="1285735" cy="609600"/>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8" name="TextBox 7">
            <a:extLst>
              <a:ext uri="{FF2B5EF4-FFF2-40B4-BE49-F238E27FC236}">
                <a16:creationId xmlns:a16="http://schemas.microsoft.com/office/drawing/2014/main" id="{DD67E460-9124-BF7D-AC33-5A529C46F7DF}"/>
              </a:ext>
            </a:extLst>
          </p:cNvPr>
          <p:cNvSpPr txBox="1"/>
          <p:nvPr/>
        </p:nvSpPr>
        <p:spPr>
          <a:xfrm>
            <a:off x="1447800" y="4489796"/>
            <a:ext cx="4191000" cy="1692771"/>
          </a:xfrm>
          <a:prstGeom prst="rect">
            <a:avLst/>
          </a:prstGeom>
          <a:noFill/>
        </p:spPr>
        <p:txBody>
          <a:bodyPr wrap="square" lIns="0" tIns="0" rIns="0" bIns="0" rtlCol="0">
            <a:spAutoFit/>
          </a:bodyPr>
          <a:lstStyle/>
          <a:p>
            <a:pPr algn="l"/>
            <a:r>
              <a:rPr lang="en-US" b="1" dirty="0">
                <a:solidFill>
                  <a:schemeClr val="tx1">
                    <a:lumMod val="85000"/>
                    <a:lumOff val="15000"/>
                  </a:schemeClr>
                </a:solidFill>
              </a:rPr>
              <a:t>Turn data into executable models</a:t>
            </a:r>
          </a:p>
          <a:p>
            <a:pPr marL="274320" lvl="1" indent="-91440">
              <a:buFont typeface="Arial" panose="020B0604020202020204" pitchFamily="34" charset="0"/>
              <a:buChar char="•"/>
            </a:pPr>
            <a:r>
              <a:rPr lang="en-US" sz="1400" dirty="0">
                <a:solidFill>
                  <a:schemeClr val="tx1">
                    <a:lumMod val="85000"/>
                    <a:lumOff val="15000"/>
                  </a:schemeClr>
                </a:solidFill>
              </a:rPr>
              <a:t>Smoother, continuous interpolation from sparse, irregular, or multi-dimensional data</a:t>
            </a:r>
          </a:p>
          <a:p>
            <a:pPr marL="274320" lvl="1" indent="-91440">
              <a:buFont typeface="Arial" panose="020B0604020202020204" pitchFamily="34" charset="0"/>
              <a:buChar char="•"/>
            </a:pPr>
            <a:r>
              <a:rPr lang="en-US" sz="1400" dirty="0">
                <a:solidFill>
                  <a:schemeClr val="tx1">
                    <a:lumMod val="85000"/>
                    <a:lumOff val="15000"/>
                  </a:schemeClr>
                </a:solidFill>
              </a:rPr>
              <a:t>Faster execution of behavioral </a:t>
            </a:r>
            <a:r>
              <a:rPr lang="en-US" sz="1400" dirty="0" err="1">
                <a:solidFill>
                  <a:schemeClr val="tx1">
                    <a:lumMod val="85000"/>
                    <a:lumOff val="15000"/>
                  </a:schemeClr>
                </a:solidFill>
              </a:rPr>
              <a:t>mdoel</a:t>
            </a:r>
            <a:endParaRPr lang="en-US" sz="1400" dirty="0">
              <a:solidFill>
                <a:schemeClr val="tx1">
                  <a:lumMod val="85000"/>
                  <a:lumOff val="15000"/>
                </a:schemeClr>
              </a:solidFill>
            </a:endParaRPr>
          </a:p>
          <a:p>
            <a:pPr marL="274320" lvl="1" indent="-91440">
              <a:buFont typeface="Arial" panose="020B0604020202020204" pitchFamily="34" charset="0"/>
              <a:buChar char="•"/>
            </a:pPr>
            <a:r>
              <a:rPr lang="en-US" sz="1400" dirty="0">
                <a:solidFill>
                  <a:schemeClr val="tx1">
                    <a:lumMod val="85000"/>
                    <a:lumOff val="15000"/>
                  </a:schemeClr>
                </a:solidFill>
              </a:rPr>
              <a:t>Protects circuit and measurement IP </a:t>
            </a:r>
          </a:p>
          <a:p>
            <a:pPr marL="274320" lvl="1" indent="-91440">
              <a:buFont typeface="Arial" panose="020B0604020202020204" pitchFamily="34" charset="0"/>
              <a:buChar char="•"/>
            </a:pPr>
            <a:r>
              <a:rPr lang="en-US" sz="1400" dirty="0">
                <a:solidFill>
                  <a:schemeClr val="tx1">
                    <a:lumMod val="85000"/>
                    <a:lumOff val="15000"/>
                  </a:schemeClr>
                </a:solidFill>
              </a:rPr>
              <a:t>Built into ADS 2025</a:t>
            </a:r>
          </a:p>
          <a:p>
            <a:pPr algn="l"/>
            <a:endParaRPr lang="en-US" sz="2000" dirty="0">
              <a:solidFill>
                <a:schemeClr val="tx1">
                  <a:lumMod val="85000"/>
                  <a:lumOff val="15000"/>
                </a:schemeClr>
              </a:solidFill>
            </a:endParaRPr>
          </a:p>
        </p:txBody>
      </p:sp>
      <p:sp>
        <p:nvSpPr>
          <p:cNvPr id="9" name="TextBox 8">
            <a:extLst>
              <a:ext uri="{FF2B5EF4-FFF2-40B4-BE49-F238E27FC236}">
                <a16:creationId xmlns:a16="http://schemas.microsoft.com/office/drawing/2014/main" id="{934474B0-AB51-71D3-C350-5143F7FFED6B}"/>
              </a:ext>
            </a:extLst>
          </p:cNvPr>
          <p:cNvSpPr txBox="1"/>
          <p:nvPr/>
        </p:nvSpPr>
        <p:spPr>
          <a:xfrm>
            <a:off x="6652768" y="4539387"/>
            <a:ext cx="5539231" cy="1954381"/>
          </a:xfrm>
          <a:prstGeom prst="rect">
            <a:avLst/>
          </a:prstGeom>
          <a:noFill/>
        </p:spPr>
        <p:txBody>
          <a:bodyPr wrap="square" lIns="0" tIns="0" rIns="0" bIns="0" rtlCol="0">
            <a:spAutoFit/>
          </a:bodyPr>
          <a:lstStyle/>
          <a:p>
            <a:pPr algn="l"/>
            <a:r>
              <a:rPr lang="en-US" b="1" dirty="0">
                <a:solidFill>
                  <a:schemeClr val="tx1">
                    <a:lumMod val="85000"/>
                    <a:lumOff val="15000"/>
                  </a:schemeClr>
                </a:solidFill>
              </a:rPr>
              <a:t>General-purpose video tutorial series:</a:t>
            </a:r>
          </a:p>
          <a:p>
            <a:pPr algn="l"/>
            <a:r>
              <a:rPr lang="en-US" sz="1400" b="1" dirty="0">
                <a:solidFill>
                  <a:schemeClr val="tx1">
                    <a:lumMod val="85000"/>
                    <a:lumOff val="15000"/>
                  </a:schemeClr>
                </a:solidFill>
              </a:rPr>
              <a:t>  </a:t>
            </a:r>
            <a:br>
              <a:rPr lang="en-US" sz="1400" b="1" dirty="0">
                <a:solidFill>
                  <a:schemeClr val="tx1">
                    <a:lumMod val="85000"/>
                    <a:lumOff val="15000"/>
                  </a:schemeClr>
                </a:solidFill>
              </a:rPr>
            </a:br>
            <a:r>
              <a:rPr lang="en-US" sz="1400" i="1" dirty="0"/>
              <a:t>“Using AI to Create a Simulation Model”</a:t>
            </a:r>
            <a:br>
              <a:rPr lang="en-US" sz="1400" i="1" dirty="0"/>
            </a:br>
            <a:r>
              <a:rPr lang="en-US" sz="1050" dirty="0">
                <a:hlinkClick r:id="rId8"/>
              </a:rPr>
              <a:t>https://www.youtube.com/playlist?list=PLtq84kH8xZ9G8PkPdGMAAwxM1Y6dZ6oIC</a:t>
            </a:r>
            <a:r>
              <a:rPr lang="en-US" sz="1050" dirty="0"/>
              <a:t> </a:t>
            </a:r>
            <a:endParaRPr lang="en-US" sz="1050" i="1" dirty="0"/>
          </a:p>
          <a:p>
            <a:pPr marL="365760" lvl="1" indent="-182880">
              <a:buFont typeface="Arial" panose="020B0604020202020204" pitchFamily="34" charset="0"/>
              <a:buChar char="•"/>
            </a:pPr>
            <a:r>
              <a:rPr lang="en-US" sz="1200" dirty="0">
                <a:solidFill>
                  <a:schemeClr val="accent4">
                    <a:lumMod val="50000"/>
                    <a:lumOff val="50000"/>
                  </a:schemeClr>
                </a:solidFill>
              </a:rPr>
              <a:t>Part 1: </a:t>
            </a:r>
            <a:r>
              <a:rPr lang="en-US" sz="1200" dirty="0">
                <a:solidFill>
                  <a:schemeClr val="accent4">
                    <a:lumMod val="50000"/>
                    <a:lumOff val="50000"/>
                  </a:schemeClr>
                </a:solidFill>
                <a:hlinkClick r:id="rId9"/>
              </a:rPr>
              <a:t>https://www.youtube.com/watch?v=IYQ3b4YUQFM</a:t>
            </a:r>
            <a:r>
              <a:rPr lang="en-US" sz="1200" dirty="0">
                <a:solidFill>
                  <a:schemeClr val="accent4">
                    <a:lumMod val="50000"/>
                    <a:lumOff val="50000"/>
                  </a:schemeClr>
                </a:solidFill>
              </a:rPr>
              <a:t> </a:t>
            </a:r>
          </a:p>
          <a:p>
            <a:pPr marL="365760" lvl="1" indent="-182880">
              <a:buFont typeface="Arial" panose="020B0604020202020204" pitchFamily="34" charset="0"/>
              <a:buChar char="•"/>
            </a:pPr>
            <a:r>
              <a:rPr lang="en-US" sz="1200" dirty="0">
                <a:solidFill>
                  <a:schemeClr val="accent4">
                    <a:lumMod val="50000"/>
                    <a:lumOff val="50000"/>
                  </a:schemeClr>
                </a:solidFill>
              </a:rPr>
              <a:t>Part 2: </a:t>
            </a:r>
            <a:r>
              <a:rPr lang="en-US" sz="1200" dirty="0">
                <a:solidFill>
                  <a:schemeClr val="accent4">
                    <a:lumMod val="50000"/>
                    <a:lumOff val="50000"/>
                  </a:schemeClr>
                </a:solidFill>
                <a:hlinkClick r:id="rId10"/>
              </a:rPr>
              <a:t>https://www.youtube.com/watch?v=mWkHV1wfzFs</a:t>
            </a:r>
            <a:r>
              <a:rPr lang="en-US" sz="1200" dirty="0">
                <a:solidFill>
                  <a:schemeClr val="accent4">
                    <a:lumMod val="50000"/>
                    <a:lumOff val="50000"/>
                  </a:schemeClr>
                </a:solidFill>
              </a:rPr>
              <a:t> </a:t>
            </a:r>
          </a:p>
          <a:p>
            <a:pPr marL="365760" lvl="1" indent="-182880">
              <a:buFont typeface="Arial" panose="020B0604020202020204" pitchFamily="34" charset="0"/>
              <a:buChar char="•"/>
            </a:pPr>
            <a:r>
              <a:rPr lang="en-US" sz="1200" dirty="0">
                <a:solidFill>
                  <a:schemeClr val="accent4">
                    <a:lumMod val="50000"/>
                    <a:lumOff val="50000"/>
                  </a:schemeClr>
                </a:solidFill>
              </a:rPr>
              <a:t>Part 3: </a:t>
            </a:r>
            <a:r>
              <a:rPr lang="en-US" sz="1200" dirty="0">
                <a:solidFill>
                  <a:schemeClr val="accent4">
                    <a:lumMod val="50000"/>
                    <a:lumOff val="50000"/>
                  </a:schemeClr>
                </a:solidFill>
                <a:hlinkClick r:id="rId11"/>
              </a:rPr>
              <a:t>https://www.youtube.com/watch?v=ylrwYq5b_r8</a:t>
            </a:r>
            <a:r>
              <a:rPr lang="en-US" sz="1200" dirty="0">
                <a:solidFill>
                  <a:schemeClr val="accent4">
                    <a:lumMod val="50000"/>
                    <a:lumOff val="50000"/>
                  </a:schemeClr>
                </a:solidFill>
              </a:rPr>
              <a:t> </a:t>
            </a:r>
          </a:p>
          <a:p>
            <a:pPr marL="285750" indent="-285750">
              <a:buFont typeface="Arial" panose="020B0604020202020204" pitchFamily="34" charset="0"/>
              <a:buChar char="•"/>
            </a:pPr>
            <a:endParaRPr lang="en-US" sz="1400" dirty="0"/>
          </a:p>
          <a:p>
            <a:pPr algn="l"/>
            <a:endParaRPr lang="en-US" sz="2000" dirty="0">
              <a:solidFill>
                <a:schemeClr val="tx1">
                  <a:lumMod val="85000"/>
                  <a:lumOff val="15000"/>
                </a:schemeClr>
              </a:solidFill>
            </a:endParaRPr>
          </a:p>
        </p:txBody>
      </p:sp>
      <p:sp>
        <p:nvSpPr>
          <p:cNvPr id="10" name="TextBox 9">
            <a:extLst>
              <a:ext uri="{FF2B5EF4-FFF2-40B4-BE49-F238E27FC236}">
                <a16:creationId xmlns:a16="http://schemas.microsoft.com/office/drawing/2014/main" id="{0AA7E7E5-1289-02D7-247F-613BC4D73A61}"/>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spTree>
    <p:extLst>
      <p:ext uri="{BB962C8B-B14F-4D97-AF65-F5344CB8AC3E}">
        <p14:creationId xmlns:p14="http://schemas.microsoft.com/office/powerpoint/2010/main" val="36203095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0" name="Rectangle 1059">
            <a:extLst>
              <a:ext uri="{FF2B5EF4-FFF2-40B4-BE49-F238E27FC236}">
                <a16:creationId xmlns:a16="http://schemas.microsoft.com/office/drawing/2014/main" id="{A5B7EB5B-F2FE-64AF-D05C-5972FED3C759}"/>
              </a:ext>
            </a:extLst>
          </p:cNvPr>
          <p:cNvSpPr/>
          <p:nvPr/>
        </p:nvSpPr>
        <p:spPr>
          <a:xfrm>
            <a:off x="852238" y="1567939"/>
            <a:ext cx="3537618" cy="434823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4" name="Title 3">
            <a:extLst>
              <a:ext uri="{FF2B5EF4-FFF2-40B4-BE49-F238E27FC236}">
                <a16:creationId xmlns:a16="http://schemas.microsoft.com/office/drawing/2014/main" id="{DB38DC1A-2DC1-9EDC-AA20-F403469D0EDB}"/>
              </a:ext>
            </a:extLst>
          </p:cNvPr>
          <p:cNvSpPr>
            <a:spLocks noGrp="1"/>
          </p:cNvSpPr>
          <p:nvPr>
            <p:ph type="title"/>
          </p:nvPr>
        </p:nvSpPr>
        <p:spPr/>
        <p:txBody>
          <a:bodyPr/>
          <a:lstStyle/>
          <a:p>
            <a:r>
              <a:rPr lang="en-US" dirty="0"/>
              <a:t>Neural Surrogates</a:t>
            </a:r>
          </a:p>
        </p:txBody>
      </p:sp>
      <p:sp>
        <p:nvSpPr>
          <p:cNvPr id="3" name="Text Placeholder 2">
            <a:extLst>
              <a:ext uri="{FF2B5EF4-FFF2-40B4-BE49-F238E27FC236}">
                <a16:creationId xmlns:a16="http://schemas.microsoft.com/office/drawing/2014/main" id="{57FBE770-2082-884C-2D3B-E03638C3E5C4}"/>
              </a:ext>
            </a:extLst>
          </p:cNvPr>
          <p:cNvSpPr>
            <a:spLocks noGrp="1"/>
          </p:cNvSpPr>
          <p:nvPr>
            <p:ph type="body" sz="quarter" idx="32"/>
          </p:nvPr>
        </p:nvSpPr>
        <p:spPr>
          <a:prstGeom prst="rect">
            <a:avLst/>
          </a:prstGeom>
        </p:spPr>
        <p:txBody>
          <a:bodyPr/>
          <a:lstStyle/>
          <a:p>
            <a:r>
              <a:rPr lang="en-US" dirty="0"/>
              <a:t>Enabling modeling flexibility, 1000x acceleration for verification, and design re-use/twinning</a:t>
            </a:r>
          </a:p>
        </p:txBody>
      </p:sp>
      <p:sp>
        <p:nvSpPr>
          <p:cNvPr id="32" name="TextBox 31">
            <a:extLst>
              <a:ext uri="{FF2B5EF4-FFF2-40B4-BE49-F238E27FC236}">
                <a16:creationId xmlns:a16="http://schemas.microsoft.com/office/drawing/2014/main" id="{1FF9B2DF-831F-B145-1BDA-5566FFE9710A}"/>
              </a:ext>
            </a:extLst>
          </p:cNvPr>
          <p:cNvSpPr txBox="1"/>
          <p:nvPr/>
        </p:nvSpPr>
        <p:spPr>
          <a:xfrm>
            <a:off x="1278148" y="1642006"/>
            <a:ext cx="2595452" cy="485128"/>
          </a:xfrm>
          <a:prstGeom prst="rect">
            <a:avLst/>
          </a:prstGeom>
          <a:noFill/>
        </p:spPr>
        <p:txBody>
          <a:bodyPr wrap="none" lIns="0" tIns="0" rIns="0" bIns="0" rtlCol="0">
            <a:noAutofit/>
          </a:bodyPr>
          <a:lstStyle/>
          <a:p>
            <a:pPr algn="ctr"/>
            <a:r>
              <a:rPr lang="en-US" dirty="0">
                <a:solidFill>
                  <a:schemeClr val="tx1">
                    <a:lumMod val="85000"/>
                    <a:lumOff val="15000"/>
                  </a:schemeClr>
                </a:solidFill>
              </a:rPr>
              <a:t>Modeling Flexibility and </a:t>
            </a:r>
            <a:br>
              <a:rPr lang="en-US" dirty="0">
                <a:solidFill>
                  <a:schemeClr val="tx1">
                    <a:lumMod val="85000"/>
                    <a:lumOff val="15000"/>
                  </a:schemeClr>
                </a:solidFill>
              </a:rPr>
            </a:br>
            <a:r>
              <a:rPr lang="en-US" dirty="0">
                <a:solidFill>
                  <a:schemeClr val="tx1">
                    <a:lumMod val="85000"/>
                    <a:lumOff val="15000"/>
                  </a:schemeClr>
                </a:solidFill>
              </a:rPr>
              <a:t>measurement-based twins </a:t>
            </a:r>
          </a:p>
        </p:txBody>
      </p:sp>
      <p:grpSp>
        <p:nvGrpSpPr>
          <p:cNvPr id="1031" name="Group 1030">
            <a:extLst>
              <a:ext uri="{FF2B5EF4-FFF2-40B4-BE49-F238E27FC236}">
                <a16:creationId xmlns:a16="http://schemas.microsoft.com/office/drawing/2014/main" id="{9564E836-44B1-2B1C-D803-8F1597E9016E}"/>
              </a:ext>
            </a:extLst>
          </p:cNvPr>
          <p:cNvGrpSpPr/>
          <p:nvPr/>
        </p:nvGrpSpPr>
        <p:grpSpPr>
          <a:xfrm>
            <a:off x="945394" y="2275472"/>
            <a:ext cx="3317602" cy="3456869"/>
            <a:chOff x="980093" y="2124124"/>
            <a:chExt cx="2666501" cy="2878461"/>
          </a:xfrm>
        </p:grpSpPr>
        <p:pic>
          <p:nvPicPr>
            <p:cNvPr id="36" name="Picture 35">
              <a:extLst>
                <a:ext uri="{FF2B5EF4-FFF2-40B4-BE49-F238E27FC236}">
                  <a16:creationId xmlns:a16="http://schemas.microsoft.com/office/drawing/2014/main" id="{766D4C49-6788-02E4-CBFF-B8775A85E4BE}"/>
                </a:ext>
              </a:extLst>
            </p:cNvPr>
            <p:cNvPicPr>
              <a:picLocks noChangeAspect="1"/>
            </p:cNvPicPr>
            <p:nvPr/>
          </p:nvPicPr>
          <p:blipFill>
            <a:blip r:embed="rId2"/>
            <a:srcRect l="34462" t="-2393" r="34562" b="-745"/>
            <a:stretch/>
          </p:blipFill>
          <p:spPr>
            <a:xfrm>
              <a:off x="2342412" y="2715260"/>
              <a:ext cx="1304182" cy="1511383"/>
            </a:xfrm>
            <a:prstGeom prst="rect">
              <a:avLst/>
            </a:prstGeom>
            <a:effectLst>
              <a:outerShdw blurRad="50800" dist="38100" dir="2700000" algn="tl" rotWithShape="0">
                <a:prstClr val="black">
                  <a:alpha val="40000"/>
                </a:prstClr>
              </a:outerShdw>
            </a:effectLst>
          </p:spPr>
        </p:pic>
        <p:pic>
          <p:nvPicPr>
            <p:cNvPr id="35" name="Picture 34">
              <a:extLst>
                <a:ext uri="{FF2B5EF4-FFF2-40B4-BE49-F238E27FC236}">
                  <a16:creationId xmlns:a16="http://schemas.microsoft.com/office/drawing/2014/main" id="{7E2DDDE8-D31D-5BCC-9035-49C6680F0E52}"/>
                </a:ext>
              </a:extLst>
            </p:cNvPr>
            <p:cNvPicPr>
              <a:picLocks noChangeAspect="1"/>
            </p:cNvPicPr>
            <p:nvPr/>
          </p:nvPicPr>
          <p:blipFill>
            <a:blip r:embed="rId2"/>
            <a:srcRect t="-247" r="69024" b="-509"/>
            <a:stretch/>
          </p:blipFill>
          <p:spPr>
            <a:xfrm>
              <a:off x="980093" y="2124124"/>
              <a:ext cx="1362320" cy="1542309"/>
            </a:xfrm>
            <a:prstGeom prst="rect">
              <a:avLst/>
            </a:prstGeom>
            <a:effectLst>
              <a:outerShdw blurRad="50800" dist="38100" dir="2700000" algn="tl" rotWithShape="0">
                <a:prstClr val="black">
                  <a:alpha val="40000"/>
                </a:prstClr>
              </a:outerShdw>
            </a:effectLst>
          </p:spPr>
        </p:pic>
        <p:pic>
          <p:nvPicPr>
            <p:cNvPr id="37" name="Picture 36">
              <a:extLst>
                <a:ext uri="{FF2B5EF4-FFF2-40B4-BE49-F238E27FC236}">
                  <a16:creationId xmlns:a16="http://schemas.microsoft.com/office/drawing/2014/main" id="{E7CC1E8A-D4F1-8BBC-6BB5-49D444184B6C}"/>
                </a:ext>
              </a:extLst>
            </p:cNvPr>
            <p:cNvPicPr>
              <a:picLocks noChangeAspect="1"/>
            </p:cNvPicPr>
            <p:nvPr/>
          </p:nvPicPr>
          <p:blipFill>
            <a:blip r:embed="rId2"/>
            <a:srcRect l="69099" t="-693" r="-37" b="-358"/>
            <a:stretch/>
          </p:blipFill>
          <p:spPr>
            <a:xfrm>
              <a:off x="1247542" y="3519997"/>
              <a:ext cx="1304182" cy="1482588"/>
            </a:xfrm>
            <a:prstGeom prst="rect">
              <a:avLst/>
            </a:prstGeom>
            <a:effectLst>
              <a:outerShdw blurRad="50800" dist="38100" dir="2700000" algn="tl" rotWithShape="0">
                <a:prstClr val="black">
                  <a:alpha val="40000"/>
                </a:prstClr>
              </a:outerShdw>
            </a:effectLst>
          </p:spPr>
        </p:pic>
      </p:grpSp>
      <p:grpSp>
        <p:nvGrpSpPr>
          <p:cNvPr id="1064" name="Group 1063">
            <a:extLst>
              <a:ext uri="{FF2B5EF4-FFF2-40B4-BE49-F238E27FC236}">
                <a16:creationId xmlns:a16="http://schemas.microsoft.com/office/drawing/2014/main" id="{81C8042A-8735-B7FA-19F8-DC896AA757BF}"/>
              </a:ext>
            </a:extLst>
          </p:cNvPr>
          <p:cNvGrpSpPr/>
          <p:nvPr/>
        </p:nvGrpSpPr>
        <p:grpSpPr>
          <a:xfrm>
            <a:off x="4595750" y="1567938"/>
            <a:ext cx="3501470" cy="4348230"/>
            <a:chOff x="4595750" y="1567938"/>
            <a:chExt cx="3501470" cy="4348230"/>
          </a:xfrm>
        </p:grpSpPr>
        <p:sp>
          <p:nvSpPr>
            <p:cNvPr id="1061" name="Rectangle 1060">
              <a:extLst>
                <a:ext uri="{FF2B5EF4-FFF2-40B4-BE49-F238E27FC236}">
                  <a16:creationId xmlns:a16="http://schemas.microsoft.com/office/drawing/2014/main" id="{110633B8-0475-6070-A5D1-17174983522B}"/>
                </a:ext>
              </a:extLst>
            </p:cNvPr>
            <p:cNvSpPr/>
            <p:nvPr/>
          </p:nvSpPr>
          <p:spPr>
            <a:xfrm>
              <a:off x="4595750" y="1567938"/>
              <a:ext cx="3501470" cy="434823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3" name="TextBox 32">
              <a:extLst>
                <a:ext uri="{FF2B5EF4-FFF2-40B4-BE49-F238E27FC236}">
                  <a16:creationId xmlns:a16="http://schemas.microsoft.com/office/drawing/2014/main" id="{932E612C-9BFA-B6BB-2932-2EA2C4FB6329}"/>
                </a:ext>
              </a:extLst>
            </p:cNvPr>
            <p:cNvSpPr txBox="1"/>
            <p:nvPr/>
          </p:nvSpPr>
          <p:spPr>
            <a:xfrm>
              <a:off x="4998636" y="1588610"/>
              <a:ext cx="2896485" cy="633264"/>
            </a:xfrm>
            <a:prstGeom prst="rect">
              <a:avLst/>
            </a:prstGeom>
            <a:noFill/>
          </p:spPr>
          <p:txBody>
            <a:bodyPr wrap="none" lIns="0" tIns="0" rIns="0" bIns="0" rtlCol="0">
              <a:noAutofit/>
            </a:bodyPr>
            <a:lstStyle/>
            <a:p>
              <a:pPr algn="ctr"/>
              <a:r>
                <a:rPr lang="en-US" dirty="0">
                  <a:solidFill>
                    <a:schemeClr val="tx1">
                      <a:lumMod val="85000"/>
                      <a:lumOff val="15000"/>
                    </a:schemeClr>
                  </a:solidFill>
                </a:rPr>
                <a:t>20x-1000x faster for </a:t>
              </a:r>
            </a:p>
            <a:p>
              <a:pPr algn="ctr"/>
              <a:r>
                <a:rPr lang="en-US" dirty="0">
                  <a:solidFill>
                    <a:schemeClr val="tx1">
                      <a:lumMod val="85000"/>
                      <a:lumOff val="15000"/>
                    </a:schemeClr>
                  </a:solidFill>
                </a:rPr>
                <a:t>Cross-domain verification  </a:t>
              </a:r>
            </a:p>
          </p:txBody>
        </p:sp>
        <p:pic>
          <p:nvPicPr>
            <p:cNvPr id="1029" name="Picture 1028">
              <a:extLst>
                <a:ext uri="{FF2B5EF4-FFF2-40B4-BE49-F238E27FC236}">
                  <a16:creationId xmlns:a16="http://schemas.microsoft.com/office/drawing/2014/main" id="{E5A8C777-8399-763B-1492-3ED23F4799BA}"/>
                </a:ext>
              </a:extLst>
            </p:cNvPr>
            <p:cNvPicPr>
              <a:picLocks noChangeAspect="1"/>
            </p:cNvPicPr>
            <p:nvPr/>
          </p:nvPicPr>
          <p:blipFill>
            <a:blip r:embed="rId3"/>
            <a:srcRect l="51770"/>
            <a:stretch/>
          </p:blipFill>
          <p:spPr>
            <a:xfrm>
              <a:off x="6133587" y="3153914"/>
              <a:ext cx="1761534" cy="1994730"/>
            </a:xfrm>
            <a:prstGeom prst="rect">
              <a:avLst/>
            </a:prstGeom>
            <a:effectLst>
              <a:outerShdw blurRad="50800" dist="38100" dir="2700000" algn="tl" rotWithShape="0">
                <a:prstClr val="black">
                  <a:alpha val="40000"/>
                </a:prstClr>
              </a:outerShdw>
            </a:effectLst>
          </p:spPr>
        </p:pic>
        <p:pic>
          <p:nvPicPr>
            <p:cNvPr id="1030" name="Picture 1029">
              <a:extLst>
                <a:ext uri="{FF2B5EF4-FFF2-40B4-BE49-F238E27FC236}">
                  <a16:creationId xmlns:a16="http://schemas.microsoft.com/office/drawing/2014/main" id="{9CBE7F07-47AD-03A6-9DA7-53E0BDB8412C}"/>
                </a:ext>
              </a:extLst>
            </p:cNvPr>
            <p:cNvPicPr>
              <a:picLocks noChangeAspect="1"/>
            </p:cNvPicPr>
            <p:nvPr/>
          </p:nvPicPr>
          <p:blipFill>
            <a:blip r:embed="rId3"/>
            <a:srcRect r="51260"/>
            <a:stretch/>
          </p:blipFill>
          <p:spPr>
            <a:xfrm>
              <a:off x="4702244" y="2431634"/>
              <a:ext cx="1780149" cy="1994730"/>
            </a:xfrm>
            <a:prstGeom prst="rect">
              <a:avLst/>
            </a:prstGeom>
            <a:effectLst>
              <a:outerShdw blurRad="50800" dist="38100" dir="2700000" algn="tl" rotWithShape="0">
                <a:prstClr val="black">
                  <a:alpha val="40000"/>
                </a:prstClr>
              </a:outerShdw>
            </a:effectLst>
          </p:spPr>
        </p:pic>
      </p:grpSp>
      <p:grpSp>
        <p:nvGrpSpPr>
          <p:cNvPr id="1063" name="Group 1062">
            <a:extLst>
              <a:ext uri="{FF2B5EF4-FFF2-40B4-BE49-F238E27FC236}">
                <a16:creationId xmlns:a16="http://schemas.microsoft.com/office/drawing/2014/main" id="{F6E3BF2D-8FEA-0FB5-9F86-AFF11699B055}"/>
              </a:ext>
            </a:extLst>
          </p:cNvPr>
          <p:cNvGrpSpPr/>
          <p:nvPr/>
        </p:nvGrpSpPr>
        <p:grpSpPr>
          <a:xfrm>
            <a:off x="8301380" y="1567938"/>
            <a:ext cx="3058510" cy="4348230"/>
            <a:chOff x="8809772" y="1588610"/>
            <a:chExt cx="3058510" cy="4348230"/>
          </a:xfrm>
        </p:grpSpPr>
        <p:sp>
          <p:nvSpPr>
            <p:cNvPr id="1062" name="Rectangle 1061">
              <a:extLst>
                <a:ext uri="{FF2B5EF4-FFF2-40B4-BE49-F238E27FC236}">
                  <a16:creationId xmlns:a16="http://schemas.microsoft.com/office/drawing/2014/main" id="{E2127C73-4F3B-CDB6-5712-B7843C20155F}"/>
                </a:ext>
              </a:extLst>
            </p:cNvPr>
            <p:cNvSpPr/>
            <p:nvPr/>
          </p:nvSpPr>
          <p:spPr>
            <a:xfrm>
              <a:off x="8809772" y="1588610"/>
              <a:ext cx="3058510" cy="434823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pic>
          <p:nvPicPr>
            <p:cNvPr id="1033" name="Picture 1032">
              <a:extLst>
                <a:ext uri="{FF2B5EF4-FFF2-40B4-BE49-F238E27FC236}">
                  <a16:creationId xmlns:a16="http://schemas.microsoft.com/office/drawing/2014/main" id="{3B90A240-13FB-5018-7AC7-7179B9577D32}"/>
                </a:ext>
              </a:extLst>
            </p:cNvPr>
            <p:cNvPicPr>
              <a:picLocks noChangeAspect="1"/>
            </p:cNvPicPr>
            <p:nvPr/>
          </p:nvPicPr>
          <p:blipFill>
            <a:blip r:embed="rId4"/>
            <a:stretch>
              <a:fillRect/>
            </a:stretch>
          </p:blipFill>
          <p:spPr>
            <a:xfrm>
              <a:off x="9059774" y="3532600"/>
              <a:ext cx="2168250" cy="1039461"/>
            </a:xfrm>
            <a:prstGeom prst="rect">
              <a:avLst/>
            </a:prstGeom>
            <a:effectLst>
              <a:outerShdw blurRad="50800" dist="38100" dir="2700000" algn="tl" rotWithShape="0">
                <a:prstClr val="black">
                  <a:alpha val="40000"/>
                </a:prstClr>
              </a:outerShdw>
            </a:effectLst>
          </p:spPr>
        </p:pic>
        <p:pic>
          <p:nvPicPr>
            <p:cNvPr id="1032" name="Picture 1031">
              <a:extLst>
                <a:ext uri="{FF2B5EF4-FFF2-40B4-BE49-F238E27FC236}">
                  <a16:creationId xmlns:a16="http://schemas.microsoft.com/office/drawing/2014/main" id="{D4FC4496-8E6B-FC9F-A7C2-F9F740B25937}"/>
                </a:ext>
              </a:extLst>
            </p:cNvPr>
            <p:cNvPicPr>
              <a:picLocks noChangeAspect="1"/>
            </p:cNvPicPr>
            <p:nvPr/>
          </p:nvPicPr>
          <p:blipFill>
            <a:blip r:embed="rId5"/>
            <a:stretch>
              <a:fillRect/>
            </a:stretch>
          </p:blipFill>
          <p:spPr>
            <a:xfrm>
              <a:off x="9535359" y="4322358"/>
              <a:ext cx="2113368" cy="1039461"/>
            </a:xfrm>
            <a:prstGeom prst="rect">
              <a:avLst/>
            </a:prstGeom>
            <a:effectLst>
              <a:outerShdw blurRad="50800" dist="38100" dir="2700000" algn="tl" rotWithShape="0">
                <a:prstClr val="black">
                  <a:alpha val="40000"/>
                </a:prstClr>
              </a:outerShdw>
            </a:effectLst>
          </p:spPr>
        </p:pic>
        <p:pic>
          <p:nvPicPr>
            <p:cNvPr id="1043" name="Picture 2" descr="Keysight Brings Advanced Expertise to Four Major European 6G Smart Networks and Services Projects">
              <a:extLst>
                <a:ext uri="{FF2B5EF4-FFF2-40B4-BE49-F238E27FC236}">
                  <a16:creationId xmlns:a16="http://schemas.microsoft.com/office/drawing/2014/main" id="{70474AFB-A7B1-8C8D-42EC-E7F46E24900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1226" r="13077" b="30253"/>
            <a:stretch/>
          </p:blipFill>
          <p:spPr bwMode="auto">
            <a:xfrm>
              <a:off x="9526119" y="2552675"/>
              <a:ext cx="1791938" cy="991986"/>
            </a:xfrm>
            <a:prstGeom prst="rect">
              <a:avLst/>
            </a:prstGeom>
            <a:noFill/>
            <a:extLst>
              <a:ext uri="{909E8E84-426E-40DD-AFC4-6F175D3DCCD1}">
                <a14:hiddenFill xmlns:a14="http://schemas.microsoft.com/office/drawing/2010/main">
                  <a:solidFill>
                    <a:srgbClr val="FFFFFF"/>
                  </a:solidFill>
                </a14:hiddenFill>
              </a:ext>
            </a:extLst>
          </p:spPr>
        </p:pic>
        <p:sp>
          <p:nvSpPr>
            <p:cNvPr id="1044" name="TextBox 1043">
              <a:extLst>
                <a:ext uri="{FF2B5EF4-FFF2-40B4-BE49-F238E27FC236}">
                  <a16:creationId xmlns:a16="http://schemas.microsoft.com/office/drawing/2014/main" id="{16623D47-8434-47B2-B511-77919ACAA5D0}"/>
                </a:ext>
              </a:extLst>
            </p:cNvPr>
            <p:cNvSpPr txBox="1"/>
            <p:nvPr/>
          </p:nvSpPr>
          <p:spPr>
            <a:xfrm>
              <a:off x="9004297" y="1657213"/>
              <a:ext cx="2669461" cy="725364"/>
            </a:xfrm>
            <a:prstGeom prst="rect">
              <a:avLst/>
            </a:prstGeom>
            <a:noFill/>
          </p:spPr>
          <p:txBody>
            <a:bodyPr wrap="none" lIns="0" tIns="0" rIns="0" bIns="0" rtlCol="0">
              <a:noAutofit/>
            </a:bodyPr>
            <a:lstStyle/>
            <a:p>
              <a:pPr algn="ctr"/>
              <a:r>
                <a:rPr lang="en-US" dirty="0">
                  <a:solidFill>
                    <a:schemeClr val="tx1">
                      <a:lumMod val="85000"/>
                      <a:lumOff val="15000"/>
                    </a:schemeClr>
                  </a:solidFill>
                </a:rPr>
                <a:t>6G system-level </a:t>
              </a:r>
              <a:br>
                <a:rPr lang="en-US" dirty="0">
                  <a:solidFill>
                    <a:schemeClr val="tx1">
                      <a:lumMod val="85000"/>
                      <a:lumOff val="15000"/>
                    </a:schemeClr>
                  </a:solidFill>
                </a:rPr>
              </a:br>
              <a:r>
                <a:rPr lang="en-US" dirty="0">
                  <a:solidFill>
                    <a:schemeClr val="tx1">
                      <a:lumMod val="85000"/>
                      <a:lumOff val="15000"/>
                    </a:schemeClr>
                  </a:solidFill>
                </a:rPr>
                <a:t>and PHY Channel</a:t>
              </a:r>
              <a:br>
                <a:rPr lang="en-US" dirty="0">
                  <a:solidFill>
                    <a:schemeClr val="tx1">
                      <a:lumMod val="85000"/>
                      <a:lumOff val="15000"/>
                    </a:schemeClr>
                  </a:solidFill>
                </a:rPr>
              </a:br>
              <a:endParaRPr lang="en-US" dirty="0">
                <a:solidFill>
                  <a:schemeClr val="tx1">
                    <a:lumMod val="85000"/>
                    <a:lumOff val="15000"/>
                  </a:schemeClr>
                </a:solidFill>
              </a:endParaRPr>
            </a:p>
          </p:txBody>
        </p:sp>
      </p:grpSp>
      <p:pic>
        <p:nvPicPr>
          <p:cNvPr id="1058" name="Picture 18" descr="Deep learning - Free electronics icons">
            <a:extLst>
              <a:ext uri="{FF2B5EF4-FFF2-40B4-BE49-F238E27FC236}">
                <a16:creationId xmlns:a16="http://schemas.microsoft.com/office/drawing/2014/main" id="{EF12FEA6-69DD-D79F-1D5A-5B31D27FBAFD}"/>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453099" y="3670213"/>
            <a:ext cx="377536" cy="445446"/>
          </a:xfrm>
          <a:prstGeom prst="rect">
            <a:avLst/>
          </a:prstGeom>
          <a:noFill/>
          <a:extLst>
            <a:ext uri="{909E8E84-426E-40DD-AFC4-6F175D3DCCD1}">
              <a14:hiddenFill xmlns:a14="http://schemas.microsoft.com/office/drawing/2010/main">
                <a:solidFill>
                  <a:srgbClr val="FFFFFF"/>
                </a:solidFill>
              </a14:hiddenFill>
            </a:ext>
          </a:extLst>
        </p:spPr>
      </p:pic>
      <p:pic>
        <p:nvPicPr>
          <p:cNvPr id="1059" name="Picture 18" descr="Deep learning - Free electronics icons">
            <a:extLst>
              <a:ext uri="{FF2B5EF4-FFF2-40B4-BE49-F238E27FC236}">
                <a16:creationId xmlns:a16="http://schemas.microsoft.com/office/drawing/2014/main" id="{E1C4B913-64A4-EFC6-4AA0-4B53ED2C4248}"/>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915312" y="4927152"/>
            <a:ext cx="377536" cy="445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008AE31-17D7-CD7E-5256-7ADED99070CE}"/>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spTree>
    <p:extLst>
      <p:ext uri="{BB962C8B-B14F-4D97-AF65-F5344CB8AC3E}">
        <p14:creationId xmlns:p14="http://schemas.microsoft.com/office/powerpoint/2010/main" val="35386851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EC5451F-2B9A-6566-E76F-8A10F3E1C2A2}"/>
              </a:ext>
            </a:extLst>
          </p:cNvPr>
          <p:cNvSpPr/>
          <p:nvPr/>
        </p:nvSpPr>
        <p:spPr>
          <a:xfrm>
            <a:off x="152400" y="4815864"/>
            <a:ext cx="11452732" cy="663807"/>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4" name="Title 3">
            <a:extLst>
              <a:ext uri="{FF2B5EF4-FFF2-40B4-BE49-F238E27FC236}">
                <a16:creationId xmlns:a16="http://schemas.microsoft.com/office/drawing/2014/main" id="{4A0E02E3-DA9F-43EB-8DDD-FAB5404BD02B}"/>
              </a:ext>
            </a:extLst>
          </p:cNvPr>
          <p:cNvSpPr>
            <a:spLocks noGrp="1"/>
          </p:cNvSpPr>
          <p:nvPr>
            <p:ph type="title"/>
          </p:nvPr>
        </p:nvSpPr>
        <p:spPr/>
        <p:txBody>
          <a:bodyPr/>
          <a:lstStyle/>
          <a:p>
            <a:r>
              <a:rPr lang="en-US" dirty="0"/>
              <a:t>Let’s Apply ANNs to </a:t>
            </a:r>
            <a:r>
              <a:rPr lang="en-US" dirty="0" err="1"/>
              <a:t>Loadpull</a:t>
            </a:r>
            <a:r>
              <a:rPr lang="en-US" dirty="0"/>
              <a:t> PA Design – Problem Statement</a:t>
            </a:r>
          </a:p>
        </p:txBody>
      </p:sp>
      <p:grpSp>
        <p:nvGrpSpPr>
          <p:cNvPr id="26" name="Group 25">
            <a:extLst>
              <a:ext uri="{FF2B5EF4-FFF2-40B4-BE49-F238E27FC236}">
                <a16:creationId xmlns:a16="http://schemas.microsoft.com/office/drawing/2014/main" id="{8A5277D2-388D-329E-1912-AD5CA98E98E8}"/>
              </a:ext>
            </a:extLst>
          </p:cNvPr>
          <p:cNvGrpSpPr/>
          <p:nvPr/>
        </p:nvGrpSpPr>
        <p:grpSpPr>
          <a:xfrm>
            <a:off x="406763" y="1309475"/>
            <a:ext cx="2784324" cy="4026575"/>
            <a:chOff x="423702" y="1757655"/>
            <a:chExt cx="2784324" cy="4026575"/>
          </a:xfrm>
        </p:grpSpPr>
        <p:pic>
          <p:nvPicPr>
            <p:cNvPr id="14" name="Picture 13">
              <a:extLst>
                <a:ext uri="{FF2B5EF4-FFF2-40B4-BE49-F238E27FC236}">
                  <a16:creationId xmlns:a16="http://schemas.microsoft.com/office/drawing/2014/main" id="{03A07C8A-6BF4-60E0-5CCB-D2848A4B890A}"/>
                </a:ext>
              </a:extLst>
            </p:cNvPr>
            <p:cNvPicPr>
              <a:picLocks noChangeAspect="1"/>
            </p:cNvPicPr>
            <p:nvPr/>
          </p:nvPicPr>
          <p:blipFill rotWithShape="1">
            <a:blip r:embed="rId3"/>
            <a:srcRect b="7879"/>
            <a:stretch/>
          </p:blipFill>
          <p:spPr>
            <a:xfrm>
              <a:off x="423702" y="2195742"/>
              <a:ext cx="2784324" cy="3588488"/>
            </a:xfrm>
            <a:prstGeom prst="rect">
              <a:avLst/>
            </a:prstGeom>
            <a:ln>
              <a:solidFill>
                <a:schemeClr val="bg1">
                  <a:lumMod val="85000"/>
                </a:schemeClr>
              </a:solidFill>
            </a:ln>
            <a:effectLst>
              <a:outerShdw blurRad="50800" dist="38100" dir="2700000" algn="tl" rotWithShape="0">
                <a:prstClr val="black">
                  <a:alpha val="40000"/>
                </a:prstClr>
              </a:outerShdw>
            </a:effectLst>
          </p:spPr>
        </p:pic>
        <p:sp>
          <p:nvSpPr>
            <p:cNvPr id="15" name="TextBox 14">
              <a:extLst>
                <a:ext uri="{FF2B5EF4-FFF2-40B4-BE49-F238E27FC236}">
                  <a16:creationId xmlns:a16="http://schemas.microsoft.com/office/drawing/2014/main" id="{ABDC06CC-C8D4-B9F9-F94F-558EA46A9703}"/>
                </a:ext>
              </a:extLst>
            </p:cNvPr>
            <p:cNvSpPr txBox="1"/>
            <p:nvPr/>
          </p:nvSpPr>
          <p:spPr>
            <a:xfrm>
              <a:off x="423702" y="1757655"/>
              <a:ext cx="2784323" cy="430887"/>
            </a:xfrm>
            <a:prstGeom prst="rect">
              <a:avLst/>
            </a:prstGeom>
            <a:solidFill>
              <a:schemeClr val="bg1">
                <a:alpha val="60000"/>
              </a:schemeClr>
            </a:solidFill>
          </p:spPr>
          <p:txBody>
            <a:bodyPr wrap="square" lIns="0" tIns="0" rIns="0" bIns="0" rtlCol="0">
              <a:spAutoFit/>
            </a:bodyPr>
            <a:lstStyle/>
            <a:p>
              <a:pPr algn="ctr"/>
              <a:r>
                <a:rPr lang="en-US" sz="1400" b="1" dirty="0">
                  <a:solidFill>
                    <a:schemeClr val="tx1">
                      <a:lumMod val="85000"/>
                      <a:lumOff val="15000"/>
                    </a:schemeClr>
                  </a:solidFill>
                </a:rPr>
                <a:t>Original </a:t>
              </a:r>
              <a:r>
                <a:rPr lang="en-US" sz="1400" b="1" dirty="0" err="1">
                  <a:solidFill>
                    <a:schemeClr val="tx1">
                      <a:lumMod val="85000"/>
                      <a:lumOff val="15000"/>
                    </a:schemeClr>
                  </a:solidFill>
                </a:rPr>
                <a:t>Loadpull</a:t>
              </a:r>
              <a:r>
                <a:rPr lang="en-US" sz="1400" b="1" dirty="0">
                  <a:solidFill>
                    <a:schemeClr val="tx1">
                      <a:lumMod val="85000"/>
                      <a:lumOff val="15000"/>
                    </a:schemeClr>
                  </a:solidFill>
                </a:rPr>
                <a:t> dataset.  </a:t>
              </a:r>
            </a:p>
            <a:p>
              <a:pPr algn="ctr"/>
              <a:r>
                <a:rPr lang="en-US" sz="1400" b="1" dirty="0">
                  <a:solidFill>
                    <a:schemeClr val="tx1">
                      <a:lumMod val="85000"/>
                      <a:lumOff val="15000"/>
                    </a:schemeClr>
                  </a:solidFill>
                </a:rPr>
                <a:t>How to use it?</a:t>
              </a:r>
            </a:p>
          </p:txBody>
        </p:sp>
      </p:grpSp>
      <p:grpSp>
        <p:nvGrpSpPr>
          <p:cNvPr id="24" name="Group 23">
            <a:extLst>
              <a:ext uri="{FF2B5EF4-FFF2-40B4-BE49-F238E27FC236}">
                <a16:creationId xmlns:a16="http://schemas.microsoft.com/office/drawing/2014/main" id="{7CD7DAFB-2FDC-9A83-3936-7B3E609CB3FD}"/>
              </a:ext>
            </a:extLst>
          </p:cNvPr>
          <p:cNvGrpSpPr/>
          <p:nvPr/>
        </p:nvGrpSpPr>
        <p:grpSpPr>
          <a:xfrm>
            <a:off x="4033880" y="1266900"/>
            <a:ext cx="3520367" cy="4012354"/>
            <a:chOff x="3995926" y="1362418"/>
            <a:chExt cx="3520367" cy="4012354"/>
          </a:xfrm>
        </p:grpSpPr>
        <p:pic>
          <p:nvPicPr>
            <p:cNvPr id="9" name="Picture 8">
              <a:extLst>
                <a:ext uri="{FF2B5EF4-FFF2-40B4-BE49-F238E27FC236}">
                  <a16:creationId xmlns:a16="http://schemas.microsoft.com/office/drawing/2014/main" id="{8D3C78AA-AC83-99EF-ECAD-17230B44DC66}"/>
                </a:ext>
              </a:extLst>
            </p:cNvPr>
            <p:cNvPicPr>
              <a:picLocks noChangeAspect="1"/>
            </p:cNvPicPr>
            <p:nvPr/>
          </p:nvPicPr>
          <p:blipFill>
            <a:blip r:embed="rId4"/>
            <a:stretch>
              <a:fillRect/>
            </a:stretch>
          </p:blipFill>
          <p:spPr>
            <a:xfrm>
              <a:off x="3995926" y="2227649"/>
              <a:ext cx="3520367" cy="3147123"/>
            </a:xfrm>
            <a:prstGeom prst="rect">
              <a:avLst/>
            </a:prstGeom>
            <a:ln>
              <a:solidFill>
                <a:schemeClr val="bg1">
                  <a:lumMod val="85000"/>
                </a:schemeClr>
              </a:solidFill>
            </a:ln>
            <a:effectLst>
              <a:outerShdw blurRad="50800" dist="38100" dir="2700000" algn="tl" rotWithShape="0">
                <a:prstClr val="black">
                  <a:alpha val="40000"/>
                </a:prstClr>
              </a:outerShdw>
            </a:effectLst>
          </p:spPr>
        </p:pic>
        <p:sp>
          <p:nvSpPr>
            <p:cNvPr id="21" name="TextBox 20">
              <a:extLst>
                <a:ext uri="{FF2B5EF4-FFF2-40B4-BE49-F238E27FC236}">
                  <a16:creationId xmlns:a16="http://schemas.microsoft.com/office/drawing/2014/main" id="{7994CD46-2AFF-70E4-EBF7-2DED5A439DFB}"/>
                </a:ext>
              </a:extLst>
            </p:cNvPr>
            <p:cNvSpPr txBox="1"/>
            <p:nvPr/>
          </p:nvSpPr>
          <p:spPr>
            <a:xfrm>
              <a:off x="4484670" y="1362418"/>
              <a:ext cx="2580835" cy="646331"/>
            </a:xfrm>
            <a:prstGeom prst="rect">
              <a:avLst/>
            </a:prstGeom>
            <a:noFill/>
          </p:spPr>
          <p:txBody>
            <a:bodyPr wrap="none" lIns="0" tIns="0" rIns="0" bIns="0" rtlCol="0">
              <a:spAutoFit/>
            </a:bodyPr>
            <a:lstStyle/>
            <a:p>
              <a:pPr algn="l"/>
              <a:r>
                <a:rPr lang="en-US" sz="1400" b="1" dirty="0">
                  <a:solidFill>
                    <a:schemeClr val="tx1">
                      <a:lumMod val="85000"/>
                      <a:lumOff val="15000"/>
                    </a:schemeClr>
                  </a:solidFill>
                </a:rPr>
                <a:t>Plot Contours</a:t>
              </a:r>
            </a:p>
            <a:p>
              <a:pPr algn="l"/>
              <a:endParaRPr lang="en-US" sz="1400" b="1" dirty="0">
                <a:solidFill>
                  <a:schemeClr val="tx1">
                    <a:lumMod val="85000"/>
                    <a:lumOff val="15000"/>
                  </a:schemeClr>
                </a:solidFill>
              </a:endParaRPr>
            </a:p>
            <a:p>
              <a:pPr algn="l"/>
              <a:r>
                <a:rPr lang="en-US" sz="1400" b="1" dirty="0">
                  <a:solidFill>
                    <a:schemeClr val="tx1">
                      <a:lumMod val="85000"/>
                      <a:lumOff val="15000"/>
                    </a:schemeClr>
                  </a:solidFill>
                </a:rPr>
                <a:t>Pick the “Best” Complex Load</a:t>
              </a:r>
            </a:p>
          </p:txBody>
        </p:sp>
      </p:grpSp>
      <p:grpSp>
        <p:nvGrpSpPr>
          <p:cNvPr id="8" name="Group 7">
            <a:extLst>
              <a:ext uri="{FF2B5EF4-FFF2-40B4-BE49-F238E27FC236}">
                <a16:creationId xmlns:a16="http://schemas.microsoft.com/office/drawing/2014/main" id="{A2C93A95-039C-A3B1-0A05-C936B2E2823E}"/>
              </a:ext>
            </a:extLst>
          </p:cNvPr>
          <p:cNvGrpSpPr/>
          <p:nvPr/>
        </p:nvGrpSpPr>
        <p:grpSpPr>
          <a:xfrm>
            <a:off x="7869480" y="1349615"/>
            <a:ext cx="3456554" cy="3792286"/>
            <a:chOff x="7927522" y="1304749"/>
            <a:chExt cx="3456554" cy="3792286"/>
          </a:xfrm>
        </p:grpSpPr>
        <p:pic>
          <p:nvPicPr>
            <p:cNvPr id="2" name="Picture 1">
              <a:extLst>
                <a:ext uri="{FF2B5EF4-FFF2-40B4-BE49-F238E27FC236}">
                  <a16:creationId xmlns:a16="http://schemas.microsoft.com/office/drawing/2014/main" id="{D226F9A4-F974-D3DD-DA78-BB503154C815}"/>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7927522" y="3567343"/>
              <a:ext cx="3456554" cy="1529692"/>
            </a:xfrm>
            <a:prstGeom prst="rect">
              <a:avLst/>
            </a:prstGeom>
          </p:spPr>
        </p:pic>
        <p:pic>
          <p:nvPicPr>
            <p:cNvPr id="6" name="Picture 5">
              <a:extLst>
                <a:ext uri="{FF2B5EF4-FFF2-40B4-BE49-F238E27FC236}">
                  <a16:creationId xmlns:a16="http://schemas.microsoft.com/office/drawing/2014/main" id="{CFB8F003-483A-0193-F595-3FE297B63AEC}"/>
                </a:ext>
              </a:extLst>
            </p:cNvPr>
            <p:cNvPicPr>
              <a:picLocks noChangeAspect="1"/>
            </p:cNvPicPr>
            <p:nvPr/>
          </p:nvPicPr>
          <p:blipFill>
            <a:blip r:embed="rId6"/>
            <a:stretch>
              <a:fillRect/>
            </a:stretch>
          </p:blipFill>
          <p:spPr>
            <a:xfrm>
              <a:off x="8588253" y="1973099"/>
              <a:ext cx="2135093" cy="1727708"/>
            </a:xfrm>
            <a:prstGeom prst="rect">
              <a:avLst/>
            </a:prstGeom>
          </p:spPr>
        </p:pic>
        <p:pic>
          <p:nvPicPr>
            <p:cNvPr id="7" name="Picture 6">
              <a:extLst>
                <a:ext uri="{FF2B5EF4-FFF2-40B4-BE49-F238E27FC236}">
                  <a16:creationId xmlns:a16="http://schemas.microsoft.com/office/drawing/2014/main" id="{42FE2C44-0EC9-94F2-8C7B-5212B5182224}"/>
                </a:ext>
              </a:extLst>
            </p:cNvPr>
            <p:cNvPicPr>
              <a:picLocks noChangeAspect="1"/>
            </p:cNvPicPr>
            <p:nvPr/>
          </p:nvPicPr>
          <p:blipFill>
            <a:blip r:embed="rId7"/>
            <a:stretch>
              <a:fillRect/>
            </a:stretch>
          </p:blipFill>
          <p:spPr>
            <a:xfrm>
              <a:off x="8446490" y="2067896"/>
              <a:ext cx="748818" cy="769057"/>
            </a:xfrm>
            <a:prstGeom prst="rect">
              <a:avLst/>
            </a:prstGeom>
            <a:ln>
              <a:solidFill>
                <a:schemeClr val="bg1">
                  <a:lumMod val="85000"/>
                </a:schemeClr>
              </a:solidFill>
            </a:ln>
            <a:effectLst>
              <a:outerShdw blurRad="50800" dist="38100" dir="2700000" algn="tl" rotWithShape="0">
                <a:prstClr val="black">
                  <a:alpha val="40000"/>
                </a:prstClr>
              </a:outerShdw>
            </a:effectLst>
          </p:spPr>
        </p:pic>
        <p:sp>
          <p:nvSpPr>
            <p:cNvPr id="22" name="TextBox 21">
              <a:extLst>
                <a:ext uri="{FF2B5EF4-FFF2-40B4-BE49-F238E27FC236}">
                  <a16:creationId xmlns:a16="http://schemas.microsoft.com/office/drawing/2014/main" id="{D462FE91-3FAB-5EB0-D5D6-0B8254D92B03}"/>
                </a:ext>
              </a:extLst>
            </p:cNvPr>
            <p:cNvSpPr txBox="1"/>
            <p:nvPr/>
          </p:nvSpPr>
          <p:spPr>
            <a:xfrm>
              <a:off x="8660718" y="1304749"/>
              <a:ext cx="2099677" cy="215444"/>
            </a:xfrm>
            <a:prstGeom prst="rect">
              <a:avLst/>
            </a:prstGeom>
            <a:noFill/>
          </p:spPr>
          <p:txBody>
            <a:bodyPr wrap="none" lIns="0" tIns="0" rIns="0" bIns="0" rtlCol="0">
              <a:spAutoFit/>
            </a:bodyPr>
            <a:lstStyle/>
            <a:p>
              <a:pPr algn="l"/>
              <a:r>
                <a:rPr lang="en-US" sz="1400" b="1" dirty="0">
                  <a:solidFill>
                    <a:schemeClr val="tx1">
                      <a:lumMod val="85000"/>
                      <a:lumOff val="15000"/>
                    </a:schemeClr>
                  </a:solidFill>
                </a:rPr>
                <a:t>Finish the design in ADS</a:t>
              </a:r>
            </a:p>
          </p:txBody>
        </p:sp>
        <p:pic>
          <p:nvPicPr>
            <p:cNvPr id="1026" name="Picture 2" descr="Arrow Left Clipart Images | Free Download | PNG Transparent Background -  Pngtree">
              <a:extLst>
                <a:ext uri="{FF2B5EF4-FFF2-40B4-BE49-F238E27FC236}">
                  <a16:creationId xmlns:a16="http://schemas.microsoft.com/office/drawing/2014/main" id="{19F6DA8A-34DE-7E14-EA5F-7A4C55B57F28}"/>
                </a:ext>
              </a:extLst>
            </p:cNvPr>
            <p:cNvPicPr>
              <a:picLocks noChangeAspect="1" noChangeArrowheads="1"/>
            </p:cNvPicPr>
            <p:nvPr/>
          </p:nvPicPr>
          <p:blipFill>
            <a:blip r:embed="rId8">
              <a:clrChange>
                <a:clrFrom>
                  <a:srgbClr val="FFFFFF"/>
                </a:clrFrom>
                <a:clrTo>
                  <a:srgbClr val="FFFFFF">
                    <a:alpha val="0"/>
                  </a:srgbClr>
                </a:clrTo>
              </a:clrChange>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rot="2520000">
              <a:off x="9500178" y="2879914"/>
              <a:ext cx="1272867" cy="1098172"/>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sp>
        <p:nvSpPr>
          <p:cNvPr id="3" name="TextBox 2">
            <a:extLst>
              <a:ext uri="{FF2B5EF4-FFF2-40B4-BE49-F238E27FC236}">
                <a16:creationId xmlns:a16="http://schemas.microsoft.com/office/drawing/2014/main" id="{AF01F8BA-C73D-0055-75EC-6305CCA9752E}"/>
              </a:ext>
            </a:extLst>
          </p:cNvPr>
          <p:cNvSpPr txBox="1"/>
          <p:nvPr/>
        </p:nvSpPr>
        <p:spPr>
          <a:xfrm>
            <a:off x="939400" y="2804926"/>
            <a:ext cx="1527662" cy="646331"/>
          </a:xfrm>
          <a:prstGeom prst="rect">
            <a:avLst/>
          </a:prstGeom>
          <a:solidFill>
            <a:srgbClr val="FFFFFF">
              <a:alpha val="69804"/>
            </a:srgbClr>
          </a:solidFill>
        </p:spPr>
        <p:txBody>
          <a:bodyPr wrap="none" lIns="0" tIns="0" rIns="0" bIns="0" rtlCol="0">
            <a:spAutoFit/>
          </a:bodyPr>
          <a:lstStyle/>
          <a:p>
            <a:pPr algn="ctr"/>
            <a:r>
              <a:rPr lang="en-US" sz="1400" b="1" dirty="0">
                <a:solidFill>
                  <a:schemeClr val="tx1">
                    <a:lumMod val="85000"/>
                    <a:lumOff val="15000"/>
                  </a:schemeClr>
                </a:solidFill>
              </a:rPr>
              <a:t>UNFORMATTED</a:t>
            </a:r>
          </a:p>
          <a:p>
            <a:pPr algn="ctr"/>
            <a:r>
              <a:rPr lang="en-US" sz="1400" b="1" dirty="0">
                <a:solidFill>
                  <a:schemeClr val="tx1">
                    <a:lumMod val="85000"/>
                    <a:lumOff val="15000"/>
                  </a:schemeClr>
                </a:solidFill>
              </a:rPr>
              <a:t>RAW</a:t>
            </a:r>
          </a:p>
          <a:p>
            <a:pPr algn="ctr"/>
            <a:r>
              <a:rPr lang="en-US" sz="1400" b="1" dirty="0">
                <a:solidFill>
                  <a:schemeClr val="tx1">
                    <a:lumMod val="85000"/>
                    <a:lumOff val="15000"/>
                  </a:schemeClr>
                </a:solidFill>
              </a:rPr>
              <a:t>MEASUREMENTS</a:t>
            </a:r>
          </a:p>
        </p:txBody>
      </p:sp>
      <p:sp>
        <p:nvSpPr>
          <p:cNvPr id="11" name="Oval 10">
            <a:extLst>
              <a:ext uri="{FF2B5EF4-FFF2-40B4-BE49-F238E27FC236}">
                <a16:creationId xmlns:a16="http://schemas.microsoft.com/office/drawing/2014/main" id="{5C69A78A-5F8A-5A33-DE20-3F42AB735489}"/>
              </a:ext>
            </a:extLst>
          </p:cNvPr>
          <p:cNvSpPr/>
          <p:nvPr/>
        </p:nvSpPr>
        <p:spPr>
          <a:xfrm>
            <a:off x="4163148" y="1261653"/>
            <a:ext cx="274320" cy="274320"/>
          </a:xfrm>
          <a:prstGeom prst="ellipse">
            <a:avLst/>
          </a:prstGeom>
          <a:solidFill>
            <a:srgbClr val="0070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sz="1600" b="1" dirty="0"/>
              <a:t>1</a:t>
            </a:r>
          </a:p>
        </p:txBody>
      </p:sp>
      <p:sp>
        <p:nvSpPr>
          <p:cNvPr id="12" name="Oval 11">
            <a:extLst>
              <a:ext uri="{FF2B5EF4-FFF2-40B4-BE49-F238E27FC236}">
                <a16:creationId xmlns:a16="http://schemas.microsoft.com/office/drawing/2014/main" id="{162524B7-209F-4D9A-51AA-E3B6EE37A4AA}"/>
              </a:ext>
            </a:extLst>
          </p:cNvPr>
          <p:cNvSpPr/>
          <p:nvPr/>
        </p:nvSpPr>
        <p:spPr>
          <a:xfrm>
            <a:off x="4163148" y="1638911"/>
            <a:ext cx="274320" cy="274320"/>
          </a:xfrm>
          <a:prstGeom prst="ellipse">
            <a:avLst/>
          </a:prstGeom>
          <a:solidFill>
            <a:srgbClr val="0070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sz="1600" b="1" dirty="0"/>
              <a:t>2</a:t>
            </a:r>
          </a:p>
        </p:txBody>
      </p:sp>
      <p:sp>
        <p:nvSpPr>
          <p:cNvPr id="13" name="Oval 12">
            <a:extLst>
              <a:ext uri="{FF2B5EF4-FFF2-40B4-BE49-F238E27FC236}">
                <a16:creationId xmlns:a16="http://schemas.microsoft.com/office/drawing/2014/main" id="{4B95E129-DA58-2054-AC70-51488F120589}"/>
              </a:ext>
            </a:extLst>
          </p:cNvPr>
          <p:cNvSpPr/>
          <p:nvPr/>
        </p:nvSpPr>
        <p:spPr>
          <a:xfrm>
            <a:off x="8240827" y="1309475"/>
            <a:ext cx="274320" cy="274320"/>
          </a:xfrm>
          <a:prstGeom prst="ellipse">
            <a:avLst/>
          </a:prstGeom>
          <a:solidFill>
            <a:srgbClr val="0070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sz="1600" b="1" dirty="0"/>
              <a:t>3</a:t>
            </a:r>
          </a:p>
        </p:txBody>
      </p:sp>
      <p:sp>
        <p:nvSpPr>
          <p:cNvPr id="10" name="TextBox 9">
            <a:extLst>
              <a:ext uri="{FF2B5EF4-FFF2-40B4-BE49-F238E27FC236}">
                <a16:creationId xmlns:a16="http://schemas.microsoft.com/office/drawing/2014/main" id="{A89E49B0-FA25-07CD-B2F7-D85D3516DAF4}"/>
              </a:ext>
            </a:extLst>
          </p:cNvPr>
          <p:cNvSpPr txBox="1"/>
          <p:nvPr/>
        </p:nvSpPr>
        <p:spPr>
          <a:xfrm>
            <a:off x="3685212" y="5587787"/>
            <a:ext cx="4821576" cy="646331"/>
          </a:xfrm>
          <a:prstGeom prst="rect">
            <a:avLst/>
          </a:prstGeom>
          <a:noFill/>
        </p:spPr>
        <p:txBody>
          <a:bodyPr wrap="none" lIns="0" tIns="0" rIns="0" bIns="0" rtlCol="0">
            <a:spAutoFit/>
          </a:bodyPr>
          <a:lstStyle/>
          <a:p>
            <a:pPr algn="l"/>
            <a:r>
              <a:rPr lang="en-US" sz="1400" b="1" u="sng" dirty="0">
                <a:solidFill>
                  <a:schemeClr val="tx1">
                    <a:lumMod val="85000"/>
                    <a:lumOff val="15000"/>
                  </a:schemeClr>
                </a:solidFill>
              </a:rPr>
              <a:t>Challenges: </a:t>
            </a:r>
          </a:p>
          <a:p>
            <a:pPr algn="l"/>
            <a:r>
              <a:rPr lang="en-US" sz="1400" dirty="0">
                <a:solidFill>
                  <a:schemeClr val="tx1">
                    <a:lumMod val="85000"/>
                    <a:lumOff val="15000"/>
                  </a:schemeClr>
                </a:solidFill>
              </a:rPr>
              <a:t>“How to clean up the measured data?” </a:t>
            </a:r>
            <a:r>
              <a:rPr lang="en-US" sz="1400" dirty="0">
                <a:solidFill>
                  <a:schemeClr val="tx1">
                    <a:lumMod val="85000"/>
                    <a:lumOff val="15000"/>
                  </a:schemeClr>
                </a:solidFill>
                <a:sym typeface="Wingdings" panose="05000000000000000000" pitchFamily="2" charset="2"/>
              </a:rPr>
              <a:t> </a:t>
            </a:r>
            <a:r>
              <a:rPr lang="en-US" sz="1400" dirty="0">
                <a:solidFill>
                  <a:schemeClr val="tx1">
                    <a:lumMod val="85000"/>
                    <a:lumOff val="15000"/>
                  </a:schemeClr>
                </a:solidFill>
              </a:rPr>
              <a:t>Python Automation</a:t>
            </a:r>
          </a:p>
          <a:p>
            <a:pPr algn="l"/>
            <a:r>
              <a:rPr lang="en-US" sz="1400" dirty="0">
                <a:solidFill>
                  <a:schemeClr val="tx1">
                    <a:lumMod val="85000"/>
                    <a:lumOff val="15000"/>
                  </a:schemeClr>
                </a:solidFill>
              </a:rPr>
              <a:t>“How to turn the data into an executable model?” </a:t>
            </a:r>
            <a:r>
              <a:rPr lang="en-US" sz="1400" dirty="0">
                <a:solidFill>
                  <a:schemeClr val="tx1">
                    <a:lumMod val="85000"/>
                    <a:lumOff val="15000"/>
                  </a:schemeClr>
                </a:solidFill>
                <a:sym typeface="Wingdings" panose="05000000000000000000" pitchFamily="2" charset="2"/>
              </a:rPr>
              <a:t> ANNs</a:t>
            </a:r>
            <a:endParaRPr lang="en-US" sz="1400" dirty="0">
              <a:solidFill>
                <a:schemeClr val="tx1">
                  <a:lumMod val="85000"/>
                  <a:lumOff val="15000"/>
                </a:schemeClr>
              </a:solidFill>
            </a:endParaRPr>
          </a:p>
        </p:txBody>
      </p:sp>
      <p:sp>
        <p:nvSpPr>
          <p:cNvPr id="18" name="TextBox 17">
            <a:extLst>
              <a:ext uri="{FF2B5EF4-FFF2-40B4-BE49-F238E27FC236}">
                <a16:creationId xmlns:a16="http://schemas.microsoft.com/office/drawing/2014/main" id="{E6F144DE-A541-9B5F-DFAA-E43C5ABF0BAB}"/>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spTree>
    <p:extLst>
      <p:ext uri="{BB962C8B-B14F-4D97-AF65-F5344CB8AC3E}">
        <p14:creationId xmlns:p14="http://schemas.microsoft.com/office/powerpoint/2010/main" val="40088250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4BD5A-C1C3-CC45-DCA8-65547B9B97A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C62AA6A-0536-0D7B-AB5C-B750C591D43E}"/>
              </a:ext>
            </a:extLst>
          </p:cNvPr>
          <p:cNvSpPr>
            <a:spLocks noGrp="1"/>
          </p:cNvSpPr>
          <p:nvPr>
            <p:ph type="title"/>
          </p:nvPr>
        </p:nvSpPr>
        <p:spPr/>
        <p:txBody>
          <a:bodyPr/>
          <a:lstStyle/>
          <a:p>
            <a:r>
              <a:rPr lang="en-US" dirty="0"/>
              <a:t>Let’s Apply ANNs to </a:t>
            </a:r>
            <a:r>
              <a:rPr lang="en-US" dirty="0" err="1"/>
              <a:t>Loadpull</a:t>
            </a:r>
            <a:r>
              <a:rPr lang="en-US" dirty="0"/>
              <a:t> PA Design – Solution </a:t>
            </a:r>
          </a:p>
        </p:txBody>
      </p:sp>
      <p:pic>
        <p:nvPicPr>
          <p:cNvPr id="14" name="Picture 13">
            <a:extLst>
              <a:ext uri="{FF2B5EF4-FFF2-40B4-BE49-F238E27FC236}">
                <a16:creationId xmlns:a16="http://schemas.microsoft.com/office/drawing/2014/main" id="{66D899BC-8D1C-52E8-D32A-285610E045B9}"/>
              </a:ext>
            </a:extLst>
          </p:cNvPr>
          <p:cNvPicPr>
            <a:picLocks noChangeAspect="1"/>
          </p:cNvPicPr>
          <p:nvPr/>
        </p:nvPicPr>
        <p:blipFill rotWithShape="1">
          <a:blip r:embed="rId3"/>
          <a:srcRect b="7879"/>
          <a:stretch/>
        </p:blipFill>
        <p:spPr>
          <a:xfrm>
            <a:off x="406763" y="1747562"/>
            <a:ext cx="2784324" cy="3588488"/>
          </a:xfrm>
          <a:prstGeom prst="rect">
            <a:avLst/>
          </a:prstGeom>
          <a:ln>
            <a:solidFill>
              <a:schemeClr val="bg1">
                <a:lumMod val="85000"/>
              </a:schemeClr>
            </a:solidFill>
          </a:ln>
          <a:effectLst>
            <a:outerShdw blurRad="50800" dist="38100" dir="2700000" algn="tl" rotWithShape="0">
              <a:prstClr val="black">
                <a:alpha val="40000"/>
              </a:prstClr>
            </a:outerShdw>
          </a:effectLst>
        </p:spPr>
      </p:pic>
      <p:sp>
        <p:nvSpPr>
          <p:cNvPr id="18" name="TextBox 17">
            <a:extLst>
              <a:ext uri="{FF2B5EF4-FFF2-40B4-BE49-F238E27FC236}">
                <a16:creationId xmlns:a16="http://schemas.microsoft.com/office/drawing/2014/main" id="{9798DE4C-C91C-1D34-0399-ECE1056A277D}"/>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pic>
        <p:nvPicPr>
          <p:cNvPr id="19" name="Picture 18">
            <a:extLst>
              <a:ext uri="{FF2B5EF4-FFF2-40B4-BE49-F238E27FC236}">
                <a16:creationId xmlns:a16="http://schemas.microsoft.com/office/drawing/2014/main" id="{65C2CCE4-91F4-F0DB-6505-1739505220F7}"/>
              </a:ext>
            </a:extLst>
          </p:cNvPr>
          <p:cNvPicPr>
            <a:picLocks noChangeAspect="1"/>
          </p:cNvPicPr>
          <p:nvPr/>
        </p:nvPicPr>
        <p:blipFill rotWithShape="1">
          <a:blip r:embed="rId4"/>
          <a:srcRect r="64613" b="89934"/>
          <a:stretch/>
        </p:blipFill>
        <p:spPr>
          <a:xfrm>
            <a:off x="3663959" y="1132410"/>
            <a:ext cx="4946641" cy="589012"/>
          </a:xfrm>
          <a:prstGeom prst="rect">
            <a:avLst/>
          </a:prstGeom>
        </p:spPr>
      </p:pic>
      <p:grpSp>
        <p:nvGrpSpPr>
          <p:cNvPr id="38" name="Group 37">
            <a:extLst>
              <a:ext uri="{FF2B5EF4-FFF2-40B4-BE49-F238E27FC236}">
                <a16:creationId xmlns:a16="http://schemas.microsoft.com/office/drawing/2014/main" id="{80ED29F2-81EE-CD8B-0833-ED73FE406658}"/>
              </a:ext>
            </a:extLst>
          </p:cNvPr>
          <p:cNvGrpSpPr/>
          <p:nvPr/>
        </p:nvGrpSpPr>
        <p:grpSpPr>
          <a:xfrm>
            <a:off x="8641554" y="1471075"/>
            <a:ext cx="2725263" cy="4284022"/>
            <a:chOff x="8641554" y="1471075"/>
            <a:chExt cx="2725263" cy="4284022"/>
          </a:xfrm>
        </p:grpSpPr>
        <p:sp>
          <p:nvSpPr>
            <p:cNvPr id="27" name="Arrow: Right 26">
              <a:extLst>
                <a:ext uri="{FF2B5EF4-FFF2-40B4-BE49-F238E27FC236}">
                  <a16:creationId xmlns:a16="http://schemas.microsoft.com/office/drawing/2014/main" id="{609B33B0-DCA0-996D-E709-E665E9B5DA0F}"/>
                </a:ext>
              </a:extLst>
            </p:cNvPr>
            <p:cNvSpPr/>
            <p:nvPr/>
          </p:nvSpPr>
          <p:spPr>
            <a:xfrm>
              <a:off x="8649397" y="2454980"/>
              <a:ext cx="341172" cy="29999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600" dirty="0" err="1"/>
            </a:p>
          </p:txBody>
        </p:sp>
        <p:pic>
          <p:nvPicPr>
            <p:cNvPr id="28" name="Picture 27">
              <a:extLst>
                <a:ext uri="{FF2B5EF4-FFF2-40B4-BE49-F238E27FC236}">
                  <a16:creationId xmlns:a16="http://schemas.microsoft.com/office/drawing/2014/main" id="{6A491302-EF21-C1F3-9CC5-02222660D909}"/>
                </a:ext>
              </a:extLst>
            </p:cNvPr>
            <p:cNvPicPr>
              <a:picLocks noChangeAspect="1"/>
            </p:cNvPicPr>
            <p:nvPr/>
          </p:nvPicPr>
          <p:blipFill>
            <a:blip r:embed="rId5"/>
            <a:stretch>
              <a:fillRect/>
            </a:stretch>
          </p:blipFill>
          <p:spPr>
            <a:xfrm>
              <a:off x="8998093" y="1738349"/>
              <a:ext cx="2044349" cy="1969556"/>
            </a:xfrm>
            <a:prstGeom prst="rect">
              <a:avLst/>
            </a:prstGeom>
          </p:spPr>
        </p:pic>
        <p:sp>
          <p:nvSpPr>
            <p:cNvPr id="29" name="TextBox 28">
              <a:extLst>
                <a:ext uri="{FF2B5EF4-FFF2-40B4-BE49-F238E27FC236}">
                  <a16:creationId xmlns:a16="http://schemas.microsoft.com/office/drawing/2014/main" id="{0E073730-F9B8-CF66-EB8E-B78501ADAE4A}"/>
                </a:ext>
              </a:extLst>
            </p:cNvPr>
            <p:cNvSpPr txBox="1"/>
            <p:nvPr/>
          </p:nvSpPr>
          <p:spPr>
            <a:xfrm>
              <a:off x="8982726" y="1471075"/>
              <a:ext cx="1664684" cy="182352"/>
            </a:xfrm>
            <a:prstGeom prst="rect">
              <a:avLst/>
            </a:prstGeom>
            <a:noFill/>
          </p:spPr>
          <p:txBody>
            <a:bodyPr wrap="none" lIns="0" tIns="0" rIns="0" bIns="0" rtlCol="0">
              <a:noAutofit/>
            </a:bodyPr>
            <a:lstStyle/>
            <a:p>
              <a:pPr algn="l"/>
              <a:r>
                <a:rPr lang="en-US" sz="1100" b="1" dirty="0">
                  <a:solidFill>
                    <a:schemeClr val="tx1">
                      <a:lumMod val="85000"/>
                      <a:lumOff val="15000"/>
                    </a:schemeClr>
                  </a:solidFill>
                </a:rPr>
                <a:t>ADS Datasets and Data Displays</a:t>
              </a:r>
            </a:p>
          </p:txBody>
        </p:sp>
        <p:sp>
          <p:nvSpPr>
            <p:cNvPr id="32" name="Arrow: Right 31">
              <a:extLst>
                <a:ext uri="{FF2B5EF4-FFF2-40B4-BE49-F238E27FC236}">
                  <a16:creationId xmlns:a16="http://schemas.microsoft.com/office/drawing/2014/main" id="{7756220A-607D-2191-FEA0-2A3E1B3878E1}"/>
                </a:ext>
              </a:extLst>
            </p:cNvPr>
            <p:cNvSpPr/>
            <p:nvPr/>
          </p:nvSpPr>
          <p:spPr>
            <a:xfrm>
              <a:off x="8641554" y="4717697"/>
              <a:ext cx="341172" cy="29999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600" dirty="0" err="1"/>
            </a:p>
          </p:txBody>
        </p:sp>
        <p:sp>
          <p:nvSpPr>
            <p:cNvPr id="33" name="TextBox 32">
              <a:extLst>
                <a:ext uri="{FF2B5EF4-FFF2-40B4-BE49-F238E27FC236}">
                  <a16:creationId xmlns:a16="http://schemas.microsoft.com/office/drawing/2014/main" id="{062B5199-4861-60ED-BCA0-E06C3ECC1426}"/>
                </a:ext>
              </a:extLst>
            </p:cNvPr>
            <p:cNvSpPr txBox="1"/>
            <p:nvPr/>
          </p:nvSpPr>
          <p:spPr>
            <a:xfrm>
              <a:off x="9148143" y="4016218"/>
              <a:ext cx="2218674" cy="266663"/>
            </a:xfrm>
            <a:prstGeom prst="rect">
              <a:avLst/>
            </a:prstGeom>
            <a:noFill/>
          </p:spPr>
          <p:txBody>
            <a:bodyPr wrap="square" lIns="0" tIns="0" rIns="0" bIns="0" rtlCol="0">
              <a:noAutofit/>
            </a:bodyPr>
            <a:lstStyle/>
            <a:p>
              <a:pPr algn="l"/>
              <a:r>
                <a:rPr lang="en-US" sz="1100" b="1" dirty="0">
                  <a:solidFill>
                    <a:schemeClr val="tx1">
                      <a:lumMod val="85000"/>
                      <a:lumOff val="15000"/>
                    </a:schemeClr>
                  </a:solidFill>
                </a:rPr>
                <a:t>ADS Models and Testbenches</a:t>
              </a:r>
            </a:p>
          </p:txBody>
        </p:sp>
        <p:pic>
          <p:nvPicPr>
            <p:cNvPr id="34" name="Picture 33">
              <a:extLst>
                <a:ext uri="{FF2B5EF4-FFF2-40B4-BE49-F238E27FC236}">
                  <a16:creationId xmlns:a16="http://schemas.microsoft.com/office/drawing/2014/main" id="{F8A58CB0-8075-D129-C178-B00CCDFD07BC}"/>
                </a:ext>
              </a:extLst>
            </p:cNvPr>
            <p:cNvPicPr>
              <a:picLocks noChangeAspect="1"/>
            </p:cNvPicPr>
            <p:nvPr/>
          </p:nvPicPr>
          <p:blipFill rotWithShape="1">
            <a:blip r:embed="rId6"/>
            <a:srcRect l="31211" t="9941"/>
            <a:stretch/>
          </p:blipFill>
          <p:spPr>
            <a:xfrm>
              <a:off x="9169198" y="4236621"/>
              <a:ext cx="2092620" cy="1197937"/>
            </a:xfrm>
            <a:prstGeom prst="rect">
              <a:avLst/>
            </a:prstGeom>
          </p:spPr>
        </p:pic>
        <p:pic>
          <p:nvPicPr>
            <p:cNvPr id="35" name="Picture 34">
              <a:extLst>
                <a:ext uri="{FF2B5EF4-FFF2-40B4-BE49-F238E27FC236}">
                  <a16:creationId xmlns:a16="http://schemas.microsoft.com/office/drawing/2014/main" id="{626FEEA1-D26D-125F-08CB-609D9CDA979A}"/>
                </a:ext>
              </a:extLst>
            </p:cNvPr>
            <p:cNvPicPr>
              <a:picLocks noChangeAspect="1"/>
            </p:cNvPicPr>
            <p:nvPr/>
          </p:nvPicPr>
          <p:blipFill>
            <a:blip r:embed="rId7"/>
            <a:stretch>
              <a:fillRect/>
            </a:stretch>
          </p:blipFill>
          <p:spPr>
            <a:xfrm>
              <a:off x="9532419" y="4882344"/>
              <a:ext cx="1185363" cy="872753"/>
            </a:xfrm>
            <a:prstGeom prst="rect">
              <a:avLst/>
            </a:prstGeom>
          </p:spPr>
        </p:pic>
      </p:grpSp>
      <p:grpSp>
        <p:nvGrpSpPr>
          <p:cNvPr id="37" name="Group 36">
            <a:extLst>
              <a:ext uri="{FF2B5EF4-FFF2-40B4-BE49-F238E27FC236}">
                <a16:creationId xmlns:a16="http://schemas.microsoft.com/office/drawing/2014/main" id="{0B91A92F-45A4-77AE-2E22-BF60993CBB01}"/>
              </a:ext>
            </a:extLst>
          </p:cNvPr>
          <p:cNvGrpSpPr/>
          <p:nvPr/>
        </p:nvGrpSpPr>
        <p:grpSpPr>
          <a:xfrm>
            <a:off x="2695133" y="1901877"/>
            <a:ext cx="5982835" cy="4146878"/>
            <a:chOff x="2695133" y="1901877"/>
            <a:chExt cx="5982835" cy="4146878"/>
          </a:xfrm>
        </p:grpSpPr>
        <p:pic>
          <p:nvPicPr>
            <p:cNvPr id="5" name="Picture 4">
              <a:extLst>
                <a:ext uri="{FF2B5EF4-FFF2-40B4-BE49-F238E27FC236}">
                  <a16:creationId xmlns:a16="http://schemas.microsoft.com/office/drawing/2014/main" id="{3CAFBF5B-1618-125C-4159-982F5C72CA16}"/>
                </a:ext>
              </a:extLst>
            </p:cNvPr>
            <p:cNvPicPr>
              <a:picLocks noChangeAspect="1"/>
            </p:cNvPicPr>
            <p:nvPr/>
          </p:nvPicPr>
          <p:blipFill rotWithShape="1">
            <a:blip r:embed="rId8"/>
            <a:srcRect l="23876" t="20538" r="40833" b="22079"/>
            <a:stretch/>
          </p:blipFill>
          <p:spPr>
            <a:xfrm>
              <a:off x="3661262" y="1901877"/>
              <a:ext cx="5016706" cy="3414559"/>
            </a:xfrm>
            <a:prstGeom prst="rect">
              <a:avLst/>
            </a:prstGeom>
            <a:ln>
              <a:solidFill>
                <a:schemeClr val="tx1"/>
              </a:solidFill>
            </a:ln>
          </p:spPr>
        </p:pic>
        <p:sp>
          <p:nvSpPr>
            <p:cNvPr id="20" name="TextBox 19">
              <a:extLst>
                <a:ext uri="{FF2B5EF4-FFF2-40B4-BE49-F238E27FC236}">
                  <a16:creationId xmlns:a16="http://schemas.microsoft.com/office/drawing/2014/main" id="{E8DFB54F-97BA-21BE-7745-5C3D6EAB2CF2}"/>
                </a:ext>
              </a:extLst>
            </p:cNvPr>
            <p:cNvSpPr txBox="1"/>
            <p:nvPr/>
          </p:nvSpPr>
          <p:spPr>
            <a:xfrm>
              <a:off x="5538673" y="5402424"/>
              <a:ext cx="1261884" cy="646331"/>
            </a:xfrm>
            <a:prstGeom prst="rect">
              <a:avLst/>
            </a:prstGeom>
            <a:solidFill>
              <a:srgbClr val="FFFFFF">
                <a:alpha val="69804"/>
              </a:srgbClr>
            </a:solidFill>
          </p:spPr>
          <p:txBody>
            <a:bodyPr wrap="none" lIns="0" tIns="0" rIns="0" bIns="0" rtlCol="0">
              <a:spAutoFit/>
            </a:bodyPr>
            <a:lstStyle/>
            <a:p>
              <a:pPr algn="ctr"/>
              <a:r>
                <a:rPr lang="en-US" sz="1400" b="1" dirty="0">
                  <a:solidFill>
                    <a:schemeClr val="tx1">
                      <a:lumMod val="85000"/>
                      <a:lumOff val="15000"/>
                    </a:schemeClr>
                  </a:solidFill>
                </a:rPr>
                <a:t>IMPORT DATA </a:t>
              </a:r>
            </a:p>
            <a:p>
              <a:pPr algn="ctr"/>
              <a:r>
                <a:rPr lang="en-US" sz="1400" b="1" dirty="0">
                  <a:solidFill>
                    <a:schemeClr val="tx1">
                      <a:lumMod val="85000"/>
                      <a:lumOff val="15000"/>
                    </a:schemeClr>
                  </a:solidFill>
                </a:rPr>
                <a:t>CLEAN IT UP</a:t>
              </a:r>
            </a:p>
            <a:p>
              <a:pPr algn="ctr"/>
              <a:r>
                <a:rPr lang="en-US" sz="1400" b="1" dirty="0">
                  <a:solidFill>
                    <a:schemeClr val="tx1">
                      <a:lumMod val="85000"/>
                      <a:lumOff val="15000"/>
                    </a:schemeClr>
                  </a:solidFill>
                </a:rPr>
                <a:t>EXPORT IT</a:t>
              </a:r>
            </a:p>
          </p:txBody>
        </p:sp>
        <p:sp>
          <p:nvSpPr>
            <p:cNvPr id="36" name="Arrow: Right 35">
              <a:extLst>
                <a:ext uri="{FF2B5EF4-FFF2-40B4-BE49-F238E27FC236}">
                  <a16:creationId xmlns:a16="http://schemas.microsoft.com/office/drawing/2014/main" id="{6EC04C29-8C5C-3D4F-BA0A-3C6AC64B1DB4}"/>
                </a:ext>
              </a:extLst>
            </p:cNvPr>
            <p:cNvSpPr/>
            <p:nvPr/>
          </p:nvSpPr>
          <p:spPr>
            <a:xfrm>
              <a:off x="2695133" y="2494073"/>
              <a:ext cx="1006955" cy="29999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600" dirty="0" err="1"/>
            </a:p>
          </p:txBody>
        </p:sp>
      </p:grpSp>
      <p:sp>
        <p:nvSpPr>
          <p:cNvPr id="41" name="TextBox 40">
            <a:extLst>
              <a:ext uri="{FF2B5EF4-FFF2-40B4-BE49-F238E27FC236}">
                <a16:creationId xmlns:a16="http://schemas.microsoft.com/office/drawing/2014/main" id="{9D794DE2-853B-B984-79EF-1A2A196A38A3}"/>
              </a:ext>
            </a:extLst>
          </p:cNvPr>
          <p:cNvSpPr txBox="1"/>
          <p:nvPr/>
        </p:nvSpPr>
        <p:spPr>
          <a:xfrm>
            <a:off x="939400" y="2804926"/>
            <a:ext cx="1527662" cy="646331"/>
          </a:xfrm>
          <a:prstGeom prst="rect">
            <a:avLst/>
          </a:prstGeom>
          <a:solidFill>
            <a:srgbClr val="FFFFFF">
              <a:alpha val="69804"/>
            </a:srgbClr>
          </a:solidFill>
        </p:spPr>
        <p:txBody>
          <a:bodyPr wrap="none" lIns="0" tIns="0" rIns="0" bIns="0" rtlCol="0">
            <a:spAutoFit/>
          </a:bodyPr>
          <a:lstStyle/>
          <a:p>
            <a:pPr algn="ctr"/>
            <a:r>
              <a:rPr lang="en-US" sz="1400" b="1" dirty="0">
                <a:solidFill>
                  <a:schemeClr val="tx1">
                    <a:lumMod val="85000"/>
                    <a:lumOff val="15000"/>
                  </a:schemeClr>
                </a:solidFill>
              </a:rPr>
              <a:t>UNFORMATTED</a:t>
            </a:r>
          </a:p>
          <a:p>
            <a:pPr algn="ctr"/>
            <a:r>
              <a:rPr lang="en-US" sz="1400" b="1" dirty="0">
                <a:solidFill>
                  <a:schemeClr val="tx1">
                    <a:lumMod val="85000"/>
                    <a:lumOff val="15000"/>
                  </a:schemeClr>
                </a:solidFill>
              </a:rPr>
              <a:t>RAW</a:t>
            </a:r>
          </a:p>
          <a:p>
            <a:pPr algn="ctr"/>
            <a:r>
              <a:rPr lang="en-US" sz="1400" b="1" dirty="0">
                <a:solidFill>
                  <a:schemeClr val="tx1">
                    <a:lumMod val="85000"/>
                    <a:lumOff val="15000"/>
                  </a:schemeClr>
                </a:solidFill>
              </a:rPr>
              <a:t>MEASUREMENTS</a:t>
            </a:r>
          </a:p>
        </p:txBody>
      </p:sp>
      <p:sp>
        <p:nvSpPr>
          <p:cNvPr id="42" name="TextBox 41">
            <a:extLst>
              <a:ext uri="{FF2B5EF4-FFF2-40B4-BE49-F238E27FC236}">
                <a16:creationId xmlns:a16="http://schemas.microsoft.com/office/drawing/2014/main" id="{63F74EBC-3DD6-1E47-CC0C-F8E3BADF3DB0}"/>
              </a:ext>
            </a:extLst>
          </p:cNvPr>
          <p:cNvSpPr txBox="1"/>
          <p:nvPr/>
        </p:nvSpPr>
        <p:spPr>
          <a:xfrm>
            <a:off x="3221857" y="6067612"/>
            <a:ext cx="7734718" cy="261610"/>
          </a:xfrm>
          <a:prstGeom prst="rect">
            <a:avLst/>
          </a:prstGeom>
          <a:noFill/>
        </p:spPr>
        <p:txBody>
          <a:bodyPr wrap="square">
            <a:spAutoFit/>
          </a:bodyPr>
          <a:lstStyle/>
          <a:p>
            <a:r>
              <a:rPr lang="en-US" sz="1100"/>
              <a:t>https://docs.keysight.com/pages/viewpage.action?spaceKey=eesofkcads&amp;title=Load+Pull+Data+GUI+for+ADS</a:t>
            </a:r>
          </a:p>
        </p:txBody>
      </p:sp>
    </p:spTree>
    <p:extLst>
      <p:ext uri="{BB962C8B-B14F-4D97-AF65-F5344CB8AC3E}">
        <p14:creationId xmlns:p14="http://schemas.microsoft.com/office/powerpoint/2010/main" val="2222099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wipe(left)">
                                      <p:cBhvr>
                                        <p:cTn id="11" dur="500"/>
                                        <p:tgtEl>
                                          <p:spTgt spid="3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38"/>
                                        </p:tgtEl>
                                        <p:attrNameLst>
                                          <p:attrName>style.visibility</p:attrName>
                                        </p:attrNameLst>
                                      </p:cBhvr>
                                      <p:to>
                                        <p:strVal val="visible"/>
                                      </p:to>
                                    </p:set>
                                    <p:animEffect transition="in" filter="wipe(left)">
                                      <p:cBhvr>
                                        <p:cTn id="16"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128B8-5DCE-B2E5-FF91-AFEA3E54633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99373D5-7C20-8856-0A4E-819AF61139BE}"/>
              </a:ext>
            </a:extLst>
          </p:cNvPr>
          <p:cNvSpPr>
            <a:spLocks noGrp="1"/>
          </p:cNvSpPr>
          <p:nvPr>
            <p:ph type="title"/>
          </p:nvPr>
        </p:nvSpPr>
        <p:spPr/>
        <p:txBody>
          <a:bodyPr/>
          <a:lstStyle/>
          <a:p>
            <a:r>
              <a:rPr lang="en-US" dirty="0"/>
              <a:t>Let’s Apply ANNs to </a:t>
            </a:r>
            <a:r>
              <a:rPr lang="en-US" dirty="0" err="1"/>
              <a:t>Loadpull</a:t>
            </a:r>
            <a:r>
              <a:rPr lang="en-US" dirty="0"/>
              <a:t> PA Design – Solution</a:t>
            </a:r>
          </a:p>
        </p:txBody>
      </p:sp>
      <p:pic>
        <p:nvPicPr>
          <p:cNvPr id="14" name="Picture 13">
            <a:extLst>
              <a:ext uri="{FF2B5EF4-FFF2-40B4-BE49-F238E27FC236}">
                <a16:creationId xmlns:a16="http://schemas.microsoft.com/office/drawing/2014/main" id="{9BCC5D2C-F3EB-3304-4B55-5A692DB7FFD8}"/>
              </a:ext>
            </a:extLst>
          </p:cNvPr>
          <p:cNvPicPr>
            <a:picLocks noChangeAspect="1"/>
          </p:cNvPicPr>
          <p:nvPr/>
        </p:nvPicPr>
        <p:blipFill rotWithShape="1">
          <a:blip r:embed="rId3"/>
          <a:srcRect b="7879"/>
          <a:stretch/>
        </p:blipFill>
        <p:spPr>
          <a:xfrm>
            <a:off x="406763" y="1747562"/>
            <a:ext cx="2784324" cy="3588488"/>
          </a:xfrm>
          <a:prstGeom prst="rect">
            <a:avLst/>
          </a:prstGeom>
          <a:ln>
            <a:solidFill>
              <a:schemeClr val="bg1">
                <a:lumMod val="85000"/>
              </a:schemeClr>
            </a:solidFill>
          </a:ln>
          <a:effectLst>
            <a:outerShdw blurRad="50800" dist="38100" dir="2700000" algn="tl" rotWithShape="0">
              <a:prstClr val="black">
                <a:alpha val="40000"/>
              </a:prstClr>
            </a:outerShdw>
          </a:effectLst>
        </p:spPr>
      </p:pic>
      <p:sp>
        <p:nvSpPr>
          <p:cNvPr id="18" name="TextBox 17">
            <a:extLst>
              <a:ext uri="{FF2B5EF4-FFF2-40B4-BE49-F238E27FC236}">
                <a16:creationId xmlns:a16="http://schemas.microsoft.com/office/drawing/2014/main" id="{F599081E-AD5A-CE1E-C4E6-C27356DEF10C}"/>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sp>
        <p:nvSpPr>
          <p:cNvPr id="20" name="TextBox 19">
            <a:extLst>
              <a:ext uri="{FF2B5EF4-FFF2-40B4-BE49-F238E27FC236}">
                <a16:creationId xmlns:a16="http://schemas.microsoft.com/office/drawing/2014/main" id="{BC87BC92-7418-F897-4120-2C8027C73CCF}"/>
              </a:ext>
            </a:extLst>
          </p:cNvPr>
          <p:cNvSpPr txBox="1"/>
          <p:nvPr/>
        </p:nvSpPr>
        <p:spPr>
          <a:xfrm>
            <a:off x="10128498" y="1470990"/>
            <a:ext cx="65" cy="215444"/>
          </a:xfrm>
          <a:prstGeom prst="rect">
            <a:avLst/>
          </a:prstGeom>
          <a:solidFill>
            <a:srgbClr val="FFFFFF">
              <a:alpha val="69804"/>
            </a:srgbClr>
          </a:solidFill>
        </p:spPr>
        <p:txBody>
          <a:bodyPr wrap="none" lIns="0" tIns="0" rIns="0" bIns="0" rtlCol="0">
            <a:spAutoFit/>
          </a:bodyPr>
          <a:lstStyle/>
          <a:p>
            <a:pPr algn="ctr"/>
            <a:endParaRPr lang="en-US" sz="1400" b="1" dirty="0">
              <a:solidFill>
                <a:schemeClr val="tx1">
                  <a:lumMod val="85000"/>
                  <a:lumOff val="15000"/>
                </a:schemeClr>
              </a:solidFill>
            </a:endParaRPr>
          </a:p>
        </p:txBody>
      </p:sp>
      <p:grpSp>
        <p:nvGrpSpPr>
          <p:cNvPr id="6" name="Group 5">
            <a:extLst>
              <a:ext uri="{FF2B5EF4-FFF2-40B4-BE49-F238E27FC236}">
                <a16:creationId xmlns:a16="http://schemas.microsoft.com/office/drawing/2014/main" id="{68CEE133-3C79-0410-F6EF-A24531312280}"/>
              </a:ext>
            </a:extLst>
          </p:cNvPr>
          <p:cNvGrpSpPr/>
          <p:nvPr/>
        </p:nvGrpSpPr>
        <p:grpSpPr>
          <a:xfrm>
            <a:off x="2695133" y="1901877"/>
            <a:ext cx="5982835" cy="3978192"/>
            <a:chOff x="2695133" y="1901877"/>
            <a:chExt cx="5982835" cy="3978192"/>
          </a:xfrm>
        </p:grpSpPr>
        <p:pic>
          <p:nvPicPr>
            <p:cNvPr id="7" name="Picture 6">
              <a:extLst>
                <a:ext uri="{FF2B5EF4-FFF2-40B4-BE49-F238E27FC236}">
                  <a16:creationId xmlns:a16="http://schemas.microsoft.com/office/drawing/2014/main" id="{024FBD1A-A761-A784-2C16-6E314B89FA75}"/>
                </a:ext>
              </a:extLst>
            </p:cNvPr>
            <p:cNvPicPr>
              <a:picLocks noChangeAspect="1"/>
            </p:cNvPicPr>
            <p:nvPr/>
          </p:nvPicPr>
          <p:blipFill rotWithShape="1">
            <a:blip r:embed="rId4"/>
            <a:srcRect l="23876" t="20538" r="40833" b="22079"/>
            <a:stretch/>
          </p:blipFill>
          <p:spPr>
            <a:xfrm>
              <a:off x="3661262" y="1901877"/>
              <a:ext cx="5016706" cy="3414559"/>
            </a:xfrm>
            <a:prstGeom prst="rect">
              <a:avLst/>
            </a:prstGeom>
            <a:ln>
              <a:solidFill>
                <a:schemeClr val="tx1"/>
              </a:solidFill>
            </a:ln>
          </p:spPr>
        </p:pic>
        <p:sp>
          <p:nvSpPr>
            <p:cNvPr id="8" name="TextBox 7">
              <a:extLst>
                <a:ext uri="{FF2B5EF4-FFF2-40B4-BE49-F238E27FC236}">
                  <a16:creationId xmlns:a16="http://schemas.microsoft.com/office/drawing/2014/main" id="{BA33CB27-3C30-DB46-A130-2E7362534E59}"/>
                </a:ext>
              </a:extLst>
            </p:cNvPr>
            <p:cNvSpPr txBox="1"/>
            <p:nvPr/>
          </p:nvSpPr>
          <p:spPr>
            <a:xfrm>
              <a:off x="5440732" y="5449182"/>
              <a:ext cx="1207062" cy="430887"/>
            </a:xfrm>
            <a:prstGeom prst="rect">
              <a:avLst/>
            </a:prstGeom>
            <a:solidFill>
              <a:srgbClr val="FFFFFF">
                <a:alpha val="69804"/>
              </a:srgbClr>
            </a:solidFill>
          </p:spPr>
          <p:txBody>
            <a:bodyPr wrap="none" lIns="0" tIns="0" rIns="0" bIns="0" rtlCol="0">
              <a:spAutoFit/>
            </a:bodyPr>
            <a:lstStyle/>
            <a:p>
              <a:pPr algn="ctr"/>
              <a:r>
                <a:rPr lang="en-US" sz="1400" b="1" dirty="0">
                  <a:solidFill>
                    <a:srgbClr val="FF0000"/>
                  </a:solidFill>
                </a:rPr>
                <a:t>3 LEVEL OF </a:t>
              </a:r>
              <a:br>
                <a:rPr lang="en-US" sz="1400" b="1" dirty="0">
                  <a:solidFill>
                    <a:srgbClr val="FF0000"/>
                  </a:solidFill>
                </a:rPr>
              </a:br>
              <a:r>
                <a:rPr lang="en-US" sz="1400" b="1" dirty="0">
                  <a:solidFill>
                    <a:srgbClr val="FF0000"/>
                  </a:solidFill>
                </a:rPr>
                <a:t>ANN MODELS</a:t>
              </a:r>
            </a:p>
          </p:txBody>
        </p:sp>
        <p:sp>
          <p:nvSpPr>
            <p:cNvPr id="9" name="Arrow: Right 8">
              <a:extLst>
                <a:ext uri="{FF2B5EF4-FFF2-40B4-BE49-F238E27FC236}">
                  <a16:creationId xmlns:a16="http://schemas.microsoft.com/office/drawing/2014/main" id="{23F61CAE-71AC-7210-DADD-58136ADC7EFE}"/>
                </a:ext>
              </a:extLst>
            </p:cNvPr>
            <p:cNvSpPr/>
            <p:nvPr/>
          </p:nvSpPr>
          <p:spPr>
            <a:xfrm>
              <a:off x="2695133" y="2494073"/>
              <a:ext cx="1006955" cy="29999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600" dirty="0" err="1"/>
            </a:p>
          </p:txBody>
        </p:sp>
      </p:grpSp>
      <p:pic>
        <p:nvPicPr>
          <p:cNvPr id="2" name="Picture 1">
            <a:extLst>
              <a:ext uri="{FF2B5EF4-FFF2-40B4-BE49-F238E27FC236}">
                <a16:creationId xmlns:a16="http://schemas.microsoft.com/office/drawing/2014/main" id="{911D776B-1F42-FD1B-FDC5-E47334E4C538}"/>
              </a:ext>
            </a:extLst>
          </p:cNvPr>
          <p:cNvPicPr>
            <a:picLocks noChangeAspect="1"/>
          </p:cNvPicPr>
          <p:nvPr/>
        </p:nvPicPr>
        <p:blipFill>
          <a:blip r:embed="rId5"/>
          <a:srcRect l="45918" t="10466" b="5246"/>
          <a:stretch/>
        </p:blipFill>
        <p:spPr>
          <a:xfrm>
            <a:off x="7010400" y="2171958"/>
            <a:ext cx="4664405" cy="3834336"/>
          </a:xfrm>
          <a:prstGeom prst="rect">
            <a:avLst/>
          </a:prstGeom>
          <a:ln>
            <a:solidFill>
              <a:schemeClr val="tx1"/>
            </a:solidFill>
          </a:ln>
          <a:effectLst>
            <a:outerShdw blurRad="50800" dist="38100" dir="2700000" algn="tl" rotWithShape="0">
              <a:prstClr val="black">
                <a:alpha val="40000"/>
              </a:prstClr>
            </a:outerShdw>
          </a:effectLst>
        </p:spPr>
      </p:pic>
      <p:sp>
        <p:nvSpPr>
          <p:cNvPr id="10" name="TextBox 9">
            <a:extLst>
              <a:ext uri="{FF2B5EF4-FFF2-40B4-BE49-F238E27FC236}">
                <a16:creationId xmlns:a16="http://schemas.microsoft.com/office/drawing/2014/main" id="{902D5E4C-F511-B876-A112-CA2DEFE998E9}"/>
              </a:ext>
            </a:extLst>
          </p:cNvPr>
          <p:cNvSpPr txBox="1"/>
          <p:nvPr/>
        </p:nvSpPr>
        <p:spPr>
          <a:xfrm>
            <a:off x="939400" y="2804926"/>
            <a:ext cx="1527662" cy="646331"/>
          </a:xfrm>
          <a:prstGeom prst="rect">
            <a:avLst/>
          </a:prstGeom>
          <a:solidFill>
            <a:srgbClr val="FFFFFF">
              <a:alpha val="69804"/>
            </a:srgbClr>
          </a:solidFill>
        </p:spPr>
        <p:txBody>
          <a:bodyPr wrap="none" lIns="0" tIns="0" rIns="0" bIns="0" rtlCol="0">
            <a:spAutoFit/>
          </a:bodyPr>
          <a:lstStyle/>
          <a:p>
            <a:pPr algn="ctr"/>
            <a:r>
              <a:rPr lang="en-US" sz="1400" b="1" dirty="0">
                <a:solidFill>
                  <a:schemeClr val="tx1">
                    <a:lumMod val="85000"/>
                    <a:lumOff val="15000"/>
                  </a:schemeClr>
                </a:solidFill>
              </a:rPr>
              <a:t>UNFORMATTED</a:t>
            </a:r>
          </a:p>
          <a:p>
            <a:pPr algn="ctr"/>
            <a:r>
              <a:rPr lang="en-US" sz="1400" b="1" dirty="0">
                <a:solidFill>
                  <a:schemeClr val="tx1">
                    <a:lumMod val="85000"/>
                    <a:lumOff val="15000"/>
                  </a:schemeClr>
                </a:solidFill>
              </a:rPr>
              <a:t>RAW</a:t>
            </a:r>
          </a:p>
          <a:p>
            <a:pPr algn="ctr"/>
            <a:r>
              <a:rPr lang="en-US" sz="1400" b="1" dirty="0">
                <a:solidFill>
                  <a:schemeClr val="tx1">
                    <a:lumMod val="85000"/>
                    <a:lumOff val="15000"/>
                  </a:schemeClr>
                </a:solidFill>
              </a:rPr>
              <a:t>MEASUREMENTS</a:t>
            </a:r>
          </a:p>
        </p:txBody>
      </p:sp>
      <p:grpSp>
        <p:nvGrpSpPr>
          <p:cNvPr id="15" name="Group 14">
            <a:extLst>
              <a:ext uri="{FF2B5EF4-FFF2-40B4-BE49-F238E27FC236}">
                <a16:creationId xmlns:a16="http://schemas.microsoft.com/office/drawing/2014/main" id="{6C0CA3A2-FFAE-426A-2F15-188BE09B8783}"/>
              </a:ext>
            </a:extLst>
          </p:cNvPr>
          <p:cNvGrpSpPr/>
          <p:nvPr/>
        </p:nvGrpSpPr>
        <p:grpSpPr>
          <a:xfrm>
            <a:off x="3962400" y="1340649"/>
            <a:ext cx="7077768" cy="737890"/>
            <a:chOff x="772945" y="4997881"/>
            <a:chExt cx="11116999" cy="1302460"/>
          </a:xfrm>
        </p:grpSpPr>
        <p:graphicFrame>
          <p:nvGraphicFramePr>
            <p:cNvPr id="12" name="Diagram 11">
              <a:extLst>
                <a:ext uri="{FF2B5EF4-FFF2-40B4-BE49-F238E27FC236}">
                  <a16:creationId xmlns:a16="http://schemas.microsoft.com/office/drawing/2014/main" id="{35AB9BB9-3BD6-C5A7-FBE8-E2BE51CA166A}"/>
                </a:ext>
              </a:extLst>
            </p:cNvPr>
            <p:cNvGraphicFramePr/>
            <p:nvPr>
              <p:extLst>
                <p:ext uri="{D42A27DB-BD31-4B8C-83A1-F6EECF244321}">
                  <p14:modId xmlns:p14="http://schemas.microsoft.com/office/powerpoint/2010/main" val="954141745"/>
                </p:ext>
              </p:extLst>
            </p:nvPr>
          </p:nvGraphicFramePr>
          <p:xfrm>
            <a:off x="772945" y="5282979"/>
            <a:ext cx="11116999" cy="8549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3" name="Rectangle: Rounded Corners 12">
              <a:extLst>
                <a:ext uri="{FF2B5EF4-FFF2-40B4-BE49-F238E27FC236}">
                  <a16:creationId xmlns:a16="http://schemas.microsoft.com/office/drawing/2014/main" id="{63021F9E-26CF-3336-C4ED-A19E827FD616}"/>
                </a:ext>
              </a:extLst>
            </p:cNvPr>
            <p:cNvSpPr/>
            <p:nvPr/>
          </p:nvSpPr>
          <p:spPr>
            <a:xfrm>
              <a:off x="4990874" y="4997881"/>
              <a:ext cx="6194820" cy="1302460"/>
            </a:xfrm>
            <a:prstGeom prst="roundRect">
              <a:avLst/>
            </a:prstGeom>
            <a:no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grpSp>
      <p:sp>
        <p:nvSpPr>
          <p:cNvPr id="5" name="TextBox 4">
            <a:extLst>
              <a:ext uri="{FF2B5EF4-FFF2-40B4-BE49-F238E27FC236}">
                <a16:creationId xmlns:a16="http://schemas.microsoft.com/office/drawing/2014/main" id="{5D443DCF-2141-DE3D-F889-7D488BED0860}"/>
              </a:ext>
            </a:extLst>
          </p:cNvPr>
          <p:cNvSpPr txBox="1"/>
          <p:nvPr/>
        </p:nvSpPr>
        <p:spPr>
          <a:xfrm>
            <a:off x="492715" y="5735760"/>
            <a:ext cx="11353800" cy="584775"/>
          </a:xfrm>
          <a:prstGeom prst="rect">
            <a:avLst/>
          </a:prstGeom>
          <a:noFill/>
        </p:spPr>
        <p:txBody>
          <a:bodyPr wrap="square">
            <a:spAutoFit/>
          </a:bodyPr>
          <a:lstStyle/>
          <a:p>
            <a:r>
              <a:rPr lang="en-US" sz="1600" b="1" dirty="0"/>
              <a:t>Watch now: </a:t>
            </a:r>
          </a:p>
          <a:p>
            <a:r>
              <a:rPr lang="en-US" sz="1600" dirty="0">
                <a:hlinkClick r:id="rId11"/>
              </a:rPr>
              <a:t>https://www.keysight.com/content/dam/keysight/en/vid/ungate/demos/Load-Pull-Modeling-with-Python-s-AI-Power.mp4</a:t>
            </a:r>
            <a:r>
              <a:rPr lang="en-US" sz="1600" dirty="0"/>
              <a:t> </a:t>
            </a:r>
          </a:p>
        </p:txBody>
      </p:sp>
    </p:spTree>
    <p:extLst>
      <p:ext uri="{BB962C8B-B14F-4D97-AF65-F5344CB8AC3E}">
        <p14:creationId xmlns:p14="http://schemas.microsoft.com/office/powerpoint/2010/main" val="212943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1E48C1E-1DC9-6241-7D26-A33931E8EA19}"/>
              </a:ext>
            </a:extLst>
          </p:cNvPr>
          <p:cNvSpPr>
            <a:spLocks noGrp="1"/>
          </p:cNvSpPr>
          <p:nvPr>
            <p:ph type="body" sz="quarter" idx="32"/>
          </p:nvPr>
        </p:nvSpPr>
        <p:spPr/>
        <p:txBody>
          <a:bodyPr/>
          <a:lstStyle/>
          <a:p>
            <a:endParaRPr lang="en-US"/>
          </a:p>
        </p:txBody>
      </p:sp>
      <p:sp>
        <p:nvSpPr>
          <p:cNvPr id="3" name="Text Placeholder 2">
            <a:extLst>
              <a:ext uri="{FF2B5EF4-FFF2-40B4-BE49-F238E27FC236}">
                <a16:creationId xmlns:a16="http://schemas.microsoft.com/office/drawing/2014/main" id="{CF58C725-CF39-2F67-0128-7D6408E616A5}"/>
              </a:ext>
            </a:extLst>
          </p:cNvPr>
          <p:cNvSpPr>
            <a:spLocks noGrp="1"/>
          </p:cNvSpPr>
          <p:nvPr>
            <p:ph type="body" sz="quarter" idx="33"/>
          </p:nvPr>
        </p:nvSpPr>
        <p:spPr/>
        <p:txBody>
          <a:bodyPr/>
          <a:lstStyle/>
          <a:p>
            <a:endParaRPr lang="en-US"/>
          </a:p>
        </p:txBody>
      </p:sp>
      <p:sp>
        <p:nvSpPr>
          <p:cNvPr id="4" name="Title 3">
            <a:extLst>
              <a:ext uri="{FF2B5EF4-FFF2-40B4-BE49-F238E27FC236}">
                <a16:creationId xmlns:a16="http://schemas.microsoft.com/office/drawing/2014/main" id="{0F61BBCE-29CC-32CF-6106-F67D6B948DC0}"/>
              </a:ext>
            </a:extLst>
          </p:cNvPr>
          <p:cNvSpPr>
            <a:spLocks noGrp="1"/>
          </p:cNvSpPr>
          <p:nvPr>
            <p:ph type="title"/>
          </p:nvPr>
        </p:nvSpPr>
        <p:spPr>
          <a:xfrm>
            <a:off x="609600" y="0"/>
            <a:ext cx="10515600" cy="738664"/>
          </a:xfrm>
        </p:spPr>
        <p:txBody>
          <a:bodyPr/>
          <a:lstStyle/>
          <a:p>
            <a:r>
              <a:rPr lang="en-US" dirty="0"/>
              <a:t>OPTIONAL : Play Video Demo of </a:t>
            </a:r>
            <a:r>
              <a:rPr lang="en-US" dirty="0" err="1"/>
              <a:t>Loadpull</a:t>
            </a:r>
            <a:r>
              <a:rPr lang="en-US" dirty="0"/>
              <a:t> </a:t>
            </a:r>
            <a:r>
              <a:rPr lang="en-US" dirty="0" err="1"/>
              <a:t>DataGUI</a:t>
            </a:r>
            <a:r>
              <a:rPr lang="en-US" dirty="0"/>
              <a:t>  (5:12)</a:t>
            </a:r>
            <a:br>
              <a:rPr lang="en-US" dirty="0"/>
            </a:br>
            <a:r>
              <a:rPr lang="en-US" dirty="0"/>
              <a:t>)</a:t>
            </a:r>
          </a:p>
        </p:txBody>
      </p:sp>
      <p:sp>
        <p:nvSpPr>
          <p:cNvPr id="5" name="Footer Placeholder 4">
            <a:extLst>
              <a:ext uri="{FF2B5EF4-FFF2-40B4-BE49-F238E27FC236}">
                <a16:creationId xmlns:a16="http://schemas.microsoft.com/office/drawing/2014/main" id="{A064006B-E80E-8ACB-39C9-CD57FC0EC275}"/>
              </a:ext>
            </a:extLst>
          </p:cNvPr>
          <p:cNvSpPr>
            <a:spLocks noGrp="1"/>
          </p:cNvSpPr>
          <p:nvPr>
            <p:ph type="ftr" sz="quarter" idx="34"/>
          </p:nvPr>
        </p:nvSpPr>
        <p:spPr/>
        <p:txBody>
          <a:bodyPr/>
          <a:lstStyle/>
          <a:p>
            <a:pPr>
              <a:defRPr/>
            </a:pPr>
            <a:endParaRPr lang="en-US"/>
          </a:p>
        </p:txBody>
      </p:sp>
      <p:pic>
        <p:nvPicPr>
          <p:cNvPr id="6" name="Matts_LoadPull-DataGUI_demo-with-Python-Aug2024">
            <a:hlinkClick r:id="" action="ppaction://media"/>
            <a:extLst>
              <a:ext uri="{FF2B5EF4-FFF2-40B4-BE49-F238E27FC236}">
                <a16:creationId xmlns:a16="http://schemas.microsoft.com/office/drawing/2014/main" id="{354C3CE2-5B72-CE30-19E9-48BE4697896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1000" y="428624"/>
            <a:ext cx="11430000" cy="6429376"/>
          </a:xfrm>
          <a:prstGeom prst="rect">
            <a:avLst/>
          </a:prstGeom>
        </p:spPr>
      </p:pic>
    </p:spTree>
    <p:extLst>
      <p:ext uri="{BB962C8B-B14F-4D97-AF65-F5344CB8AC3E}">
        <p14:creationId xmlns:p14="http://schemas.microsoft.com/office/powerpoint/2010/main" val="876145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177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3E242D-F720-C8A9-07A7-62DE4010D9AE}"/>
              </a:ext>
            </a:extLst>
          </p:cNvPr>
          <p:cNvSpPr>
            <a:spLocks noGrp="1"/>
          </p:cNvSpPr>
          <p:nvPr>
            <p:ph type="title"/>
          </p:nvPr>
        </p:nvSpPr>
        <p:spPr>
          <a:xfrm>
            <a:off x="533400" y="417552"/>
            <a:ext cx="10515600" cy="369332"/>
          </a:xfrm>
        </p:spPr>
        <p:txBody>
          <a:bodyPr/>
          <a:lstStyle/>
          <a:p>
            <a:r>
              <a:rPr lang="en-US" dirty="0"/>
              <a:t>For More Information on </a:t>
            </a:r>
            <a:r>
              <a:rPr lang="en-US" dirty="0" err="1"/>
              <a:t>Loadpull</a:t>
            </a:r>
            <a:r>
              <a:rPr lang="en-US" dirty="0"/>
              <a:t> and to download binaries</a:t>
            </a:r>
          </a:p>
        </p:txBody>
      </p:sp>
      <p:sp>
        <p:nvSpPr>
          <p:cNvPr id="7" name="TextBox 6">
            <a:extLst>
              <a:ext uri="{FF2B5EF4-FFF2-40B4-BE49-F238E27FC236}">
                <a16:creationId xmlns:a16="http://schemas.microsoft.com/office/drawing/2014/main" id="{3CCF7770-128A-66D2-E4A6-DDBCBF069024}"/>
              </a:ext>
            </a:extLst>
          </p:cNvPr>
          <p:cNvSpPr txBox="1"/>
          <p:nvPr/>
        </p:nvSpPr>
        <p:spPr>
          <a:xfrm>
            <a:off x="266700" y="1143000"/>
            <a:ext cx="11658600" cy="4401205"/>
          </a:xfrm>
          <a:prstGeom prst="rect">
            <a:avLst/>
          </a:prstGeom>
          <a:noFill/>
        </p:spPr>
        <p:txBody>
          <a:bodyPr wrap="square">
            <a:spAutoFit/>
          </a:bodyPr>
          <a:lstStyle/>
          <a:p>
            <a:r>
              <a:rPr lang="en-US" dirty="0"/>
              <a:t>Application note &amp; video on this </a:t>
            </a:r>
            <a:r>
              <a:rPr lang="en-US" dirty="0" err="1"/>
              <a:t>Loadpull</a:t>
            </a:r>
            <a:r>
              <a:rPr lang="en-US" dirty="0"/>
              <a:t> topic</a:t>
            </a:r>
          </a:p>
          <a:p>
            <a:pPr marL="742950" lvl="1" indent="-285750">
              <a:buFont typeface="Arial" panose="020B0604020202020204" pitchFamily="34" charset="0"/>
              <a:buChar char="•"/>
            </a:pPr>
            <a:r>
              <a:rPr lang="en-US" sz="1600" dirty="0">
                <a:hlinkClick r:id="rId2"/>
              </a:rPr>
              <a:t>https://www.keysight.com/us/en/assets/3124-1550/application-notes/Measurement-Based-Artificial-Neural-Network-Simulation-Models-for-RF-Power-Amplifiers.pdf</a:t>
            </a:r>
            <a:r>
              <a:rPr lang="en-US" sz="1600" dirty="0"/>
              <a:t> </a:t>
            </a:r>
          </a:p>
          <a:p>
            <a:pPr marL="742950" lvl="1" indent="-285750">
              <a:buFont typeface="Arial" panose="020B0604020202020204" pitchFamily="34" charset="0"/>
              <a:buChar char="•"/>
            </a:pPr>
            <a:r>
              <a:rPr lang="en-US" sz="1600" dirty="0">
                <a:hlinkClick r:id="rId3"/>
              </a:rPr>
              <a:t>https://www.keysight.com/content/dam/keysight/en/vid/ungate/demos/Load-Pull-Modeling-with-Python-s-AI-Power.mp4</a:t>
            </a:r>
            <a:r>
              <a:rPr lang="en-US" sz="1600" dirty="0"/>
              <a:t> </a:t>
            </a:r>
          </a:p>
          <a:p>
            <a:pPr marL="742950" lvl="1" indent="-285750">
              <a:buFont typeface="Arial" panose="020B0604020202020204" pitchFamily="34" charset="0"/>
              <a:buChar char="•"/>
            </a:pPr>
            <a:endParaRPr lang="en-US" sz="1600" dirty="0"/>
          </a:p>
          <a:p>
            <a:r>
              <a:rPr lang="en-US" dirty="0"/>
              <a:t>To access the ADS workspace and Python scripts from this Application Note, plus additional Jupyter Notebooks and schematic creation scripts: </a:t>
            </a:r>
          </a:p>
          <a:p>
            <a:pPr marL="742950" lvl="1" indent="-285750">
              <a:buFont typeface="Arial" panose="020B0604020202020204" pitchFamily="34" charset="0"/>
              <a:buChar char="•"/>
            </a:pPr>
            <a:r>
              <a:rPr lang="en-US" sz="1600" dirty="0">
                <a:hlinkClick r:id="rId4"/>
              </a:rPr>
              <a:t>https://docs.keysight.com/display/eesofkcads/Measurement-based+Artificial+Neural+Network+Simulation+Models+for+RF+Power+Amplifiers</a:t>
            </a:r>
            <a:br>
              <a:rPr lang="en-US" sz="1600" dirty="0"/>
            </a:br>
            <a:r>
              <a:rPr lang="en-US" sz="1600" dirty="0"/>
              <a:t>(Keysight Knowledge Center) </a:t>
            </a:r>
          </a:p>
          <a:p>
            <a:endParaRPr lang="en-US" dirty="0"/>
          </a:p>
          <a:p>
            <a:r>
              <a:rPr lang="en-US" dirty="0"/>
              <a:t>To download a Python based add-on for ADS which reads measured load pull data and generates models similar to the ones described in this work:</a:t>
            </a:r>
          </a:p>
          <a:p>
            <a:pPr marL="742950" lvl="1" indent="-285750">
              <a:buFont typeface="Arial" panose="020B0604020202020204" pitchFamily="34" charset="0"/>
              <a:buChar char="•"/>
            </a:pPr>
            <a:r>
              <a:rPr lang="en-US" sz="1600" dirty="0">
                <a:hlinkClick r:id="rId5"/>
              </a:rPr>
              <a:t>https://docs.keysight.com/display/eesofkcads/Load+Pull+Data+GUI+for+ADS</a:t>
            </a:r>
            <a:br>
              <a:rPr lang="en-US" sz="1600" dirty="0"/>
            </a:br>
            <a:r>
              <a:rPr lang="en-US" sz="1600" dirty="0"/>
              <a:t>(Keysight Knowledge Center) </a:t>
            </a:r>
          </a:p>
          <a:p>
            <a:endParaRPr lang="en-US" dirty="0"/>
          </a:p>
        </p:txBody>
      </p:sp>
      <p:sp>
        <p:nvSpPr>
          <p:cNvPr id="8" name="TextBox 7">
            <a:extLst>
              <a:ext uri="{FF2B5EF4-FFF2-40B4-BE49-F238E27FC236}">
                <a16:creationId xmlns:a16="http://schemas.microsoft.com/office/drawing/2014/main" id="{6A9ABF36-2626-BF45-81AA-0DBE8B4C6E3A}"/>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spTree>
    <p:extLst>
      <p:ext uri="{BB962C8B-B14F-4D97-AF65-F5344CB8AC3E}">
        <p14:creationId xmlns:p14="http://schemas.microsoft.com/office/powerpoint/2010/main" val="32335502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86BD33-276D-FAFD-2041-9586EA134790}"/>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80463403-4D7D-190D-BC71-125033B4F08B}"/>
              </a:ext>
            </a:extLst>
          </p:cNvPr>
          <p:cNvSpPr/>
          <p:nvPr/>
        </p:nvSpPr>
        <p:spPr>
          <a:xfrm>
            <a:off x="0" y="3581399"/>
            <a:ext cx="6358467" cy="1692549"/>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8" name="Rectangle 7">
            <a:extLst>
              <a:ext uri="{FF2B5EF4-FFF2-40B4-BE49-F238E27FC236}">
                <a16:creationId xmlns:a16="http://schemas.microsoft.com/office/drawing/2014/main" id="{5E8C8FB8-0B1F-CF42-3289-839E324D8D89}"/>
              </a:ext>
            </a:extLst>
          </p:cNvPr>
          <p:cNvSpPr/>
          <p:nvPr/>
        </p:nvSpPr>
        <p:spPr>
          <a:xfrm>
            <a:off x="-1" y="4364037"/>
            <a:ext cx="5895232" cy="436563"/>
          </a:xfrm>
          <a:prstGeom prst="rect">
            <a:avLst/>
          </a:prstGeom>
          <a:gradFill flip="none" rotWithShape="1">
            <a:gsLst>
              <a:gs pos="0">
                <a:srgbClr val="C1E0E4"/>
              </a:gs>
              <a:gs pos="73000">
                <a:schemeClr val="bg1">
                  <a:shade val="100000"/>
                  <a:satMod val="11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3AA27931-0490-E582-7FEA-2AC3C7FCD96E}"/>
              </a:ext>
            </a:extLst>
          </p:cNvPr>
          <p:cNvSpPr/>
          <p:nvPr/>
        </p:nvSpPr>
        <p:spPr>
          <a:xfrm>
            <a:off x="6358468" y="1699582"/>
            <a:ext cx="5833532" cy="3574366"/>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8E53CADA-0B7B-632F-3AD2-17C39FBA47A0}"/>
              </a:ext>
            </a:extLst>
          </p:cNvPr>
          <p:cNvSpPr>
            <a:spLocks noGrp="1"/>
          </p:cNvSpPr>
          <p:nvPr>
            <p:ph type="body" sz="quarter" idx="32"/>
          </p:nvPr>
        </p:nvSpPr>
        <p:spPr>
          <a:xfrm>
            <a:off x="685800" y="941832"/>
            <a:ext cx="10515600" cy="395674"/>
          </a:xfrm>
        </p:spPr>
        <p:txBody>
          <a:bodyPr/>
          <a:lstStyle/>
          <a:p>
            <a:r>
              <a:rPr lang="en-US" dirty="0"/>
              <a:t>Agenda</a:t>
            </a:r>
          </a:p>
        </p:txBody>
      </p:sp>
      <p:sp>
        <p:nvSpPr>
          <p:cNvPr id="12" name="Text Placeholder 11">
            <a:extLst>
              <a:ext uri="{FF2B5EF4-FFF2-40B4-BE49-F238E27FC236}">
                <a16:creationId xmlns:a16="http://schemas.microsoft.com/office/drawing/2014/main" id="{ACA43B98-F338-5B41-472C-FE946D601524}"/>
              </a:ext>
            </a:extLst>
          </p:cNvPr>
          <p:cNvSpPr>
            <a:spLocks noGrp="1"/>
          </p:cNvSpPr>
          <p:nvPr>
            <p:ph type="body" sz="quarter" idx="33"/>
          </p:nvPr>
        </p:nvSpPr>
        <p:spPr>
          <a:xfrm>
            <a:off x="694944" y="1956816"/>
            <a:ext cx="10640085" cy="3784600"/>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p>
          <a:p>
            <a:pPr marL="457200" indent="-457200">
              <a:spcBef>
                <a:spcPts val="1800"/>
              </a:spcBef>
              <a:buFont typeface="+mj-lt"/>
              <a:buAutoNum type="arabicPeriod"/>
            </a:pPr>
            <a:r>
              <a:rPr lang="en-US" dirty="0"/>
              <a:t>Case 2: “QR Code” Filters with RFPro</a:t>
            </a:r>
          </a:p>
          <a:p>
            <a:pPr marL="457200" indent="-457200">
              <a:spcBef>
                <a:spcPts val="1800"/>
              </a:spcBef>
              <a:buFont typeface="+mj-lt"/>
              <a:buAutoNum type="arabicPeriod"/>
            </a:pPr>
            <a:r>
              <a:rPr lang="en-US" b="1" dirty="0"/>
              <a:t>AI/ML Technologies in ADS </a:t>
            </a:r>
          </a:p>
          <a:p>
            <a:pPr lvl="2"/>
            <a:r>
              <a:rPr lang="en-US" dirty="0"/>
              <a:t>Artificial Neural Net modeling (ANN)</a:t>
            </a:r>
            <a:br>
              <a:rPr lang="en-US" dirty="0"/>
            </a:br>
            <a:r>
              <a:rPr lang="en-US" sz="1100" dirty="0"/>
              <a:t>Putting static data into motion</a:t>
            </a:r>
          </a:p>
          <a:p>
            <a:pPr lvl="2"/>
            <a:r>
              <a:rPr lang="en-US" dirty="0"/>
              <a:t>ML Optimization </a:t>
            </a:r>
            <a:br>
              <a:rPr lang="en-US" dirty="0"/>
            </a:br>
            <a:r>
              <a:rPr lang="en-US" sz="1100" dirty="0"/>
              <a:t>Letting machines do the hard work</a:t>
            </a:r>
          </a:p>
          <a:p>
            <a:pPr lvl="2"/>
            <a:r>
              <a:rPr lang="en-US" dirty="0"/>
              <a:t>Chatbots &amp; Generative AI</a:t>
            </a:r>
            <a:br>
              <a:rPr lang="en-US" dirty="0"/>
            </a:br>
            <a:r>
              <a:rPr lang="en-US" sz="1100" dirty="0"/>
              <a:t>Intelligent assistants arrive in ADS</a:t>
            </a:r>
          </a:p>
          <a:p>
            <a:pPr marL="457200" indent="-457200">
              <a:spcBef>
                <a:spcPts val="1800"/>
              </a:spcBef>
              <a:buFont typeface="+mj-lt"/>
              <a:buAutoNum type="arabicPeriod"/>
            </a:pPr>
            <a:endParaRPr lang="en-US" dirty="0"/>
          </a:p>
        </p:txBody>
      </p:sp>
      <p:sp>
        <p:nvSpPr>
          <p:cNvPr id="2" name="Title 1">
            <a:extLst>
              <a:ext uri="{FF2B5EF4-FFF2-40B4-BE49-F238E27FC236}">
                <a16:creationId xmlns:a16="http://schemas.microsoft.com/office/drawing/2014/main" id="{188ADABB-A035-174F-929F-0AAA0A9124AA}"/>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024FE5FA-7D21-B3BD-1282-3BC8BF53338C}"/>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E120BC85-FA79-660B-491F-2C9989FAD359}"/>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D27EAC58-15CD-6F74-BA0F-B020391521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68" y="1879032"/>
            <a:ext cx="5998632" cy="2999316"/>
          </a:xfrm>
          <a:prstGeom prst="rect">
            <a:avLst/>
          </a:prstGeom>
        </p:spPr>
      </p:pic>
    </p:spTree>
    <p:extLst>
      <p:ext uri="{BB962C8B-B14F-4D97-AF65-F5344CB8AC3E}">
        <p14:creationId xmlns:p14="http://schemas.microsoft.com/office/powerpoint/2010/main" val="34178917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1B3745C-60BB-6094-3815-79393F756BE0}"/>
              </a:ext>
            </a:extLst>
          </p:cNvPr>
          <p:cNvGrpSpPr/>
          <p:nvPr/>
        </p:nvGrpSpPr>
        <p:grpSpPr>
          <a:xfrm>
            <a:off x="5392972" y="3009069"/>
            <a:ext cx="5520856" cy="3030619"/>
            <a:chOff x="5993248" y="3290289"/>
            <a:chExt cx="5584812" cy="3190964"/>
          </a:xfrm>
        </p:grpSpPr>
        <p:pic>
          <p:nvPicPr>
            <p:cNvPr id="4100" name="Picture 4" descr="visualize-six-hump-camel">
              <a:extLst>
                <a:ext uri="{FF2B5EF4-FFF2-40B4-BE49-F238E27FC236}">
                  <a16:creationId xmlns:a16="http://schemas.microsoft.com/office/drawing/2014/main" id="{23A416C5-360D-5CE8-9522-A852F6A168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5504" y="3326183"/>
              <a:ext cx="5252556" cy="27309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957758B-2B4C-4A3C-E71E-744CBE3F6EF3}"/>
                </a:ext>
              </a:extLst>
            </p:cNvPr>
            <p:cNvSpPr txBox="1"/>
            <p:nvPr/>
          </p:nvSpPr>
          <p:spPr>
            <a:xfrm>
              <a:off x="6575264" y="5990514"/>
              <a:ext cx="4543885" cy="490739"/>
            </a:xfrm>
            <a:prstGeom prst="rect">
              <a:avLst/>
            </a:prstGeom>
            <a:solidFill>
              <a:schemeClr val="bg1"/>
            </a:solidFill>
          </p:spPr>
          <p:txBody>
            <a:bodyPr wrap="square" lIns="0" tIns="0" rIns="0" bIns="0" rtlCol="0">
              <a:noAutofit/>
            </a:bodyPr>
            <a:lstStyle/>
            <a:p>
              <a:pPr algn="ctr"/>
              <a:r>
                <a:rPr lang="en-US" sz="1400" i="1" dirty="0">
                  <a:latin typeface="Aptos" panose="020B0004020202020204" pitchFamily="34" charset="0"/>
                </a:rPr>
                <a:t>Dynamic Gaussian distribution adjusts its search area by learning from the data, giving oval shaped predictions</a:t>
              </a:r>
            </a:p>
          </p:txBody>
        </p:sp>
        <p:sp>
          <p:nvSpPr>
            <p:cNvPr id="16" name="TextBox 15">
              <a:extLst>
                <a:ext uri="{FF2B5EF4-FFF2-40B4-BE49-F238E27FC236}">
                  <a16:creationId xmlns:a16="http://schemas.microsoft.com/office/drawing/2014/main" id="{A6D57B6D-9208-4AEF-8478-A1960AFDC66F}"/>
                </a:ext>
              </a:extLst>
            </p:cNvPr>
            <p:cNvSpPr txBox="1"/>
            <p:nvPr/>
          </p:nvSpPr>
          <p:spPr>
            <a:xfrm>
              <a:off x="5993248" y="3290289"/>
              <a:ext cx="5421511" cy="273059"/>
            </a:xfrm>
            <a:prstGeom prst="rect">
              <a:avLst/>
            </a:prstGeom>
            <a:solidFill>
              <a:schemeClr val="bg1"/>
            </a:solidFill>
          </p:spPr>
          <p:txBody>
            <a:bodyPr wrap="square" lIns="0" tIns="0" rIns="0" bIns="0" rtlCol="0">
              <a:noAutofit/>
            </a:bodyPr>
            <a:lstStyle/>
            <a:p>
              <a:pPr algn="ctr"/>
              <a:endParaRPr lang="en-US" sz="1400" dirty="0">
                <a:solidFill>
                  <a:schemeClr val="tx1">
                    <a:lumMod val="85000"/>
                    <a:lumOff val="15000"/>
                  </a:schemeClr>
                </a:solidFill>
                <a:latin typeface="Aptos" panose="020B0004020202020204" pitchFamily="34" charset="0"/>
              </a:endParaRPr>
            </a:p>
          </p:txBody>
        </p:sp>
      </p:grpSp>
      <p:sp>
        <p:nvSpPr>
          <p:cNvPr id="14" name="Text Placeholder 13">
            <a:extLst>
              <a:ext uri="{FF2B5EF4-FFF2-40B4-BE49-F238E27FC236}">
                <a16:creationId xmlns:a16="http://schemas.microsoft.com/office/drawing/2014/main" id="{9D303CFB-03B2-C6CD-90A0-DAB4591E21F2}"/>
              </a:ext>
            </a:extLst>
          </p:cNvPr>
          <p:cNvSpPr>
            <a:spLocks noGrp="1"/>
          </p:cNvSpPr>
          <p:nvPr>
            <p:ph type="body" sz="quarter" idx="32"/>
          </p:nvPr>
        </p:nvSpPr>
        <p:spPr/>
        <p:txBody>
          <a:bodyPr/>
          <a:lstStyle/>
          <a:p>
            <a:r>
              <a:rPr lang="en-US" dirty="0"/>
              <a:t>Breakthrough techniques unlock a proven concept</a:t>
            </a:r>
          </a:p>
        </p:txBody>
      </p:sp>
      <p:sp>
        <p:nvSpPr>
          <p:cNvPr id="10" name="Text Placeholder 9">
            <a:extLst>
              <a:ext uri="{FF2B5EF4-FFF2-40B4-BE49-F238E27FC236}">
                <a16:creationId xmlns:a16="http://schemas.microsoft.com/office/drawing/2014/main" id="{1B9134FF-8B71-D3D0-FFE9-F7B9FFEC7A13}"/>
              </a:ext>
            </a:extLst>
          </p:cNvPr>
          <p:cNvSpPr>
            <a:spLocks noGrp="1"/>
          </p:cNvSpPr>
          <p:nvPr>
            <p:ph type="body" sz="quarter" idx="33"/>
          </p:nvPr>
        </p:nvSpPr>
        <p:spPr>
          <a:xfrm>
            <a:off x="685801" y="1509173"/>
            <a:ext cx="4724400" cy="1499896"/>
          </a:xfrm>
        </p:spPr>
        <p:txBody>
          <a:bodyPr/>
          <a:lstStyle/>
          <a:p>
            <a:pPr marL="0" indent="0">
              <a:buNone/>
            </a:pPr>
            <a:r>
              <a:rPr lang="en-US" sz="1600" b="1" dirty="0"/>
              <a:t>Challenge</a:t>
            </a:r>
          </a:p>
          <a:p>
            <a:r>
              <a:rPr lang="en-US" sz="1600" dirty="0"/>
              <a:t>Conventional optimizers struggle when handling more than 20 variables and/or objectives/goals</a:t>
            </a:r>
          </a:p>
          <a:p>
            <a:r>
              <a:rPr lang="en-US" sz="1600" dirty="0"/>
              <a:t>Result: Users need to work around limitations. </a:t>
            </a:r>
            <a:br>
              <a:rPr lang="en-US" sz="1600" dirty="0"/>
            </a:br>
            <a:r>
              <a:rPr lang="en-US" sz="1600" dirty="0">
                <a:sym typeface="Wingdings" panose="05000000000000000000" pitchFamily="2" charset="2"/>
              </a:rPr>
              <a:t> Manually break into many smaller problems</a:t>
            </a:r>
            <a:endParaRPr lang="en-US" sz="1600" dirty="0"/>
          </a:p>
        </p:txBody>
      </p:sp>
      <p:sp>
        <p:nvSpPr>
          <p:cNvPr id="2" name="Title 1">
            <a:extLst>
              <a:ext uri="{FF2B5EF4-FFF2-40B4-BE49-F238E27FC236}">
                <a16:creationId xmlns:a16="http://schemas.microsoft.com/office/drawing/2014/main" id="{1C1BCF6D-D56B-3136-CBD9-51E18F50DFA5}"/>
              </a:ext>
            </a:extLst>
          </p:cNvPr>
          <p:cNvSpPr>
            <a:spLocks noGrp="1"/>
          </p:cNvSpPr>
          <p:nvPr>
            <p:ph type="title"/>
          </p:nvPr>
        </p:nvSpPr>
        <p:spPr>
          <a:xfrm>
            <a:off x="685800" y="548640"/>
            <a:ext cx="10515600" cy="369332"/>
          </a:xfrm>
        </p:spPr>
        <p:txBody>
          <a:bodyPr/>
          <a:lstStyle/>
          <a:p>
            <a:r>
              <a:rPr lang="en-US" dirty="0"/>
              <a:t>ML Optimization – a new generation of algorithms</a:t>
            </a:r>
          </a:p>
        </p:txBody>
      </p:sp>
      <p:sp>
        <p:nvSpPr>
          <p:cNvPr id="4" name="Footer Placeholder 3">
            <a:extLst>
              <a:ext uri="{FF2B5EF4-FFF2-40B4-BE49-F238E27FC236}">
                <a16:creationId xmlns:a16="http://schemas.microsoft.com/office/drawing/2014/main" id="{2B8818D3-2718-81B8-CAC6-39BD36E31009}"/>
              </a:ext>
            </a:extLst>
          </p:cNvPr>
          <p:cNvSpPr>
            <a:spLocks noGrp="1"/>
          </p:cNvSpPr>
          <p:nvPr>
            <p:ph type="ftr" sz="quarter" idx="34"/>
          </p:nvPr>
        </p:nvSpPr>
        <p:spPr>
          <a:xfrm>
            <a:off x="4038600" y="6456363"/>
            <a:ext cx="4114800" cy="153987"/>
          </a:xfrm>
        </p:spPr>
        <p:txBody>
          <a:bodyPr/>
          <a:lstStyle/>
          <a:p>
            <a:pPr algn="ctr"/>
            <a:r>
              <a:rPr lang="en-US" sz="900" dirty="0"/>
              <a:t>Keysight EDA Connect 2025</a:t>
            </a:r>
          </a:p>
        </p:txBody>
      </p:sp>
      <p:grpSp>
        <p:nvGrpSpPr>
          <p:cNvPr id="5" name="Group 4">
            <a:extLst>
              <a:ext uri="{FF2B5EF4-FFF2-40B4-BE49-F238E27FC236}">
                <a16:creationId xmlns:a16="http://schemas.microsoft.com/office/drawing/2014/main" id="{A67B0446-4AB5-F8DD-9C96-4347CEBD8897}"/>
              </a:ext>
            </a:extLst>
          </p:cNvPr>
          <p:cNvGrpSpPr/>
          <p:nvPr/>
        </p:nvGrpSpPr>
        <p:grpSpPr>
          <a:xfrm>
            <a:off x="1019184" y="3301751"/>
            <a:ext cx="2634405" cy="2695054"/>
            <a:chOff x="191263" y="3670533"/>
            <a:chExt cx="2870126" cy="3036203"/>
          </a:xfrm>
        </p:grpSpPr>
        <p:pic>
          <p:nvPicPr>
            <p:cNvPr id="4098" name="Picture 2">
              <a:extLst>
                <a:ext uri="{FF2B5EF4-FFF2-40B4-BE49-F238E27FC236}">
                  <a16:creationId xmlns:a16="http://schemas.microsoft.com/office/drawing/2014/main" id="{2C3FEA81-E4FE-299B-3CF8-3A5CB0505D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633" y="3670533"/>
              <a:ext cx="2596764" cy="25354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E102F6C-9FD3-820E-5C1A-0CFA5379973C}"/>
                </a:ext>
              </a:extLst>
            </p:cNvPr>
            <p:cNvSpPr txBox="1"/>
            <p:nvPr/>
          </p:nvSpPr>
          <p:spPr>
            <a:xfrm>
              <a:off x="191263" y="6205989"/>
              <a:ext cx="2870126" cy="500747"/>
            </a:xfrm>
            <a:prstGeom prst="rect">
              <a:avLst/>
            </a:prstGeom>
            <a:solidFill>
              <a:schemeClr val="bg1"/>
            </a:solidFill>
          </p:spPr>
          <p:txBody>
            <a:bodyPr wrap="square" lIns="0" tIns="0" rIns="0" bIns="0" rtlCol="0">
              <a:noAutofit/>
            </a:bodyPr>
            <a:lstStyle/>
            <a:p>
              <a:pPr algn="ctr"/>
              <a:r>
                <a:rPr lang="en-US" sz="1400" i="1" dirty="0">
                  <a:latin typeface="Aptos" panose="020B0004020202020204" pitchFamily="34" charset="0"/>
                </a:rPr>
                <a:t>Older fixed </a:t>
              </a:r>
              <a:r>
                <a:rPr lang="en-US" sz="1400" i="1" dirty="0">
                  <a:solidFill>
                    <a:srgbClr val="000000"/>
                  </a:solidFill>
                  <a:latin typeface="Aptos" panose="020B0004020202020204" pitchFamily="34" charset="0"/>
                </a:rPr>
                <a:t>Gaussian</a:t>
              </a:r>
              <a:r>
                <a:rPr lang="en-US" sz="1400" i="1" dirty="0">
                  <a:latin typeface="Aptos" panose="020B0004020202020204" pitchFamily="34" charset="0"/>
                </a:rPr>
                <a:t> distributions try within a circle of predictions</a:t>
              </a:r>
              <a:endParaRPr lang="en-US" sz="1400" i="1" dirty="0">
                <a:solidFill>
                  <a:schemeClr val="tx1">
                    <a:lumMod val="85000"/>
                    <a:lumOff val="15000"/>
                  </a:schemeClr>
                </a:solidFill>
                <a:latin typeface="Aptos" panose="020B0004020202020204" pitchFamily="34" charset="0"/>
              </a:endParaRPr>
            </a:p>
          </p:txBody>
        </p:sp>
      </p:grpSp>
      <p:sp>
        <p:nvSpPr>
          <p:cNvPr id="15" name="Arrow: Right 14">
            <a:extLst>
              <a:ext uri="{FF2B5EF4-FFF2-40B4-BE49-F238E27FC236}">
                <a16:creationId xmlns:a16="http://schemas.microsoft.com/office/drawing/2014/main" id="{61F09034-D9ED-4966-DA73-246BF06103AC}"/>
              </a:ext>
            </a:extLst>
          </p:cNvPr>
          <p:cNvSpPr/>
          <p:nvPr/>
        </p:nvSpPr>
        <p:spPr>
          <a:xfrm>
            <a:off x="3930744" y="3667114"/>
            <a:ext cx="1207652" cy="510540"/>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7" name="TextBox 16">
            <a:extLst>
              <a:ext uri="{FF2B5EF4-FFF2-40B4-BE49-F238E27FC236}">
                <a16:creationId xmlns:a16="http://schemas.microsoft.com/office/drawing/2014/main" id="{1D5E498F-7B1B-53DE-D4F7-4E6DC6DDB533}"/>
              </a:ext>
            </a:extLst>
          </p:cNvPr>
          <p:cNvSpPr txBox="1"/>
          <p:nvPr/>
        </p:nvSpPr>
        <p:spPr>
          <a:xfrm>
            <a:off x="3539187" y="4242531"/>
            <a:ext cx="2100033" cy="914400"/>
          </a:xfrm>
          <a:prstGeom prst="rect">
            <a:avLst/>
          </a:prstGeom>
          <a:noFill/>
        </p:spPr>
        <p:txBody>
          <a:bodyPr wrap="square" lIns="0" tIns="0" rIns="0" bIns="0" rtlCol="0">
            <a:noAutofit/>
          </a:bodyPr>
          <a:lstStyle/>
          <a:p>
            <a:pPr algn="ctr"/>
            <a:r>
              <a:rPr lang="en-US" sz="1400" i="1" dirty="0">
                <a:solidFill>
                  <a:schemeClr val="tx1">
                    <a:lumMod val="85000"/>
                    <a:lumOff val="15000"/>
                  </a:schemeClr>
                </a:solidFill>
                <a:latin typeface="Aptos" panose="020B0004020202020204" pitchFamily="34" charset="0"/>
              </a:rPr>
              <a:t>AI/ML approaches are smart and adaptive, supporting higher optimization dimensions</a:t>
            </a:r>
            <a:endParaRPr lang="en-US" i="1" dirty="0">
              <a:solidFill>
                <a:schemeClr val="tx1">
                  <a:lumMod val="85000"/>
                  <a:lumOff val="15000"/>
                </a:schemeClr>
              </a:solidFill>
              <a:latin typeface="Aptos" panose="020B0004020202020204" pitchFamily="34" charset="0"/>
            </a:endParaRPr>
          </a:p>
        </p:txBody>
      </p:sp>
      <p:sp>
        <p:nvSpPr>
          <p:cNvPr id="19" name="TextBox 18">
            <a:extLst>
              <a:ext uri="{FF2B5EF4-FFF2-40B4-BE49-F238E27FC236}">
                <a16:creationId xmlns:a16="http://schemas.microsoft.com/office/drawing/2014/main" id="{C66BDF69-6247-87E6-93E9-8AE14AD96C37}"/>
              </a:ext>
            </a:extLst>
          </p:cNvPr>
          <p:cNvSpPr txBox="1"/>
          <p:nvPr/>
        </p:nvSpPr>
        <p:spPr>
          <a:xfrm>
            <a:off x="5791200" y="1481981"/>
            <a:ext cx="6096000" cy="1461939"/>
          </a:xfrm>
          <a:prstGeom prst="rect">
            <a:avLst/>
          </a:prstGeom>
          <a:noFill/>
        </p:spPr>
        <p:txBody>
          <a:bodyPr wrap="square">
            <a:spAutoFit/>
          </a:bodyPr>
          <a:lstStyle/>
          <a:p>
            <a:pPr eaLnBrk="1" hangingPunct="1">
              <a:spcBef>
                <a:spcPts val="1000"/>
              </a:spcBef>
              <a:buClr>
                <a:schemeClr val="tx1">
                  <a:lumMod val="85000"/>
                  <a:lumOff val="15000"/>
                </a:schemeClr>
              </a:buClr>
              <a:buFont typeface="Arial" panose="020B0604020202020204" pitchFamily="34" charset="0"/>
            </a:pPr>
            <a:r>
              <a:rPr lang="en-US" sz="1600" b="1" dirty="0">
                <a:solidFill>
                  <a:srgbClr val="262626"/>
                </a:solidFill>
                <a:latin typeface="+mn-lt"/>
              </a:rPr>
              <a:t>Solution</a:t>
            </a:r>
          </a:p>
          <a:p>
            <a:pPr marL="285750" indent="-285750" eaLnBrk="1" hangingPunct="1">
              <a:spcBef>
                <a:spcPts val="1000"/>
              </a:spcBef>
              <a:buClr>
                <a:schemeClr val="tx1">
                  <a:lumMod val="85000"/>
                  <a:lumOff val="15000"/>
                </a:schemeClr>
              </a:buClr>
              <a:buFont typeface="Arial" panose="020B0604020202020204" pitchFamily="34" charset="0"/>
              <a:buChar char="•"/>
            </a:pPr>
            <a:r>
              <a:rPr lang="en-US" sz="1600" dirty="0">
                <a:solidFill>
                  <a:srgbClr val="262626"/>
                </a:solidFill>
                <a:latin typeface="+mn-lt"/>
              </a:rPr>
              <a:t>Use new AI/ML-driven optimization techniques:</a:t>
            </a:r>
          </a:p>
          <a:p>
            <a:pPr marL="285750" indent="-285750" eaLnBrk="1" hangingPunct="1">
              <a:spcBef>
                <a:spcPts val="1000"/>
              </a:spcBef>
              <a:buClr>
                <a:schemeClr val="tx1">
                  <a:lumMod val="85000"/>
                  <a:lumOff val="15000"/>
                </a:schemeClr>
              </a:buClr>
              <a:buFont typeface="Arial" panose="020B0604020202020204" pitchFamily="34" charset="0"/>
              <a:buChar char="•"/>
            </a:pPr>
            <a:r>
              <a:rPr lang="en-US" sz="1600" dirty="0">
                <a:solidFill>
                  <a:srgbClr val="262626"/>
                </a:solidFill>
                <a:latin typeface="+mn-lt"/>
              </a:rPr>
              <a:t>Expanded capacity to handle 40+ parameters, multi-objectives</a:t>
            </a:r>
          </a:p>
          <a:p>
            <a:pPr marL="285750" indent="-285750" eaLnBrk="1" hangingPunct="1">
              <a:spcBef>
                <a:spcPts val="1000"/>
              </a:spcBef>
              <a:buClr>
                <a:schemeClr val="tx1">
                  <a:lumMod val="85000"/>
                  <a:lumOff val="15000"/>
                </a:schemeClr>
              </a:buClr>
              <a:buFont typeface="Arial" panose="020B0604020202020204" pitchFamily="34" charset="0"/>
              <a:buChar char="•"/>
            </a:pPr>
            <a:r>
              <a:rPr lang="en-US" sz="1600" dirty="0">
                <a:solidFill>
                  <a:srgbClr val="262626"/>
                </a:solidFill>
                <a:latin typeface="+mn-lt"/>
              </a:rPr>
              <a:t>Able to automate complex processes, accelerating workflow</a:t>
            </a:r>
          </a:p>
        </p:txBody>
      </p:sp>
    </p:spTree>
    <p:extLst>
      <p:ext uri="{BB962C8B-B14F-4D97-AF65-F5344CB8AC3E}">
        <p14:creationId xmlns:p14="http://schemas.microsoft.com/office/powerpoint/2010/main" val="20522392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0E110EEE-CA79-EA91-AE14-B786F59C8CE9}"/>
              </a:ext>
            </a:extLst>
          </p:cNvPr>
          <p:cNvSpPr>
            <a:spLocks noGrp="1"/>
          </p:cNvSpPr>
          <p:nvPr>
            <p:ph type="body" sz="quarter" idx="33"/>
          </p:nvPr>
        </p:nvSpPr>
        <p:spPr>
          <a:xfrm>
            <a:off x="713845" y="1526516"/>
            <a:ext cx="6543675" cy="4370388"/>
          </a:xfrm>
        </p:spPr>
        <p:txBody>
          <a:bodyPr/>
          <a:lstStyle/>
          <a:p>
            <a:pPr marL="0" indent="0">
              <a:buNone/>
            </a:pPr>
            <a:r>
              <a:rPr lang="en-US" b="1" dirty="0"/>
              <a:t>Abilities of Modern Optimizers:</a:t>
            </a:r>
          </a:p>
          <a:p>
            <a:pPr lvl="1">
              <a:buFont typeface="Wingdings" panose="05000000000000000000" pitchFamily="2" charset="2"/>
              <a:buChar char="ü"/>
            </a:pPr>
            <a:r>
              <a:rPr lang="en-US" sz="1600" dirty="0"/>
              <a:t>Large number of input Variables, and output Goals  </a:t>
            </a:r>
          </a:p>
          <a:p>
            <a:pPr lvl="1">
              <a:buFont typeface="Wingdings" panose="05000000000000000000" pitchFamily="2" charset="2"/>
              <a:buChar char="ü"/>
            </a:pPr>
            <a:r>
              <a:rPr lang="en-US" sz="1600" dirty="0"/>
              <a:t>Fewer iterations needed to converge, given complex problems</a:t>
            </a:r>
          </a:p>
          <a:p>
            <a:pPr marL="0" indent="0">
              <a:buNone/>
            </a:pPr>
            <a:r>
              <a:rPr lang="en-US" b="1" dirty="0"/>
              <a:t>Optimizers especially shine when: </a:t>
            </a:r>
          </a:p>
          <a:p>
            <a:pPr lvl="1"/>
            <a:r>
              <a:rPr lang="en-US" sz="1600" dirty="0"/>
              <a:t>There is no historical data –– cannot apply supervised/unsupervised Machine Learning algorithms</a:t>
            </a:r>
          </a:p>
          <a:p>
            <a:pPr lvl="1"/>
            <a:r>
              <a:rPr lang="en-US" sz="1600" dirty="0"/>
              <a:t>Limited number of iterations (less than 10K) –– cannot apply Reinforcement learning</a:t>
            </a:r>
          </a:p>
          <a:p>
            <a:pPr marL="0" indent="0">
              <a:buNone/>
            </a:pPr>
            <a:r>
              <a:rPr lang="en-US" b="1" dirty="0"/>
              <a:t>Recently developed optimization algorithms:</a:t>
            </a:r>
          </a:p>
          <a:p>
            <a:pPr lvl="1"/>
            <a:r>
              <a:rPr lang="en-US" sz="1600" dirty="0"/>
              <a:t>CMA-ES, LSHADE, LSHADE-SPACMA, TSA, </a:t>
            </a:r>
            <a:r>
              <a:rPr lang="en-US" sz="1600" dirty="0" err="1"/>
              <a:t>TuRBO</a:t>
            </a:r>
            <a:endParaRPr lang="en-US" sz="1600" dirty="0"/>
          </a:p>
          <a:p>
            <a:pPr lvl="1"/>
            <a:r>
              <a:rPr lang="en-US" sz="1600" dirty="0">
                <a:solidFill>
                  <a:schemeClr val="tx1">
                    <a:lumMod val="85000"/>
                    <a:lumOff val="15000"/>
                  </a:schemeClr>
                </a:solidFill>
              </a:rPr>
              <a:t>Particle Swarm, </a:t>
            </a:r>
            <a:r>
              <a:rPr lang="en-US" sz="1600" dirty="0" err="1">
                <a:solidFill>
                  <a:schemeClr val="tx1">
                    <a:lumMod val="85000"/>
                    <a:lumOff val="15000"/>
                  </a:schemeClr>
                </a:solidFill>
              </a:rPr>
              <a:t>Corana</a:t>
            </a:r>
            <a:r>
              <a:rPr lang="en-US" sz="1600" dirty="0">
                <a:solidFill>
                  <a:schemeClr val="tx1">
                    <a:lumMod val="85000"/>
                    <a:lumOff val="15000"/>
                  </a:schemeClr>
                </a:solidFill>
              </a:rPr>
              <a:t> Simulated Annealing, Non Dominated Sorted Genetic Algorithm II (NSGA-II), more</a:t>
            </a:r>
          </a:p>
          <a:p>
            <a:pPr lvl="1"/>
            <a:r>
              <a:rPr lang="en-US" sz="1600" dirty="0">
                <a:solidFill>
                  <a:schemeClr val="tx1">
                    <a:lumMod val="85000"/>
                    <a:lumOff val="15000"/>
                  </a:schemeClr>
                </a:solidFill>
              </a:rPr>
              <a:t>Ability to integrate your own optimizer from </a:t>
            </a:r>
            <a:r>
              <a:rPr lang="en-US" sz="1600" dirty="0" err="1">
                <a:solidFill>
                  <a:schemeClr val="tx1">
                    <a:lumMod val="85000"/>
                    <a:lumOff val="15000"/>
                  </a:schemeClr>
                </a:solidFill>
              </a:rPr>
              <a:t>PyTorch</a:t>
            </a:r>
            <a:r>
              <a:rPr lang="en-US" sz="1600" dirty="0">
                <a:solidFill>
                  <a:schemeClr val="tx1">
                    <a:lumMod val="85000"/>
                    <a:lumOff val="15000"/>
                  </a:schemeClr>
                </a:solidFill>
              </a:rPr>
              <a:t>, </a:t>
            </a:r>
            <a:r>
              <a:rPr lang="en-US" sz="1600" dirty="0" err="1">
                <a:solidFill>
                  <a:schemeClr val="tx1">
                    <a:lumMod val="85000"/>
                    <a:lumOff val="15000"/>
                  </a:schemeClr>
                </a:solidFill>
              </a:rPr>
              <a:t>Pymoo</a:t>
            </a:r>
            <a:r>
              <a:rPr lang="en-US" sz="1600" dirty="0">
                <a:solidFill>
                  <a:schemeClr val="tx1">
                    <a:lumMod val="85000"/>
                    <a:lumOff val="15000"/>
                  </a:schemeClr>
                </a:solidFill>
              </a:rPr>
              <a:t>, </a:t>
            </a:r>
            <a:r>
              <a:rPr lang="en-US" sz="1600" dirty="0" err="1">
                <a:solidFill>
                  <a:schemeClr val="tx1">
                    <a:lumMod val="85000"/>
                    <a:lumOff val="15000"/>
                  </a:schemeClr>
                </a:solidFill>
              </a:rPr>
              <a:t>etc</a:t>
            </a:r>
            <a:endParaRPr lang="en-US" dirty="0"/>
          </a:p>
        </p:txBody>
      </p:sp>
      <p:sp>
        <p:nvSpPr>
          <p:cNvPr id="2" name="Title 1">
            <a:extLst>
              <a:ext uri="{FF2B5EF4-FFF2-40B4-BE49-F238E27FC236}">
                <a16:creationId xmlns:a16="http://schemas.microsoft.com/office/drawing/2014/main" id="{6C7F30BF-B481-85CA-6DA4-D01850DBAE5B}"/>
              </a:ext>
            </a:extLst>
          </p:cNvPr>
          <p:cNvSpPr>
            <a:spLocks noGrp="1"/>
          </p:cNvSpPr>
          <p:nvPr>
            <p:ph type="title"/>
          </p:nvPr>
        </p:nvSpPr>
        <p:spPr>
          <a:xfrm>
            <a:off x="685800" y="548640"/>
            <a:ext cx="10515600" cy="369332"/>
          </a:xfrm>
        </p:spPr>
        <p:txBody>
          <a:bodyPr/>
          <a:lstStyle/>
          <a:p>
            <a:r>
              <a:rPr lang="en-US" dirty="0"/>
              <a:t>ML Optimization – a new generation of algorithms</a:t>
            </a:r>
          </a:p>
        </p:txBody>
      </p:sp>
      <p:grpSp>
        <p:nvGrpSpPr>
          <p:cNvPr id="24" name="Group 23">
            <a:extLst>
              <a:ext uri="{FF2B5EF4-FFF2-40B4-BE49-F238E27FC236}">
                <a16:creationId xmlns:a16="http://schemas.microsoft.com/office/drawing/2014/main" id="{283145BE-704B-1142-2420-269DA2367CB1}"/>
              </a:ext>
            </a:extLst>
          </p:cNvPr>
          <p:cNvGrpSpPr/>
          <p:nvPr/>
        </p:nvGrpSpPr>
        <p:grpSpPr>
          <a:xfrm>
            <a:off x="7680105" y="1207715"/>
            <a:ext cx="3205955" cy="1504208"/>
            <a:chOff x="2428752" y="4343400"/>
            <a:chExt cx="3860945" cy="1811524"/>
          </a:xfrm>
        </p:grpSpPr>
        <p:sp>
          <p:nvSpPr>
            <p:cNvPr id="21" name="Rectangle 20">
              <a:extLst>
                <a:ext uri="{FF2B5EF4-FFF2-40B4-BE49-F238E27FC236}">
                  <a16:creationId xmlns:a16="http://schemas.microsoft.com/office/drawing/2014/main" id="{2042DC7D-B264-C8F1-D0F0-722E047BF106}"/>
                </a:ext>
              </a:extLst>
            </p:cNvPr>
            <p:cNvSpPr/>
            <p:nvPr/>
          </p:nvSpPr>
          <p:spPr>
            <a:xfrm>
              <a:off x="2428752" y="4343400"/>
              <a:ext cx="3860945" cy="1811524"/>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400" dirty="0" err="1"/>
            </a:p>
          </p:txBody>
        </p:sp>
        <p:grpSp>
          <p:nvGrpSpPr>
            <p:cNvPr id="12" name="Group 11">
              <a:extLst>
                <a:ext uri="{FF2B5EF4-FFF2-40B4-BE49-F238E27FC236}">
                  <a16:creationId xmlns:a16="http://schemas.microsoft.com/office/drawing/2014/main" id="{17D8E824-B788-A520-7A31-6B2343D871DE}"/>
                </a:ext>
              </a:extLst>
            </p:cNvPr>
            <p:cNvGrpSpPr/>
            <p:nvPr/>
          </p:nvGrpSpPr>
          <p:grpSpPr>
            <a:xfrm>
              <a:off x="2551889" y="4427432"/>
              <a:ext cx="3639553" cy="1402430"/>
              <a:chOff x="902368" y="4798372"/>
              <a:chExt cx="3639553" cy="1402430"/>
            </a:xfrm>
          </p:grpSpPr>
          <p:pic>
            <p:nvPicPr>
              <p:cNvPr id="2050" name="Picture 2" descr="Keysight IC-CAP 2020.2 x64 – Downloadly">
                <a:extLst>
                  <a:ext uri="{FF2B5EF4-FFF2-40B4-BE49-F238E27FC236}">
                    <a16:creationId xmlns:a16="http://schemas.microsoft.com/office/drawing/2014/main" id="{07832E01-0DB7-7A2E-9F33-069EBCD000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2368" y="4798372"/>
                <a:ext cx="1402430" cy="140243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9B40E7E-4150-B399-023E-42F57A8942F0}"/>
                  </a:ext>
                </a:extLst>
              </p:cNvPr>
              <p:cNvSpPr txBox="1"/>
              <p:nvPr/>
            </p:nvSpPr>
            <p:spPr>
              <a:xfrm>
                <a:off x="2414336" y="4814188"/>
                <a:ext cx="2127585" cy="242861"/>
              </a:xfrm>
              <a:prstGeom prst="rect">
                <a:avLst/>
              </a:prstGeom>
              <a:noFill/>
            </p:spPr>
            <p:txBody>
              <a:bodyPr wrap="square" lIns="0" tIns="0" rIns="0" bIns="0" rtlCol="0">
                <a:noAutofit/>
              </a:bodyPr>
              <a:lstStyle/>
              <a:p>
                <a:pPr algn="ctr"/>
                <a:r>
                  <a:rPr lang="en-US" sz="1100" dirty="0">
                    <a:latin typeface="Aptos" panose="020B0004020202020204" pitchFamily="34" charset="0"/>
                  </a:rPr>
                  <a:t>IC-CAP 2025 ML Optimizer</a:t>
                </a:r>
                <a:endParaRPr lang="en-US" sz="1100" dirty="0">
                  <a:solidFill>
                    <a:schemeClr val="tx1">
                      <a:lumMod val="85000"/>
                      <a:lumOff val="15000"/>
                    </a:schemeClr>
                  </a:solidFill>
                  <a:latin typeface="Aptos" panose="020B0004020202020204" pitchFamily="34" charset="0"/>
                </a:endParaRPr>
              </a:p>
            </p:txBody>
          </p:sp>
          <p:sp>
            <p:nvSpPr>
              <p:cNvPr id="7" name="Rectangle: Rounded Corners 6">
                <a:extLst>
                  <a:ext uri="{FF2B5EF4-FFF2-40B4-BE49-F238E27FC236}">
                    <a16:creationId xmlns:a16="http://schemas.microsoft.com/office/drawing/2014/main" id="{2B909C81-C4C3-678E-EA91-59227600056E}"/>
                  </a:ext>
                </a:extLst>
              </p:cNvPr>
              <p:cNvSpPr/>
              <p:nvPr/>
            </p:nvSpPr>
            <p:spPr>
              <a:xfrm>
                <a:off x="2414336" y="5119437"/>
                <a:ext cx="725905" cy="366963"/>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sz="800" b="1" dirty="0">
                    <a:latin typeface="Aptos" panose="020B0004020202020204" pitchFamily="34" charset="0"/>
                  </a:rPr>
                  <a:t>&lt; 10 Parameters</a:t>
                </a:r>
              </a:p>
            </p:txBody>
          </p:sp>
          <p:sp>
            <p:nvSpPr>
              <p:cNvPr id="8" name="Rectangle: Rounded Corners 7">
                <a:extLst>
                  <a:ext uri="{FF2B5EF4-FFF2-40B4-BE49-F238E27FC236}">
                    <a16:creationId xmlns:a16="http://schemas.microsoft.com/office/drawing/2014/main" id="{D374ADA4-1CBB-D0D0-B39D-D11291DB79EF}"/>
                  </a:ext>
                </a:extLst>
              </p:cNvPr>
              <p:cNvSpPr/>
              <p:nvPr/>
            </p:nvSpPr>
            <p:spPr>
              <a:xfrm>
                <a:off x="3816016" y="5119437"/>
                <a:ext cx="725905" cy="366963"/>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sz="800" b="1" dirty="0">
                    <a:latin typeface="Aptos" panose="020B0004020202020204" pitchFamily="34" charset="0"/>
                  </a:rPr>
                  <a:t>40 + Parameters</a:t>
                </a:r>
              </a:p>
            </p:txBody>
          </p:sp>
          <p:cxnSp>
            <p:nvCxnSpPr>
              <p:cNvPr id="10" name="Straight Arrow Connector 9">
                <a:extLst>
                  <a:ext uri="{FF2B5EF4-FFF2-40B4-BE49-F238E27FC236}">
                    <a16:creationId xmlns:a16="http://schemas.microsoft.com/office/drawing/2014/main" id="{B844052D-33DC-0F47-036E-C2FBA71F515E}"/>
                  </a:ext>
                </a:extLst>
              </p:cNvPr>
              <p:cNvCxnSpPr>
                <a:stCxn id="7" idx="3"/>
                <a:endCxn id="8" idx="1"/>
              </p:cNvCxnSpPr>
              <p:nvPr/>
            </p:nvCxnSpPr>
            <p:spPr>
              <a:xfrm>
                <a:off x="3140241" y="5302919"/>
                <a:ext cx="675775" cy="0"/>
              </a:xfrm>
              <a:prstGeom prst="straightConnector1">
                <a:avLst/>
              </a:prstGeom>
              <a:ln w="19050">
                <a:solidFill>
                  <a:schemeClr val="tx1">
                    <a:lumMod val="75000"/>
                    <a:lumOff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BAC4F60-F5FB-7198-1783-38CEB6422981}"/>
                  </a:ext>
                </a:extLst>
              </p:cNvPr>
              <p:cNvSpPr txBox="1"/>
              <p:nvPr/>
            </p:nvSpPr>
            <p:spPr>
              <a:xfrm>
                <a:off x="3364832" y="5123947"/>
                <a:ext cx="190499" cy="142877"/>
              </a:xfrm>
              <a:prstGeom prst="rect">
                <a:avLst/>
              </a:prstGeom>
              <a:noFill/>
            </p:spPr>
            <p:txBody>
              <a:bodyPr wrap="none" lIns="0" tIns="0" rIns="0" bIns="0" rtlCol="0">
                <a:noAutofit/>
              </a:bodyPr>
              <a:lstStyle/>
              <a:p>
                <a:pPr algn="ctr"/>
                <a:r>
                  <a:rPr lang="en-US" sz="900" dirty="0">
                    <a:solidFill>
                      <a:schemeClr val="tx1">
                        <a:lumMod val="85000"/>
                        <a:lumOff val="15000"/>
                      </a:schemeClr>
                    </a:solidFill>
                    <a:latin typeface="Aptos" panose="020B0004020202020204" pitchFamily="34" charset="0"/>
                  </a:rPr>
                  <a:t>with ML</a:t>
                </a:r>
              </a:p>
            </p:txBody>
          </p:sp>
        </p:grpSp>
        <p:sp>
          <p:nvSpPr>
            <p:cNvPr id="15" name="TextBox 14">
              <a:extLst>
                <a:ext uri="{FF2B5EF4-FFF2-40B4-BE49-F238E27FC236}">
                  <a16:creationId xmlns:a16="http://schemas.microsoft.com/office/drawing/2014/main" id="{C8623E73-2810-73C7-2B93-949B226B6DA2}"/>
                </a:ext>
              </a:extLst>
            </p:cNvPr>
            <p:cNvSpPr txBox="1"/>
            <p:nvPr/>
          </p:nvSpPr>
          <p:spPr>
            <a:xfrm>
              <a:off x="4352993" y="5378435"/>
              <a:ext cx="1549312" cy="717565"/>
            </a:xfrm>
            <a:prstGeom prst="rect">
              <a:avLst/>
            </a:prstGeom>
            <a:noFill/>
          </p:spPr>
          <p:txBody>
            <a:bodyPr wrap="square" lIns="0" tIns="0" rIns="0" bIns="0" rtlCol="0">
              <a:normAutofit/>
            </a:bodyPr>
            <a:lstStyle/>
            <a:p>
              <a:pPr algn="ctr"/>
              <a:r>
                <a:rPr lang="en-US" sz="400" i="1" dirty="0">
                  <a:solidFill>
                    <a:schemeClr val="tx1">
                      <a:lumMod val="85000"/>
                      <a:lumOff val="15000"/>
                    </a:schemeClr>
                  </a:solidFill>
                  <a:latin typeface="Aptos" panose="020B0004020202020204" pitchFamily="34" charset="0"/>
                </a:rPr>
                <a:t>Zijian Song et al.,</a:t>
              </a:r>
            </a:p>
            <a:p>
              <a:pPr algn="ctr"/>
              <a:r>
                <a:rPr lang="en-US" sz="400" dirty="0">
                  <a:solidFill>
                    <a:schemeClr val="tx1">
                      <a:lumMod val="85000"/>
                      <a:lumOff val="15000"/>
                    </a:schemeClr>
                  </a:solidFill>
                  <a:latin typeface="Aptos" panose="020B0004020202020204" pitchFamily="34" charset="0"/>
                </a:rPr>
                <a:t>“Automating Compact Model Parameter Extraction: Industry-Grade Implementation and Benchmarking of Machine Learning-Driven Derivative-Free Algorithms”, 2024 IEEE NAFEMS</a:t>
              </a:r>
            </a:p>
          </p:txBody>
        </p:sp>
      </p:grpSp>
      <p:sp>
        <p:nvSpPr>
          <p:cNvPr id="18" name="Footer Placeholder 3">
            <a:extLst>
              <a:ext uri="{FF2B5EF4-FFF2-40B4-BE49-F238E27FC236}">
                <a16:creationId xmlns:a16="http://schemas.microsoft.com/office/drawing/2014/main" id="{1497D05D-6475-EE81-0208-240A1E6AF415}"/>
              </a:ext>
            </a:extLst>
          </p:cNvPr>
          <p:cNvSpPr txBox="1">
            <a:spLocks/>
          </p:cNvSpPr>
          <p:nvPr/>
        </p:nvSpPr>
        <p:spPr>
          <a:xfrm>
            <a:off x="4038600" y="6456363"/>
            <a:ext cx="4114800" cy="153987"/>
          </a:xfrm>
          <a:prstGeom prst="rect">
            <a:avLst/>
          </a:prstGeom>
        </p:spPr>
        <p:txBody>
          <a:bodyPr/>
          <a:lstStyle>
            <a:defPPr>
              <a:defRPr lang="en-US"/>
            </a:defPPr>
            <a:lvl1pPr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gn="ctr"/>
            <a:r>
              <a:rPr lang="en-US" sz="1000" dirty="0"/>
              <a:t>Keysight EDA Connect 2025</a:t>
            </a:r>
          </a:p>
        </p:txBody>
      </p:sp>
      <p:grpSp>
        <p:nvGrpSpPr>
          <p:cNvPr id="23" name="Group 22">
            <a:extLst>
              <a:ext uri="{FF2B5EF4-FFF2-40B4-BE49-F238E27FC236}">
                <a16:creationId xmlns:a16="http://schemas.microsoft.com/office/drawing/2014/main" id="{DF008F17-5D97-DC44-6C5D-A8B55DB86761}"/>
              </a:ext>
            </a:extLst>
          </p:cNvPr>
          <p:cNvGrpSpPr/>
          <p:nvPr/>
        </p:nvGrpSpPr>
        <p:grpSpPr>
          <a:xfrm>
            <a:off x="7297138" y="2594936"/>
            <a:ext cx="3205955" cy="1540365"/>
            <a:chOff x="6325042" y="4327358"/>
            <a:chExt cx="3860945" cy="1855068"/>
          </a:xfrm>
        </p:grpSpPr>
        <p:sp>
          <p:nvSpPr>
            <p:cNvPr id="22" name="Rectangle 21">
              <a:extLst>
                <a:ext uri="{FF2B5EF4-FFF2-40B4-BE49-F238E27FC236}">
                  <a16:creationId xmlns:a16="http://schemas.microsoft.com/office/drawing/2014/main" id="{1E3CD2DB-58D9-AB6E-77CC-C1E348F65A76}"/>
                </a:ext>
              </a:extLst>
            </p:cNvPr>
            <p:cNvSpPr/>
            <p:nvPr/>
          </p:nvSpPr>
          <p:spPr>
            <a:xfrm>
              <a:off x="6325042" y="4327358"/>
              <a:ext cx="3860945" cy="1811524"/>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400" dirty="0" err="1"/>
            </a:p>
          </p:txBody>
        </p:sp>
        <p:pic>
          <p:nvPicPr>
            <p:cNvPr id="2052" name="Picture 4" descr="beTheSignal - HSDD-10-17 Getting ...">
              <a:extLst>
                <a:ext uri="{FF2B5EF4-FFF2-40B4-BE49-F238E27FC236}">
                  <a16:creationId xmlns:a16="http://schemas.microsoft.com/office/drawing/2014/main" id="{BD4DE669-8062-30FE-13B9-CEF995119B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2127" y="4427432"/>
              <a:ext cx="1415839" cy="140243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211BDF8-DBD2-594E-A710-A1D06CD49C6F}"/>
                </a:ext>
              </a:extLst>
            </p:cNvPr>
            <p:cNvSpPr txBox="1"/>
            <p:nvPr/>
          </p:nvSpPr>
          <p:spPr>
            <a:xfrm>
              <a:off x="7924800" y="4427431"/>
              <a:ext cx="2127585" cy="242861"/>
            </a:xfrm>
            <a:prstGeom prst="rect">
              <a:avLst/>
            </a:prstGeom>
            <a:noFill/>
          </p:spPr>
          <p:txBody>
            <a:bodyPr wrap="square" lIns="0" tIns="0" rIns="0" bIns="0" rtlCol="0">
              <a:noAutofit/>
            </a:bodyPr>
            <a:lstStyle/>
            <a:p>
              <a:pPr algn="ctr"/>
              <a:r>
                <a:rPr lang="en-US" sz="1100" dirty="0">
                  <a:latin typeface="Aptos" panose="020B0004020202020204" pitchFamily="34" charset="0"/>
                </a:rPr>
                <a:t>ADS 2024 Worst-Case Bit-Pattern Generator for Eye Diagram</a:t>
              </a:r>
              <a:endParaRPr lang="en-US" sz="1100" dirty="0">
                <a:solidFill>
                  <a:schemeClr val="tx1">
                    <a:lumMod val="85000"/>
                    <a:lumOff val="15000"/>
                  </a:schemeClr>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8A6D8176-425D-9D77-A0FC-473E002C4C81}"/>
                </a:ext>
              </a:extLst>
            </p:cNvPr>
            <p:cNvSpPr/>
            <p:nvPr/>
          </p:nvSpPr>
          <p:spPr>
            <a:xfrm>
              <a:off x="8213935" y="5128646"/>
              <a:ext cx="1549313" cy="378477"/>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r>
                <a:rPr lang="en-US" sz="800" b="1" dirty="0">
                  <a:latin typeface="Aptos" panose="020B0004020202020204" pitchFamily="34" charset="0"/>
                </a:rPr>
                <a:t>14x Simulation Speed Up</a:t>
              </a:r>
            </a:p>
          </p:txBody>
        </p:sp>
        <p:sp>
          <p:nvSpPr>
            <p:cNvPr id="17" name="TextBox 16">
              <a:extLst>
                <a:ext uri="{FF2B5EF4-FFF2-40B4-BE49-F238E27FC236}">
                  <a16:creationId xmlns:a16="http://schemas.microsoft.com/office/drawing/2014/main" id="{7FA6F8B7-FEF7-2D40-9B75-3740896DEEB4}"/>
                </a:ext>
              </a:extLst>
            </p:cNvPr>
            <p:cNvSpPr txBox="1"/>
            <p:nvPr/>
          </p:nvSpPr>
          <p:spPr>
            <a:xfrm>
              <a:off x="8213936" y="5578222"/>
              <a:ext cx="1549312" cy="604204"/>
            </a:xfrm>
            <a:prstGeom prst="rect">
              <a:avLst/>
            </a:prstGeom>
            <a:noFill/>
          </p:spPr>
          <p:txBody>
            <a:bodyPr wrap="square" lIns="0" tIns="0" rIns="0" bIns="0" rtlCol="0">
              <a:normAutofit/>
            </a:bodyPr>
            <a:lstStyle/>
            <a:p>
              <a:pPr algn="ctr"/>
              <a:r>
                <a:rPr lang="en-US" sz="400" i="1" dirty="0">
                  <a:solidFill>
                    <a:schemeClr val="tx1">
                      <a:lumMod val="85000"/>
                      <a:lumOff val="15000"/>
                    </a:schemeClr>
                  </a:solidFill>
                  <a:latin typeface="Aptos" panose="020B0004020202020204" pitchFamily="34" charset="0"/>
                </a:rPr>
                <a:t>Majid Ahadi Dolatsara,</a:t>
              </a:r>
            </a:p>
            <a:p>
              <a:pPr algn="ctr"/>
              <a:r>
                <a:rPr lang="en-US" sz="400" dirty="0">
                  <a:solidFill>
                    <a:schemeClr val="tx1">
                      <a:lumMod val="85000"/>
                      <a:lumOff val="15000"/>
                    </a:schemeClr>
                  </a:solidFill>
                  <a:latin typeface="Aptos" panose="020B0004020202020204" pitchFamily="34" charset="0"/>
                </a:rPr>
                <a:t>“Worst-Case Bit-Pattern Generator for Eye Diagram Analysis of Non-LTI High-Speed Channels”, 2024 Signal Integrity Journal</a:t>
              </a:r>
            </a:p>
          </p:txBody>
        </p:sp>
      </p:grpSp>
      <p:pic>
        <p:nvPicPr>
          <p:cNvPr id="4" name="Picture 3" descr="A diagram of a graph&#10;&#10;AI-generated content may be incorrect.">
            <a:extLst>
              <a:ext uri="{FF2B5EF4-FFF2-40B4-BE49-F238E27FC236}">
                <a16:creationId xmlns:a16="http://schemas.microsoft.com/office/drawing/2014/main" id="{13C9933B-66A6-0E77-E65B-DAA1F9E7AA34}"/>
              </a:ext>
            </a:extLst>
          </p:cNvPr>
          <p:cNvPicPr>
            <a:picLocks noChangeAspect="1"/>
          </p:cNvPicPr>
          <p:nvPr/>
        </p:nvPicPr>
        <p:blipFill>
          <a:blip r:embed="rId5">
            <a:clrChange>
              <a:clrFrom>
                <a:srgbClr val="EFF1EE"/>
              </a:clrFrom>
              <a:clrTo>
                <a:srgbClr val="EFF1EE">
                  <a:alpha val="0"/>
                </a:srgbClr>
              </a:clrTo>
            </a:clrChange>
            <a:extLst>
              <a:ext uri="{BEBA8EAE-BF5A-486C-A8C5-ECC9F3942E4B}">
                <a14:imgProps xmlns:a14="http://schemas.microsoft.com/office/drawing/2010/main">
                  <a14:imgLayer r:embed="rId6">
                    <a14:imgEffect>
                      <a14:saturation sat="400000"/>
                    </a14:imgEffect>
                  </a14:imgLayer>
                </a14:imgProps>
              </a:ext>
              <a:ext uri="{28A0092B-C50C-407E-A947-70E740481C1C}">
                <a14:useLocalDpi xmlns:a14="http://schemas.microsoft.com/office/drawing/2010/main" val="0"/>
              </a:ext>
            </a:extLst>
          </a:blip>
          <a:stretch>
            <a:fillRect/>
          </a:stretch>
        </p:blipFill>
        <p:spPr>
          <a:xfrm>
            <a:off x="10290929" y="4483838"/>
            <a:ext cx="1683384" cy="1218571"/>
          </a:xfrm>
          <a:prstGeom prst="rect">
            <a:avLst/>
          </a:prstGeom>
          <a:ln>
            <a:solidFill>
              <a:schemeClr val="tx1"/>
            </a:solidFill>
          </a:ln>
        </p:spPr>
      </p:pic>
      <p:pic>
        <p:nvPicPr>
          <p:cNvPr id="6" name="Picture 5" descr="A diagram of a pattern with arrows&#10;&#10;AI-generated content may be incorrect.">
            <a:extLst>
              <a:ext uri="{FF2B5EF4-FFF2-40B4-BE49-F238E27FC236}">
                <a16:creationId xmlns:a16="http://schemas.microsoft.com/office/drawing/2014/main" id="{D962E57D-D7AC-955D-7323-771FBDD32EB3}"/>
              </a:ext>
            </a:extLst>
          </p:cNvPr>
          <p:cNvPicPr>
            <a:picLocks noChangeAspect="1"/>
          </p:cNvPicPr>
          <p:nvPr/>
        </p:nvPicPr>
        <p:blipFill>
          <a:blip r:embed="rId7">
            <a:clrChange>
              <a:clrFrom>
                <a:srgbClr val="EFF1EE"/>
              </a:clrFrom>
              <a:clrTo>
                <a:srgbClr val="EFF1EE">
                  <a:alpha val="0"/>
                </a:srgbClr>
              </a:clrTo>
            </a:clrChange>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val="0"/>
              </a:ext>
            </a:extLst>
          </a:blip>
          <a:stretch>
            <a:fillRect/>
          </a:stretch>
        </p:blipFill>
        <p:spPr>
          <a:xfrm>
            <a:off x="7219420" y="4459771"/>
            <a:ext cx="1847418" cy="1218572"/>
          </a:xfrm>
          <a:prstGeom prst="rect">
            <a:avLst/>
          </a:prstGeom>
          <a:ln>
            <a:solidFill>
              <a:srgbClr val="000000"/>
            </a:solidFill>
          </a:ln>
        </p:spPr>
      </p:pic>
      <p:pic>
        <p:nvPicPr>
          <p:cNvPr id="9" name="Picture 8" descr="A graph of a pyramid&#10;&#10;AI-generated content may be incorrect.">
            <a:extLst>
              <a:ext uri="{FF2B5EF4-FFF2-40B4-BE49-F238E27FC236}">
                <a16:creationId xmlns:a16="http://schemas.microsoft.com/office/drawing/2014/main" id="{AF958B7F-3357-DF58-E7A6-0816E815F13D}"/>
              </a:ext>
            </a:extLst>
          </p:cNvPr>
          <p:cNvPicPr>
            <a:picLocks noChangeAspect="1"/>
          </p:cNvPicPr>
          <p:nvPr/>
        </p:nvPicPr>
        <p:blipFill>
          <a:blip r:embed="rId9">
            <a:clrChange>
              <a:clrFrom>
                <a:srgbClr val="EFF1EE"/>
              </a:clrFrom>
              <a:clrTo>
                <a:srgbClr val="EFF1EE">
                  <a:alpha val="0"/>
                </a:srgbClr>
              </a:clrTo>
            </a:clrChange>
            <a:extLst>
              <a:ext uri="{28A0092B-C50C-407E-A947-70E740481C1C}">
                <a14:useLocalDpi xmlns:a14="http://schemas.microsoft.com/office/drawing/2010/main" val="0"/>
              </a:ext>
            </a:extLst>
          </a:blip>
          <a:stretch>
            <a:fillRect/>
          </a:stretch>
        </p:blipFill>
        <p:spPr>
          <a:xfrm>
            <a:off x="8928669" y="4716367"/>
            <a:ext cx="1615363" cy="1220904"/>
          </a:xfrm>
          <a:prstGeom prst="rect">
            <a:avLst/>
          </a:prstGeom>
          <a:ln>
            <a:solidFill>
              <a:srgbClr val="000000"/>
            </a:solidFill>
          </a:ln>
        </p:spPr>
      </p:pic>
      <p:sp>
        <p:nvSpPr>
          <p:cNvPr id="16" name="TextBox 15">
            <a:extLst>
              <a:ext uri="{FF2B5EF4-FFF2-40B4-BE49-F238E27FC236}">
                <a16:creationId xmlns:a16="http://schemas.microsoft.com/office/drawing/2014/main" id="{E8459721-67BC-D208-61BD-600298C5987B}"/>
              </a:ext>
            </a:extLst>
          </p:cNvPr>
          <p:cNvSpPr txBox="1"/>
          <p:nvPr/>
        </p:nvSpPr>
        <p:spPr>
          <a:xfrm>
            <a:off x="7716627" y="6019467"/>
            <a:ext cx="4039445" cy="383458"/>
          </a:xfrm>
          <a:prstGeom prst="rect">
            <a:avLst/>
          </a:prstGeom>
          <a:noFill/>
        </p:spPr>
        <p:txBody>
          <a:bodyPr wrap="square" lIns="0" tIns="0" rIns="0" bIns="0" numCol="1" rtlCol="0">
            <a:noAutofit/>
          </a:bodyPr>
          <a:lstStyle/>
          <a:p>
            <a:pPr algn="ctr"/>
            <a:r>
              <a:rPr lang="en-US" sz="1100" i="1" dirty="0">
                <a:solidFill>
                  <a:schemeClr val="tx1">
                    <a:lumMod val="85000"/>
                    <a:lumOff val="15000"/>
                  </a:schemeClr>
                </a:solidFill>
              </a:rPr>
              <a:t>Graphics credit: Wikipedia  </a:t>
            </a:r>
          </a:p>
        </p:txBody>
      </p:sp>
      <p:pic>
        <p:nvPicPr>
          <p:cNvPr id="19" name="Picture 18">
            <a:extLst>
              <a:ext uri="{FF2B5EF4-FFF2-40B4-BE49-F238E27FC236}">
                <a16:creationId xmlns:a16="http://schemas.microsoft.com/office/drawing/2014/main" id="{5873DBBD-6CFA-AFFA-589D-1EC8DFD2E1F7}"/>
              </a:ext>
            </a:extLst>
          </p:cNvPr>
          <p:cNvPicPr>
            <a:picLocks noChangeAspect="1"/>
          </p:cNvPicPr>
          <p:nvPr/>
        </p:nvPicPr>
        <p:blipFill>
          <a:blip r:embed="rId10"/>
          <a:srcRect l="68321" t="21108"/>
          <a:stretch/>
        </p:blipFill>
        <p:spPr>
          <a:xfrm>
            <a:off x="11036112" y="2295480"/>
            <a:ext cx="858742" cy="2103120"/>
          </a:xfrm>
          <a:prstGeom prst="rect">
            <a:avLst/>
          </a:prstGeom>
        </p:spPr>
      </p:pic>
    </p:spTree>
    <p:extLst>
      <p:ext uri="{BB962C8B-B14F-4D97-AF65-F5344CB8AC3E}">
        <p14:creationId xmlns:p14="http://schemas.microsoft.com/office/powerpoint/2010/main" val="1630586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a:extLst>
              <a:ext uri="{FF2B5EF4-FFF2-40B4-BE49-F238E27FC236}">
                <a16:creationId xmlns:a16="http://schemas.microsoft.com/office/drawing/2014/main" id="{67F27FED-0BC0-5622-41F3-995508A8D487}"/>
              </a:ext>
            </a:extLst>
          </p:cNvPr>
          <p:cNvSpPr txBox="1">
            <a:spLocks/>
          </p:cNvSpPr>
          <p:nvPr/>
        </p:nvSpPr>
        <p:spPr>
          <a:xfrm>
            <a:off x="445211" y="1483901"/>
            <a:ext cx="4694402" cy="4937179"/>
          </a:xfrm>
          <a:prstGeom prst="rect">
            <a:avLst/>
          </a:prstGeom>
        </p:spPr>
        <p:txBody>
          <a:bodyPr vert="horz" lIns="91440" tIns="45720" rIns="91440" bIns="45720" rtlCol="0">
            <a:noAutofit/>
          </a:bodyPr>
          <a:lstStyle>
            <a:lvl1pPr marL="342891" indent="-342891" algn="l" rtl="0" eaLnBrk="1" fontAlgn="base" hangingPunct="1">
              <a:spcBef>
                <a:spcPts val="0"/>
              </a:spcBef>
              <a:spcAft>
                <a:spcPct val="0"/>
              </a:spcAft>
              <a:buSzPct val="100000"/>
              <a:buChar char="•"/>
              <a:defRPr sz="2800">
                <a:solidFill>
                  <a:schemeClr val="tx1"/>
                </a:solidFill>
                <a:latin typeface="+mn-lt"/>
                <a:ea typeface="Arial" panose="020B0604020202020204" pitchFamily="34" charset="0"/>
                <a:cs typeface="Arial" panose="020B0604020202020204" pitchFamily="34" charset="0"/>
              </a:defRPr>
            </a:lvl1pPr>
            <a:lvl2pPr marL="742932" indent="-285744" algn="l" rtl="0" eaLnBrk="1" fontAlgn="base" hangingPunct="1">
              <a:spcBef>
                <a:spcPts val="0"/>
              </a:spcBef>
              <a:spcAft>
                <a:spcPct val="0"/>
              </a:spcAft>
              <a:buSzPct val="100000"/>
              <a:buChar char="–"/>
              <a:defRPr sz="2400">
                <a:solidFill>
                  <a:schemeClr val="tx1"/>
                </a:solidFill>
                <a:latin typeface="+mn-lt"/>
                <a:ea typeface="Arial" panose="020B0604020202020204" pitchFamily="34" charset="0"/>
                <a:cs typeface="Arial" panose="020B0604020202020204" pitchFamily="34" charset="0"/>
              </a:defRPr>
            </a:lvl2pPr>
            <a:lvl3pPr marL="1142971" indent="-228594" algn="l" rtl="0" eaLnBrk="1" fontAlgn="base" hangingPunct="1">
              <a:spcBef>
                <a:spcPct val="20000"/>
              </a:spcBef>
              <a:spcAft>
                <a:spcPct val="0"/>
              </a:spcAft>
              <a:buSzPct val="100000"/>
              <a:buChar char="•"/>
              <a:defRPr sz="2000">
                <a:solidFill>
                  <a:schemeClr val="tx1"/>
                </a:solidFill>
                <a:latin typeface="+mn-lt"/>
                <a:ea typeface="Arial" panose="020B0604020202020204" pitchFamily="34" charset="0"/>
                <a:cs typeface="Arial" panose="020B0604020202020204" pitchFamily="34" charset="0"/>
              </a:defRPr>
            </a:lvl3pPr>
            <a:lvl4pPr marL="1600160" indent="-228594" algn="l" rtl="0" eaLnBrk="1" fontAlgn="base" hangingPunct="1">
              <a:spcBef>
                <a:spcPct val="20000"/>
              </a:spcBef>
              <a:spcAft>
                <a:spcPct val="0"/>
              </a:spcAft>
              <a:buSzPct val="100000"/>
              <a:buChar char="–"/>
              <a:defRPr sz="1800">
                <a:solidFill>
                  <a:schemeClr val="tx1"/>
                </a:solidFill>
                <a:latin typeface="+mn-lt"/>
                <a:ea typeface="Arial" panose="020B0604020202020204" pitchFamily="34" charset="0"/>
                <a:cs typeface="Arial" panose="020B0604020202020204" pitchFamily="34" charset="0"/>
              </a:defRPr>
            </a:lvl4pPr>
            <a:lvl5pPr marL="2057349" indent="-228594" algn="l" rtl="0" eaLnBrk="1" fontAlgn="base" hangingPunct="1">
              <a:spcBef>
                <a:spcPct val="20000"/>
              </a:spcBef>
              <a:spcAft>
                <a:spcPct val="0"/>
              </a:spcAft>
              <a:buSzPct val="100000"/>
              <a:buChar char="•"/>
              <a:defRPr sz="1800">
                <a:solidFill>
                  <a:schemeClr val="tx1"/>
                </a:solidFill>
                <a:latin typeface="+mn-lt"/>
                <a:ea typeface="Arial" panose="020B0604020202020204" pitchFamily="34" charset="0"/>
                <a:cs typeface="Arial" panose="020B0604020202020204" pitchFamily="34" charset="0"/>
              </a:defRPr>
            </a:lvl5pPr>
            <a:lvl6pPr marL="2514537" indent="-228594" algn="l" rtl="0" eaLnBrk="1" fontAlgn="base" hangingPunct="1">
              <a:spcBef>
                <a:spcPct val="20000"/>
              </a:spcBef>
              <a:spcAft>
                <a:spcPct val="0"/>
              </a:spcAft>
              <a:buSzPct val="100000"/>
              <a:buChar char="•"/>
              <a:defRPr sz="2000">
                <a:solidFill>
                  <a:schemeClr val="tx1"/>
                </a:solidFill>
                <a:latin typeface="+mn-lt"/>
              </a:defRPr>
            </a:lvl6pPr>
            <a:lvl7pPr marL="2971726" indent="-228594" algn="l" rtl="0" eaLnBrk="1" fontAlgn="base" hangingPunct="1">
              <a:spcBef>
                <a:spcPct val="20000"/>
              </a:spcBef>
              <a:spcAft>
                <a:spcPct val="0"/>
              </a:spcAft>
              <a:buSzPct val="100000"/>
              <a:buChar char="•"/>
              <a:defRPr sz="2000">
                <a:solidFill>
                  <a:schemeClr val="tx1"/>
                </a:solidFill>
                <a:latin typeface="+mn-lt"/>
              </a:defRPr>
            </a:lvl7pPr>
            <a:lvl8pPr marL="3428914" indent="-228594" algn="l" rtl="0" eaLnBrk="1" fontAlgn="base" hangingPunct="1">
              <a:spcBef>
                <a:spcPct val="20000"/>
              </a:spcBef>
              <a:spcAft>
                <a:spcPct val="0"/>
              </a:spcAft>
              <a:buSzPct val="100000"/>
              <a:buChar char="•"/>
              <a:defRPr sz="2000">
                <a:solidFill>
                  <a:schemeClr val="tx1"/>
                </a:solidFill>
                <a:latin typeface="+mn-lt"/>
              </a:defRPr>
            </a:lvl8pPr>
            <a:lvl9pPr marL="3886103" indent="-228594" algn="l" rtl="0" eaLnBrk="1" fontAlgn="base" hangingPunct="1">
              <a:spcBef>
                <a:spcPct val="20000"/>
              </a:spcBef>
              <a:spcAft>
                <a:spcPct val="0"/>
              </a:spcAft>
              <a:buSzPct val="100000"/>
              <a:buChar char="•"/>
              <a:defRPr sz="2000">
                <a:solidFill>
                  <a:schemeClr val="tx1"/>
                </a:solidFill>
                <a:latin typeface="+mn-lt"/>
              </a:defRPr>
            </a:lvl9pPr>
          </a:lstStyle>
          <a:p>
            <a:pPr marL="342900" indent="-342900" defTabSz="914400">
              <a:spcBef>
                <a:spcPct val="20000"/>
              </a:spcBef>
              <a:buSzTx/>
              <a:buFont typeface="Arial" panose="020B0604020202020204" pitchFamily="34" charset="0"/>
              <a:buChar char="•"/>
              <a:defRPr/>
            </a:pPr>
            <a:endParaRPr lang="en-US" sz="2400" dirty="0"/>
          </a:p>
        </p:txBody>
      </p:sp>
      <p:pic>
        <p:nvPicPr>
          <p:cNvPr id="11" name="Graphic 10">
            <a:extLst>
              <a:ext uri="{FF2B5EF4-FFF2-40B4-BE49-F238E27FC236}">
                <a16:creationId xmlns:a16="http://schemas.microsoft.com/office/drawing/2014/main" id="{7920FFBC-EAC5-9127-BED3-7BE46CB30D3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76373" y="1752600"/>
            <a:ext cx="6019800" cy="3732594"/>
          </a:xfrm>
          <a:prstGeom prst="rect">
            <a:avLst/>
          </a:prstGeom>
        </p:spPr>
      </p:pic>
      <p:sp>
        <p:nvSpPr>
          <p:cNvPr id="12" name="Text Placeholder 11">
            <a:extLst>
              <a:ext uri="{FF2B5EF4-FFF2-40B4-BE49-F238E27FC236}">
                <a16:creationId xmlns:a16="http://schemas.microsoft.com/office/drawing/2014/main" id="{D442780E-704B-B6ED-CAB7-9A5F307F3EDE}"/>
              </a:ext>
            </a:extLst>
          </p:cNvPr>
          <p:cNvSpPr>
            <a:spLocks noGrp="1"/>
          </p:cNvSpPr>
          <p:nvPr>
            <p:ph type="body" sz="quarter" idx="32"/>
          </p:nvPr>
        </p:nvSpPr>
        <p:spPr/>
        <p:txBody>
          <a:bodyPr/>
          <a:lstStyle/>
          <a:p>
            <a:r>
              <a:rPr lang="en-US" dirty="0"/>
              <a:t>Improved workflow for complex task</a:t>
            </a:r>
          </a:p>
        </p:txBody>
      </p:sp>
      <mc:AlternateContent xmlns:mc="http://schemas.openxmlformats.org/markup-compatibility/2006" xmlns:a14="http://schemas.microsoft.com/office/drawing/2010/main">
        <mc:Choice Requires="a14">
          <p:sp>
            <p:nvSpPr>
              <p:cNvPr id="6" name="Text Placeholder 5">
                <a:extLst>
                  <a:ext uri="{FF2B5EF4-FFF2-40B4-BE49-F238E27FC236}">
                    <a16:creationId xmlns:a16="http://schemas.microsoft.com/office/drawing/2014/main" id="{93824BBA-755C-9F15-33B5-948B655D8E75}"/>
                  </a:ext>
                </a:extLst>
              </p:cNvPr>
              <p:cNvSpPr>
                <a:spLocks noGrp="1"/>
              </p:cNvSpPr>
              <p:nvPr>
                <p:ph type="body" sz="quarter" idx="33"/>
              </p:nvPr>
            </p:nvSpPr>
            <p:spPr>
              <a:xfrm>
                <a:off x="695326" y="1957388"/>
                <a:ext cx="4562474" cy="3833812"/>
              </a:xfrm>
            </p:spPr>
            <p:txBody>
              <a:bodyPr/>
              <a:lstStyle/>
              <a:p>
                <a:pPr marL="0" indent="0">
                  <a:buNone/>
                </a:pPr>
                <a:r>
                  <a:rPr lang="en-US" dirty="0"/>
                  <a:t>Analyzed and compared simulated vs. measured </a:t>
                </a:r>
                <a:r>
                  <a:rPr lang="en-US" dirty="0" err="1"/>
                  <a:t>GaN</a:t>
                </a:r>
                <a:r>
                  <a:rPr lang="en-US" dirty="0"/>
                  <a:t>-on-</a:t>
                </a:r>
                <a:r>
                  <a:rPr lang="en-US" dirty="0" err="1"/>
                  <a:t>SiC</a:t>
                </a:r>
                <a:r>
                  <a:rPr lang="en-US" dirty="0"/>
                  <a:t> HEMT </a:t>
                </a:r>
                <a:br>
                  <a:rPr lang="en-US" dirty="0"/>
                </a:br>
                <a14:m>
                  <m:oMath xmlns:m="http://schemas.openxmlformats.org/officeDocument/2006/math">
                    <m:sSub>
                      <m:sSubPr>
                        <m:ctrlPr>
                          <a:rPr lang="en-US" i="1" dirty="0">
                            <a:latin typeface="Cambria Math" panose="02040503050406030204" pitchFamily="18" charset="0"/>
                          </a:rPr>
                        </m:ctrlPr>
                      </m:sSubPr>
                      <m:e>
                        <m:r>
                          <a:rPr lang="en-US" dirty="0">
                            <a:latin typeface="Cambria Math" panose="02040503050406030204" pitchFamily="18" charset="0"/>
                          </a:rPr>
                          <m:t>𝐼</m:t>
                        </m:r>
                      </m:e>
                      <m:sub>
                        <m:r>
                          <a:rPr lang="en-US" dirty="0">
                            <a:latin typeface="Cambria Math" panose="02040503050406030204" pitchFamily="18" charset="0"/>
                          </a:rPr>
                          <m:t>𝐷</m:t>
                        </m:r>
                      </m:sub>
                    </m:sSub>
                    <m:r>
                      <a:rPr lang="en-US" dirty="0">
                        <a:latin typeface="Cambria Math" panose="02040503050406030204" pitchFamily="18" charset="0"/>
                      </a:rPr>
                      <m:t>− </m:t>
                    </m:r>
                    <m:sSub>
                      <m:sSubPr>
                        <m:ctrlPr>
                          <a:rPr lang="en-US" i="1" dirty="0">
                            <a:latin typeface="Cambria Math" panose="02040503050406030204" pitchFamily="18" charset="0"/>
                          </a:rPr>
                        </m:ctrlPr>
                      </m:sSubPr>
                      <m:e>
                        <m:r>
                          <a:rPr lang="en-US" dirty="0">
                            <a:latin typeface="Cambria Math" panose="02040503050406030204" pitchFamily="18" charset="0"/>
                          </a:rPr>
                          <m:t>𝑉</m:t>
                        </m:r>
                      </m:e>
                      <m:sub>
                        <m:r>
                          <a:rPr lang="en-US" dirty="0">
                            <a:latin typeface="Cambria Math" panose="02040503050406030204" pitchFamily="18" charset="0"/>
                          </a:rPr>
                          <m:t>𝐷</m:t>
                        </m:r>
                      </m:sub>
                    </m:sSub>
                  </m:oMath>
                </a14:m>
                <a:r>
                  <a:rPr lang="en-US" dirty="0"/>
                  <a:t> characteristics </a:t>
                </a:r>
              </a:p>
              <a:p>
                <a:pPr lvl="1"/>
                <a:r>
                  <a:rPr lang="en-US" sz="1600" dirty="0"/>
                  <a:t>CMA-ES achieved the best fitting performance</a:t>
                </a:r>
              </a:p>
              <a:p>
                <a:pPr lvl="1"/>
                <a:r>
                  <a:rPr lang="en-US" sz="1600" dirty="0"/>
                  <a:t>L-BFGS-B and LM results overlapped due to similar fitting performances</a:t>
                </a:r>
              </a:p>
              <a:p>
                <a:endParaRPr lang="en-US" dirty="0"/>
              </a:p>
              <a:p>
                <a:pPr marL="0" indent="0">
                  <a:buNone/>
                </a:pPr>
                <a:r>
                  <a:rPr lang="en-US" dirty="0"/>
                  <a:t>Implication for RF Circuit design: </a:t>
                </a:r>
              </a:p>
              <a:p>
                <a:pPr lvl="1"/>
                <a:r>
                  <a:rPr lang="en-US" sz="1600" dirty="0"/>
                  <a:t>faster Optimizer convergence is coming soon on realistic circuits with many parameters</a:t>
                </a:r>
              </a:p>
              <a:p>
                <a:endParaRPr lang="en-US" dirty="0"/>
              </a:p>
            </p:txBody>
          </p:sp>
        </mc:Choice>
        <mc:Fallback xmlns="">
          <p:sp>
            <p:nvSpPr>
              <p:cNvPr id="6" name="Text Placeholder 5">
                <a:extLst>
                  <a:ext uri="{FF2B5EF4-FFF2-40B4-BE49-F238E27FC236}">
                    <a16:creationId xmlns:a16="http://schemas.microsoft.com/office/drawing/2014/main" id="{93824BBA-755C-9F15-33B5-948B655D8E75}"/>
                  </a:ext>
                </a:extLst>
              </p:cNvPr>
              <p:cNvSpPr>
                <a:spLocks noGrp="1" noRot="1" noChangeAspect="1" noMove="1" noResize="1" noEditPoints="1" noAdjustHandles="1" noChangeArrowheads="1" noChangeShapeType="1" noTextEdit="1"/>
              </p:cNvSpPr>
              <p:nvPr>
                <p:ph type="body" sz="quarter" idx="33"/>
              </p:nvPr>
            </p:nvSpPr>
            <p:spPr>
              <a:xfrm>
                <a:off x="695326" y="1957388"/>
                <a:ext cx="4562474" cy="3833812"/>
              </a:xfrm>
              <a:blipFill>
                <a:blip r:embed="rId4"/>
                <a:stretch>
                  <a:fillRect l="-3338" t="-636" r="-1202"/>
                </a:stretch>
              </a:blipFill>
            </p:spPr>
            <p:txBody>
              <a:bodyPr/>
              <a:lstStyle/>
              <a:p>
                <a:r>
                  <a:rPr lang="en-US">
                    <a:noFill/>
                  </a:rPr>
                  <a:t> </a:t>
                </a:r>
              </a:p>
            </p:txBody>
          </p:sp>
        </mc:Fallback>
      </mc:AlternateContent>
      <p:sp>
        <p:nvSpPr>
          <p:cNvPr id="4" name="Title 3">
            <a:extLst>
              <a:ext uri="{FF2B5EF4-FFF2-40B4-BE49-F238E27FC236}">
                <a16:creationId xmlns:a16="http://schemas.microsoft.com/office/drawing/2014/main" id="{F8FEFC37-A066-46D0-DA97-E8BC383717D0}"/>
              </a:ext>
            </a:extLst>
          </p:cNvPr>
          <p:cNvSpPr>
            <a:spLocks noGrp="1"/>
          </p:cNvSpPr>
          <p:nvPr>
            <p:ph type="title"/>
          </p:nvPr>
        </p:nvSpPr>
        <p:spPr>
          <a:xfrm>
            <a:off x="685800" y="548640"/>
            <a:ext cx="10515600" cy="369332"/>
          </a:xfrm>
        </p:spPr>
        <p:txBody>
          <a:bodyPr/>
          <a:lstStyle/>
          <a:p>
            <a:r>
              <a:rPr lang="en-US" dirty="0"/>
              <a:t>ML Optimization results : Adjusting 27 Parameters in ICCAP</a:t>
            </a:r>
          </a:p>
        </p:txBody>
      </p:sp>
      <p:sp>
        <p:nvSpPr>
          <p:cNvPr id="13" name="TextBox 12">
            <a:extLst>
              <a:ext uri="{FF2B5EF4-FFF2-40B4-BE49-F238E27FC236}">
                <a16:creationId xmlns:a16="http://schemas.microsoft.com/office/drawing/2014/main" id="{77FB4BC0-25BA-2848-4498-995509CA01CF}"/>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spTree>
    <p:extLst>
      <p:ext uri="{BB962C8B-B14F-4D97-AF65-F5344CB8AC3E}">
        <p14:creationId xmlns:p14="http://schemas.microsoft.com/office/powerpoint/2010/main" val="34503531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89EBBA7-5988-6356-2AB0-66020EC1E155}"/>
              </a:ext>
            </a:extLst>
          </p:cNvPr>
          <p:cNvSpPr>
            <a:spLocks noGrp="1"/>
          </p:cNvSpPr>
          <p:nvPr>
            <p:ph type="body" sz="quarter" idx="11"/>
          </p:nvPr>
        </p:nvSpPr>
        <p:spPr>
          <a:xfrm>
            <a:off x="555235" y="1696149"/>
            <a:ext cx="6747668" cy="1925632"/>
          </a:xfrm>
        </p:spPr>
        <p:txBody>
          <a:bodyPr>
            <a:normAutofit/>
          </a:bodyPr>
          <a:lstStyle/>
          <a:p>
            <a:pPr>
              <a:lnSpc>
                <a:spcPct val="100000"/>
              </a:lnSpc>
            </a:pPr>
            <a:r>
              <a:rPr lang="en-US" sz="1600">
                <a:latin typeface="+mn-lt"/>
              </a:rPr>
              <a:t>Bayesian Optimization toward a maximal aggressor waveform</a:t>
            </a:r>
          </a:p>
          <a:p>
            <a:pPr marL="650875" lvl="1" indent="-285750"/>
            <a:r>
              <a:rPr lang="en-US" sz="1600"/>
              <a:t>Finds the worst-case Eye Diagram, using &lt;&lt; shorter bit sequence, in the fewest # of Transient search simulations</a:t>
            </a:r>
          </a:p>
          <a:p>
            <a:pPr marL="650875" lvl="1" indent="-285750"/>
            <a:r>
              <a:rPr lang="en-US" sz="1600"/>
              <a:t>Result: Dramatic simulation speed-ups with optimized waveform</a:t>
            </a:r>
          </a:p>
          <a:p>
            <a:pPr>
              <a:lnSpc>
                <a:spcPct val="100000"/>
              </a:lnSpc>
            </a:pPr>
            <a:r>
              <a:rPr lang="en-US" sz="1600">
                <a:latin typeface="+mn-lt"/>
              </a:rPr>
              <a:t>Bayesian optimizer now added to ADS</a:t>
            </a:r>
          </a:p>
          <a:p>
            <a:pPr>
              <a:lnSpc>
                <a:spcPct val="100000"/>
              </a:lnSpc>
            </a:pPr>
            <a:r>
              <a:rPr lang="en-US" sz="1600">
                <a:latin typeface="+mn-lt"/>
              </a:rPr>
              <a:t>Bayesian optimization for the Equalizers to clean up Eye Closure</a:t>
            </a:r>
          </a:p>
        </p:txBody>
      </p:sp>
      <p:sp>
        <p:nvSpPr>
          <p:cNvPr id="3" name="Text Placeholder 2">
            <a:extLst>
              <a:ext uri="{FF2B5EF4-FFF2-40B4-BE49-F238E27FC236}">
                <a16:creationId xmlns:a16="http://schemas.microsoft.com/office/drawing/2014/main" id="{57FBE770-2082-884C-2D3B-E03638C3E5C4}"/>
              </a:ext>
            </a:extLst>
          </p:cNvPr>
          <p:cNvSpPr>
            <a:spLocks noGrp="1"/>
          </p:cNvSpPr>
          <p:nvPr>
            <p:ph type="body" sz="quarter" idx="32"/>
          </p:nvPr>
        </p:nvSpPr>
        <p:spPr/>
        <p:txBody>
          <a:bodyPr/>
          <a:lstStyle/>
          <a:p>
            <a:r>
              <a:rPr lang="en-US" dirty="0"/>
              <a:t>Worst-case Eye Pattern for HSD/Signal Integrity applications</a:t>
            </a:r>
          </a:p>
        </p:txBody>
      </p:sp>
      <p:sp>
        <p:nvSpPr>
          <p:cNvPr id="4" name="Title 3">
            <a:extLst>
              <a:ext uri="{FF2B5EF4-FFF2-40B4-BE49-F238E27FC236}">
                <a16:creationId xmlns:a16="http://schemas.microsoft.com/office/drawing/2014/main" id="{DB38DC1A-2DC1-9EDC-AA20-F403469D0EDB}"/>
              </a:ext>
            </a:extLst>
          </p:cNvPr>
          <p:cNvSpPr>
            <a:spLocks noGrp="1"/>
          </p:cNvSpPr>
          <p:nvPr>
            <p:ph type="title"/>
          </p:nvPr>
        </p:nvSpPr>
        <p:spPr>
          <a:xfrm>
            <a:off x="685800" y="548640"/>
            <a:ext cx="7869750" cy="369332"/>
          </a:xfrm>
        </p:spPr>
        <p:txBody>
          <a:bodyPr/>
          <a:lstStyle/>
          <a:p>
            <a:r>
              <a:rPr lang="en-US" dirty="0"/>
              <a:t>ML Optimization – Applied to Complex Verifications</a:t>
            </a:r>
          </a:p>
        </p:txBody>
      </p:sp>
      <p:pic>
        <p:nvPicPr>
          <p:cNvPr id="9" name="Picture 8">
            <a:extLst>
              <a:ext uri="{FF2B5EF4-FFF2-40B4-BE49-F238E27FC236}">
                <a16:creationId xmlns:a16="http://schemas.microsoft.com/office/drawing/2014/main" id="{C682359D-5DE0-E570-470B-8D4FA5C47969}"/>
              </a:ext>
            </a:extLst>
          </p:cNvPr>
          <p:cNvPicPr>
            <a:picLocks noChangeAspect="1"/>
          </p:cNvPicPr>
          <p:nvPr/>
        </p:nvPicPr>
        <p:blipFill>
          <a:blip r:embed="rId3"/>
          <a:stretch>
            <a:fillRect/>
          </a:stretch>
        </p:blipFill>
        <p:spPr>
          <a:xfrm>
            <a:off x="685800" y="3704302"/>
            <a:ext cx="4017912" cy="2078954"/>
          </a:xfrm>
          <a:prstGeom prst="rect">
            <a:avLst/>
          </a:prstGeom>
        </p:spPr>
      </p:pic>
      <p:pic>
        <p:nvPicPr>
          <p:cNvPr id="11" name="Picture 10" descr="\\prism.nas.gatech.edu\mad6\research\MyPapers\TCAD Journal\fig2.tif">
            <a:extLst>
              <a:ext uri="{FF2B5EF4-FFF2-40B4-BE49-F238E27FC236}">
                <a16:creationId xmlns:a16="http://schemas.microsoft.com/office/drawing/2014/main" id="{A994D2B8-0CA2-3624-BC99-C5ACB82E630E}"/>
              </a:ext>
            </a:extLst>
          </p:cNvPr>
          <p:cNvPicPr/>
          <p:nvPr/>
        </p:nvPicPr>
        <p:blipFill rotWithShape="1">
          <a:blip r:embed="rId4">
            <a:extLst>
              <a:ext uri="{28A0092B-C50C-407E-A947-70E740481C1C}">
                <a14:useLocalDpi xmlns:a14="http://schemas.microsoft.com/office/drawing/2010/main" val="0"/>
              </a:ext>
            </a:extLst>
          </a:blip>
          <a:srcRect l="65018"/>
          <a:stretch/>
        </p:blipFill>
        <p:spPr bwMode="auto">
          <a:xfrm>
            <a:off x="9059134" y="2346251"/>
            <a:ext cx="2047521" cy="745418"/>
          </a:xfrm>
          <a:prstGeom prst="rect">
            <a:avLst/>
          </a:prstGeom>
          <a:noFill/>
          <a:ln>
            <a:noFill/>
          </a:ln>
        </p:spPr>
      </p:pic>
      <p:grpSp>
        <p:nvGrpSpPr>
          <p:cNvPr id="31" name="Group 30">
            <a:extLst>
              <a:ext uri="{FF2B5EF4-FFF2-40B4-BE49-F238E27FC236}">
                <a16:creationId xmlns:a16="http://schemas.microsoft.com/office/drawing/2014/main" id="{F4270D2D-DD0F-B889-D4A0-BC2F876AB5E5}"/>
              </a:ext>
            </a:extLst>
          </p:cNvPr>
          <p:cNvGrpSpPr/>
          <p:nvPr/>
        </p:nvGrpSpPr>
        <p:grpSpPr>
          <a:xfrm>
            <a:off x="4992729" y="3623516"/>
            <a:ext cx="6396187" cy="2182954"/>
            <a:chOff x="5094514" y="3885197"/>
            <a:chExt cx="6396187" cy="2182954"/>
          </a:xfrm>
        </p:grpSpPr>
        <p:pic>
          <p:nvPicPr>
            <p:cNvPr id="14" name="Picture 13" descr="A close up of a map&#10;&#10;Description automatically generated">
              <a:extLst>
                <a:ext uri="{FF2B5EF4-FFF2-40B4-BE49-F238E27FC236}">
                  <a16:creationId xmlns:a16="http://schemas.microsoft.com/office/drawing/2014/main" id="{21262C64-6018-1464-C8FF-70C0CDB7DC08}"/>
                </a:ext>
              </a:extLst>
            </p:cNvPr>
            <p:cNvPicPr/>
            <p:nvPr/>
          </p:nvPicPr>
          <p:blipFill rotWithShape="1">
            <a:blip r:embed="rId5">
              <a:extLst>
                <a:ext uri="{28A0092B-C50C-407E-A947-70E740481C1C}">
                  <a14:useLocalDpi xmlns:a14="http://schemas.microsoft.com/office/drawing/2010/main" val="0"/>
                </a:ext>
              </a:extLst>
            </a:blip>
            <a:srcRect t="7110" r="6520"/>
            <a:stretch/>
          </p:blipFill>
          <p:spPr bwMode="auto">
            <a:xfrm>
              <a:off x="5094514" y="3885197"/>
              <a:ext cx="3666762" cy="2182954"/>
            </a:xfrm>
            <a:prstGeom prst="rect">
              <a:avLst/>
            </a:prstGeom>
            <a:ln>
              <a:noFill/>
            </a:ln>
            <a:extLst>
              <a:ext uri="{53640926-AAD7-44D8-BBD7-CCE9431645EC}">
                <a14:shadowObscured xmlns:a14="http://schemas.microsoft.com/office/drawing/2010/main"/>
              </a:ext>
            </a:extLst>
          </p:spPr>
        </p:pic>
        <p:grpSp>
          <p:nvGrpSpPr>
            <p:cNvPr id="30" name="Group 29">
              <a:extLst>
                <a:ext uri="{FF2B5EF4-FFF2-40B4-BE49-F238E27FC236}">
                  <a16:creationId xmlns:a16="http://schemas.microsoft.com/office/drawing/2014/main" id="{3D1127D5-5A33-689E-F9D1-8DDA32D5EE68}"/>
                </a:ext>
              </a:extLst>
            </p:cNvPr>
            <p:cNvGrpSpPr/>
            <p:nvPr/>
          </p:nvGrpSpPr>
          <p:grpSpPr>
            <a:xfrm>
              <a:off x="6767120" y="4009014"/>
              <a:ext cx="4723581" cy="1662710"/>
              <a:chOff x="6767120" y="4009014"/>
              <a:chExt cx="4723581" cy="1662710"/>
            </a:xfrm>
          </p:grpSpPr>
          <p:pic>
            <p:nvPicPr>
              <p:cNvPr id="13" name="Picture 12">
                <a:extLst>
                  <a:ext uri="{FF2B5EF4-FFF2-40B4-BE49-F238E27FC236}">
                    <a16:creationId xmlns:a16="http://schemas.microsoft.com/office/drawing/2014/main" id="{140B5AA3-3663-9C71-8CC9-27DA471AB395}"/>
                  </a:ext>
                </a:extLst>
              </p:cNvPr>
              <p:cNvPicPr/>
              <p:nvPr/>
            </p:nvPicPr>
            <p:blipFill rotWithShape="1">
              <a:blip r:embed="rId6">
                <a:extLst>
                  <a:ext uri="{28A0092B-C50C-407E-A947-70E740481C1C}">
                    <a14:useLocalDpi xmlns:a14="http://schemas.microsoft.com/office/drawing/2010/main" val="0"/>
                  </a:ext>
                </a:extLst>
              </a:blip>
              <a:srcRect t="7845" r="6226"/>
              <a:stretch/>
            </p:blipFill>
            <p:spPr bwMode="auto">
              <a:xfrm>
                <a:off x="8959895" y="4048680"/>
                <a:ext cx="2530806" cy="1610513"/>
              </a:xfrm>
              <a:prstGeom prst="rect">
                <a:avLst/>
              </a:prstGeom>
              <a:noFill/>
              <a:ln>
                <a:noFill/>
              </a:ln>
              <a:extLst>
                <a:ext uri="{53640926-AAD7-44D8-BBD7-CCE9431645EC}">
                  <a14:shadowObscured xmlns:a14="http://schemas.microsoft.com/office/drawing/2010/main"/>
                </a:ext>
              </a:extLst>
            </p:spPr>
          </p:pic>
          <p:sp>
            <p:nvSpPr>
              <p:cNvPr id="15" name="Rectangle: Rounded Corners 14">
                <a:extLst>
                  <a:ext uri="{FF2B5EF4-FFF2-40B4-BE49-F238E27FC236}">
                    <a16:creationId xmlns:a16="http://schemas.microsoft.com/office/drawing/2014/main" id="{3220F6DE-545B-8F86-2A75-6AC5B1E5FC49}"/>
                  </a:ext>
                </a:extLst>
              </p:cNvPr>
              <p:cNvSpPr/>
              <p:nvPr/>
            </p:nvSpPr>
            <p:spPr>
              <a:xfrm>
                <a:off x="6767120" y="4397842"/>
                <a:ext cx="321549" cy="326511"/>
              </a:xfrm>
              <a:prstGeom prst="roundRect">
                <a:avLst/>
              </a:prstGeom>
              <a:noFill/>
              <a:ln w="28575">
                <a:solidFill>
                  <a:srgbClr val="FF0000"/>
                </a:solidFill>
                <a:prstDash val="sysDot"/>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err="1"/>
              </a:p>
            </p:txBody>
          </p:sp>
          <p:sp>
            <p:nvSpPr>
              <p:cNvPr id="16" name="Rectangle: Rounded Corners 15">
                <a:extLst>
                  <a:ext uri="{FF2B5EF4-FFF2-40B4-BE49-F238E27FC236}">
                    <a16:creationId xmlns:a16="http://schemas.microsoft.com/office/drawing/2014/main" id="{6D162740-D0F5-8A4E-3C1B-ED29F2A30BA1}"/>
                  </a:ext>
                </a:extLst>
              </p:cNvPr>
              <p:cNvSpPr/>
              <p:nvPr/>
            </p:nvSpPr>
            <p:spPr>
              <a:xfrm>
                <a:off x="8990040" y="4009014"/>
                <a:ext cx="2500661" cy="1650179"/>
              </a:xfrm>
              <a:prstGeom prst="roundRect">
                <a:avLst>
                  <a:gd name="adj" fmla="val 8142"/>
                </a:avLst>
              </a:prstGeom>
              <a:noFill/>
              <a:ln w="28575">
                <a:solidFill>
                  <a:srgbClr val="FF0000"/>
                </a:solidFill>
                <a:prstDash val="sysDot"/>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err="1"/>
              </a:p>
            </p:txBody>
          </p:sp>
          <p:cxnSp>
            <p:nvCxnSpPr>
              <p:cNvPr id="18" name="Straight Connector 17">
                <a:extLst>
                  <a:ext uri="{FF2B5EF4-FFF2-40B4-BE49-F238E27FC236}">
                    <a16:creationId xmlns:a16="http://schemas.microsoft.com/office/drawing/2014/main" id="{0EBB80EB-87B0-EC33-6270-D79FCC36DD39}"/>
                  </a:ext>
                </a:extLst>
              </p:cNvPr>
              <p:cNvCxnSpPr>
                <a:cxnSpLocks/>
              </p:cNvCxnSpPr>
              <p:nvPr/>
            </p:nvCxnSpPr>
            <p:spPr>
              <a:xfrm flipV="1">
                <a:off x="7088669" y="4048680"/>
                <a:ext cx="1871226" cy="349162"/>
              </a:xfrm>
              <a:prstGeom prst="line">
                <a:avLst/>
              </a:prstGeom>
              <a:noFill/>
              <a:ln w="28575">
                <a:solidFill>
                  <a:srgbClr val="FF0000"/>
                </a:solidFill>
                <a:prstDash val="sysDot"/>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a:extLst>
                  <a:ext uri="{FF2B5EF4-FFF2-40B4-BE49-F238E27FC236}">
                    <a16:creationId xmlns:a16="http://schemas.microsoft.com/office/drawing/2014/main" id="{F5479D52-29AD-618B-BB91-C6A9FAF98840}"/>
                  </a:ext>
                </a:extLst>
              </p:cNvPr>
              <p:cNvCxnSpPr>
                <a:cxnSpLocks/>
              </p:cNvCxnSpPr>
              <p:nvPr/>
            </p:nvCxnSpPr>
            <p:spPr>
              <a:xfrm>
                <a:off x="7088669" y="4724353"/>
                <a:ext cx="1961624" cy="947371"/>
              </a:xfrm>
              <a:prstGeom prst="line">
                <a:avLst/>
              </a:prstGeom>
              <a:noFill/>
              <a:ln w="28575">
                <a:solidFill>
                  <a:srgbClr val="FF0000"/>
                </a:solidFill>
                <a:prstDash val="sysDot"/>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grpSp>
      </p:grpSp>
      <p:sp>
        <p:nvSpPr>
          <p:cNvPr id="25" name="TextBox 24">
            <a:extLst>
              <a:ext uri="{FF2B5EF4-FFF2-40B4-BE49-F238E27FC236}">
                <a16:creationId xmlns:a16="http://schemas.microsoft.com/office/drawing/2014/main" id="{D3B44913-3692-D346-7A06-4F5326364D80}"/>
              </a:ext>
            </a:extLst>
          </p:cNvPr>
          <p:cNvSpPr txBox="1"/>
          <p:nvPr/>
        </p:nvSpPr>
        <p:spPr>
          <a:xfrm>
            <a:off x="9204014" y="2198915"/>
            <a:ext cx="430803" cy="818006"/>
          </a:xfrm>
          <a:prstGeom prst="rect">
            <a:avLst/>
          </a:prstGeom>
          <a:noFill/>
          <a:effectLst>
            <a:outerShdw blurRad="50800" dist="38100" dir="2700000" algn="tl" rotWithShape="0">
              <a:prstClr val="black">
                <a:alpha val="40000"/>
              </a:prstClr>
            </a:outerShdw>
          </a:effectLst>
        </p:spPr>
        <p:txBody>
          <a:bodyPr wrap="none" lIns="0" tIns="0" rIns="0" bIns="0" rtlCol="0">
            <a:noAutofit/>
          </a:bodyPr>
          <a:lstStyle/>
          <a:p>
            <a:pPr algn="l"/>
            <a:r>
              <a:rPr lang="en-US" sz="5400" b="1">
                <a:solidFill>
                  <a:srgbClr val="0070C0"/>
                </a:solidFill>
              </a:rPr>
              <a:t>?</a:t>
            </a:r>
            <a:endParaRPr lang="en-US" sz="4000" b="1">
              <a:solidFill>
                <a:srgbClr val="0070C0"/>
              </a:solidFill>
            </a:endParaRPr>
          </a:p>
        </p:txBody>
      </p:sp>
      <p:sp>
        <p:nvSpPr>
          <p:cNvPr id="26" name="TextBox 25">
            <a:extLst>
              <a:ext uri="{FF2B5EF4-FFF2-40B4-BE49-F238E27FC236}">
                <a16:creationId xmlns:a16="http://schemas.microsoft.com/office/drawing/2014/main" id="{8B7E58A0-F337-C521-379A-2AC6A8C8D0DA}"/>
              </a:ext>
            </a:extLst>
          </p:cNvPr>
          <p:cNvSpPr txBox="1"/>
          <p:nvPr/>
        </p:nvSpPr>
        <p:spPr>
          <a:xfrm>
            <a:off x="9312636" y="3841154"/>
            <a:ext cx="1888764" cy="447799"/>
          </a:xfrm>
          <a:prstGeom prst="rect">
            <a:avLst/>
          </a:prstGeom>
          <a:noFill/>
        </p:spPr>
        <p:txBody>
          <a:bodyPr wrap="none" lIns="0" tIns="0" rIns="0" bIns="0" rtlCol="0">
            <a:noAutofit/>
          </a:bodyPr>
          <a:lstStyle/>
          <a:p>
            <a:pPr marL="171450" indent="-171450">
              <a:buFont typeface="Wingdings" panose="05000000000000000000" pitchFamily="2" charset="2"/>
              <a:buChar char="ü"/>
            </a:pPr>
            <a:r>
              <a:rPr lang="en-US" sz="1100" b="1">
                <a:solidFill>
                  <a:schemeClr val="tx1">
                    <a:lumMod val="85000"/>
                    <a:lumOff val="15000"/>
                  </a:schemeClr>
                </a:solidFill>
              </a:rPr>
              <a:t>Same Eye Closure</a:t>
            </a:r>
          </a:p>
          <a:p>
            <a:pPr marL="171450" indent="-171450">
              <a:buFont typeface="Wingdings" panose="05000000000000000000" pitchFamily="2" charset="2"/>
              <a:buChar char="ü"/>
            </a:pPr>
            <a:r>
              <a:rPr lang="en-US" sz="1100" b="1">
                <a:solidFill>
                  <a:schemeClr val="tx1">
                    <a:lumMod val="85000"/>
                    <a:lumOff val="15000"/>
                  </a:schemeClr>
                </a:solidFill>
              </a:rPr>
              <a:t>But now 47x Faster</a:t>
            </a:r>
          </a:p>
        </p:txBody>
      </p:sp>
      <p:grpSp>
        <p:nvGrpSpPr>
          <p:cNvPr id="35" name="Group 34">
            <a:extLst>
              <a:ext uri="{FF2B5EF4-FFF2-40B4-BE49-F238E27FC236}">
                <a16:creationId xmlns:a16="http://schemas.microsoft.com/office/drawing/2014/main" id="{10FDE354-47A1-4957-8767-43A3A2677A69}"/>
              </a:ext>
            </a:extLst>
          </p:cNvPr>
          <p:cNvGrpSpPr/>
          <p:nvPr/>
        </p:nvGrpSpPr>
        <p:grpSpPr>
          <a:xfrm>
            <a:off x="8034339" y="1277223"/>
            <a:ext cx="2928476" cy="757126"/>
            <a:chOff x="8511710" y="1393467"/>
            <a:chExt cx="2928476" cy="757126"/>
          </a:xfrm>
        </p:grpSpPr>
        <p:pic>
          <p:nvPicPr>
            <p:cNvPr id="10" name="Picture 9" descr="\\prism.nas.gatech.edu\mad6\research\MyPapers\TCAD Journal\fig2.tif">
              <a:extLst>
                <a:ext uri="{FF2B5EF4-FFF2-40B4-BE49-F238E27FC236}">
                  <a16:creationId xmlns:a16="http://schemas.microsoft.com/office/drawing/2014/main" id="{94A750AE-C7E9-FEF8-5901-6DBEA2986EB9}"/>
                </a:ext>
              </a:extLst>
            </p:cNvPr>
            <p:cNvPicPr/>
            <p:nvPr/>
          </p:nvPicPr>
          <p:blipFill rotWithShape="1">
            <a:blip r:embed="rId4">
              <a:extLst>
                <a:ext uri="{28A0092B-C50C-407E-A947-70E740481C1C}">
                  <a14:useLocalDpi xmlns:a14="http://schemas.microsoft.com/office/drawing/2010/main" val="0"/>
                </a:ext>
              </a:extLst>
            </a:blip>
            <a:srcRect r="67476"/>
            <a:stretch/>
          </p:blipFill>
          <p:spPr bwMode="auto">
            <a:xfrm>
              <a:off x="9536505" y="1405175"/>
              <a:ext cx="1903681" cy="745418"/>
            </a:xfrm>
            <a:prstGeom prst="rect">
              <a:avLst/>
            </a:prstGeom>
            <a:noFill/>
            <a:ln>
              <a:noFill/>
            </a:ln>
          </p:spPr>
        </p:pic>
        <p:pic>
          <p:nvPicPr>
            <p:cNvPr id="33" name="Picture 32" descr="\\prism.nas.gatech.edu\mad6\research\MyPapers\TCAD Journal\fig2.tif">
              <a:extLst>
                <a:ext uri="{FF2B5EF4-FFF2-40B4-BE49-F238E27FC236}">
                  <a16:creationId xmlns:a16="http://schemas.microsoft.com/office/drawing/2014/main" id="{5D9399D8-31E6-0124-01DE-3237C99E8BF5}"/>
                </a:ext>
              </a:extLst>
            </p:cNvPr>
            <p:cNvPicPr/>
            <p:nvPr/>
          </p:nvPicPr>
          <p:blipFill rotWithShape="1">
            <a:blip r:embed="rId4">
              <a:extLst>
                <a:ext uri="{28A0092B-C50C-407E-A947-70E740481C1C}">
                  <a14:useLocalDpi xmlns:a14="http://schemas.microsoft.com/office/drawing/2010/main" val="0"/>
                </a:ext>
              </a:extLst>
            </a:blip>
            <a:srcRect t="-1935" r="90522" b="1935"/>
            <a:stretch/>
          </p:blipFill>
          <p:spPr bwMode="auto">
            <a:xfrm>
              <a:off x="9032921" y="1393467"/>
              <a:ext cx="554831" cy="745418"/>
            </a:xfrm>
            <a:prstGeom prst="rect">
              <a:avLst/>
            </a:prstGeom>
            <a:noFill/>
            <a:ln>
              <a:noFill/>
            </a:ln>
          </p:spPr>
        </p:pic>
        <p:pic>
          <p:nvPicPr>
            <p:cNvPr id="34" name="Picture 33" descr="\\prism.nas.gatech.edu\mad6\research\MyPapers\TCAD Journal\fig2.tif">
              <a:extLst>
                <a:ext uri="{FF2B5EF4-FFF2-40B4-BE49-F238E27FC236}">
                  <a16:creationId xmlns:a16="http://schemas.microsoft.com/office/drawing/2014/main" id="{06B5ED9C-C653-925D-7463-8491BDAFCEAC}"/>
                </a:ext>
              </a:extLst>
            </p:cNvPr>
            <p:cNvPicPr/>
            <p:nvPr/>
          </p:nvPicPr>
          <p:blipFill rotWithShape="1">
            <a:blip r:embed="rId4">
              <a:extLst>
                <a:ext uri="{28A0092B-C50C-407E-A947-70E740481C1C}">
                  <a14:useLocalDpi xmlns:a14="http://schemas.microsoft.com/office/drawing/2010/main" val="0"/>
                </a:ext>
              </a:extLst>
            </a:blip>
            <a:srcRect t="-1935" r="90522" b="1935"/>
            <a:stretch/>
          </p:blipFill>
          <p:spPr bwMode="auto">
            <a:xfrm>
              <a:off x="8511710" y="1405175"/>
              <a:ext cx="554831" cy="745418"/>
            </a:xfrm>
            <a:prstGeom prst="rect">
              <a:avLst/>
            </a:prstGeom>
            <a:noFill/>
            <a:ln>
              <a:noFill/>
            </a:ln>
          </p:spPr>
        </p:pic>
      </p:grpSp>
      <p:cxnSp>
        <p:nvCxnSpPr>
          <p:cNvPr id="37" name="Straight Arrow Connector 36">
            <a:extLst>
              <a:ext uri="{FF2B5EF4-FFF2-40B4-BE49-F238E27FC236}">
                <a16:creationId xmlns:a16="http://schemas.microsoft.com/office/drawing/2014/main" id="{3C35A8F9-5DFE-A84B-17F7-FDD734978ABD}"/>
              </a:ext>
            </a:extLst>
          </p:cNvPr>
          <p:cNvCxnSpPr>
            <a:cxnSpLocks/>
          </p:cNvCxnSpPr>
          <p:nvPr/>
        </p:nvCxnSpPr>
        <p:spPr>
          <a:xfrm>
            <a:off x="8107762" y="2710022"/>
            <a:ext cx="1005840" cy="2275"/>
          </a:xfrm>
          <a:prstGeom prst="straightConnector1">
            <a:avLst/>
          </a:prstGeom>
          <a:ln w="12700">
            <a:solidFill>
              <a:srgbClr val="0070C0"/>
            </a:solidFill>
            <a:prstDash val="sysDot"/>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aphicFrame>
        <p:nvGraphicFramePr>
          <p:cNvPr id="45" name="Table 44">
            <a:extLst>
              <a:ext uri="{FF2B5EF4-FFF2-40B4-BE49-F238E27FC236}">
                <a16:creationId xmlns:a16="http://schemas.microsoft.com/office/drawing/2014/main" id="{778F2B49-FCA2-BE6E-F21E-3213A17377BE}"/>
              </a:ext>
            </a:extLst>
          </p:cNvPr>
          <p:cNvGraphicFramePr>
            <a:graphicFrameLocks noGrp="1"/>
          </p:cNvGraphicFramePr>
          <p:nvPr/>
        </p:nvGraphicFramePr>
        <p:xfrm>
          <a:off x="8789125" y="5549939"/>
          <a:ext cx="2756648" cy="496524"/>
        </p:xfrm>
        <a:graphic>
          <a:graphicData uri="http://schemas.openxmlformats.org/drawingml/2006/table">
            <a:tbl>
              <a:tblPr firstRow="1" bandRow="1">
                <a:effectLst>
                  <a:outerShdw blurRad="50800" dist="38100" dir="2700000" algn="tl" rotWithShape="0">
                    <a:prstClr val="black">
                      <a:alpha val="40000"/>
                    </a:prstClr>
                  </a:outerShdw>
                </a:effectLst>
                <a:tableStyleId>{0817EA92-75D0-4044-A80A-286907CE0DDB}</a:tableStyleId>
              </a:tblPr>
              <a:tblGrid>
                <a:gridCol w="820271">
                  <a:extLst>
                    <a:ext uri="{9D8B030D-6E8A-4147-A177-3AD203B41FA5}">
                      <a16:colId xmlns:a16="http://schemas.microsoft.com/office/drawing/2014/main" val="1950362279"/>
                    </a:ext>
                  </a:extLst>
                </a:gridCol>
                <a:gridCol w="665630">
                  <a:extLst>
                    <a:ext uri="{9D8B030D-6E8A-4147-A177-3AD203B41FA5}">
                      <a16:colId xmlns:a16="http://schemas.microsoft.com/office/drawing/2014/main" val="2888175108"/>
                    </a:ext>
                  </a:extLst>
                </a:gridCol>
                <a:gridCol w="672353">
                  <a:extLst>
                    <a:ext uri="{9D8B030D-6E8A-4147-A177-3AD203B41FA5}">
                      <a16:colId xmlns:a16="http://schemas.microsoft.com/office/drawing/2014/main" val="3187830335"/>
                    </a:ext>
                  </a:extLst>
                </a:gridCol>
                <a:gridCol w="598394">
                  <a:extLst>
                    <a:ext uri="{9D8B030D-6E8A-4147-A177-3AD203B41FA5}">
                      <a16:colId xmlns:a16="http://schemas.microsoft.com/office/drawing/2014/main" val="706905448"/>
                    </a:ext>
                  </a:extLst>
                </a:gridCol>
              </a:tblGrid>
              <a:tr h="138339">
                <a:tc>
                  <a:txBody>
                    <a:bodyPr/>
                    <a:lstStyle/>
                    <a:p>
                      <a:pPr marL="0" marR="0">
                        <a:spcBef>
                          <a:spcPts val="0"/>
                        </a:spcBef>
                        <a:spcAft>
                          <a:spcPts val="0"/>
                        </a:spcAft>
                      </a:pPr>
                      <a:r>
                        <a:rPr lang="en-US" sz="800">
                          <a:effectLst/>
                        </a:rPr>
                        <a:t> </a:t>
                      </a:r>
                      <a:endParaRPr lang="en-US" sz="1000">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b="1">
                          <a:effectLst/>
                        </a:rPr>
                        <a:t>Eye height (mV)</a:t>
                      </a:r>
                      <a:endParaRPr lang="en-US" sz="1000" b="1">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b="1">
                          <a:effectLst/>
                        </a:rPr>
                        <a:t>Eye width (</a:t>
                      </a:r>
                      <a:r>
                        <a:rPr lang="en-US" sz="800" b="1" err="1">
                          <a:effectLst/>
                        </a:rPr>
                        <a:t>ps</a:t>
                      </a:r>
                      <a:r>
                        <a:rPr lang="en-US" sz="800" b="1">
                          <a:effectLst/>
                        </a:rPr>
                        <a:t>)</a:t>
                      </a:r>
                      <a:endParaRPr lang="en-US" sz="1000" b="1">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b="1">
                          <a:effectLst/>
                        </a:rPr>
                        <a:t>Number of bits</a:t>
                      </a:r>
                      <a:endParaRPr lang="en-US" sz="1000" b="1">
                        <a:effectLst/>
                        <a:latin typeface="Times New Roman" panose="02020603050405020304" pitchFamily="18" charset="0"/>
                        <a:ea typeface="Times New Roman" panose="02020603050405020304" pitchFamily="18" charset="0"/>
                      </a:endParaRPr>
                    </a:p>
                  </a:txBody>
                  <a:tcPr marL="68562" marR="68562" marT="0" marB="0" anchor="ctr"/>
                </a:tc>
                <a:extLst>
                  <a:ext uri="{0D108BD9-81ED-4DB2-BD59-A6C34878D82A}">
                    <a16:rowId xmlns:a16="http://schemas.microsoft.com/office/drawing/2014/main" val="1288334839"/>
                  </a:ext>
                </a:extLst>
              </a:tr>
              <a:tr h="126342">
                <a:tc>
                  <a:txBody>
                    <a:bodyPr/>
                    <a:lstStyle/>
                    <a:p>
                      <a:pPr marL="0" marR="0">
                        <a:spcBef>
                          <a:spcPts val="0"/>
                        </a:spcBef>
                        <a:spcAft>
                          <a:spcPts val="0"/>
                        </a:spcAft>
                      </a:pPr>
                      <a:r>
                        <a:rPr lang="en-US" sz="800" b="1">
                          <a:effectLst/>
                        </a:rPr>
                        <a:t>Worst-eye </a:t>
                      </a:r>
                      <a:endParaRPr lang="en-US" sz="1000" b="1">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b="0">
                          <a:effectLst/>
                        </a:rPr>
                        <a:t>639</a:t>
                      </a:r>
                      <a:endParaRPr lang="en-US" sz="1000" b="0">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b="0">
                          <a:effectLst/>
                        </a:rPr>
                        <a:t>745</a:t>
                      </a:r>
                      <a:endParaRPr lang="en-US" sz="1000" b="0">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a:effectLst/>
                        </a:rPr>
                        <a:t>5,760</a:t>
                      </a:r>
                      <a:endParaRPr lang="en-US" sz="1000">
                        <a:effectLst/>
                        <a:latin typeface="Times New Roman" panose="02020603050405020304" pitchFamily="18" charset="0"/>
                        <a:ea typeface="Times New Roman" panose="02020603050405020304" pitchFamily="18" charset="0"/>
                      </a:endParaRPr>
                    </a:p>
                  </a:txBody>
                  <a:tcPr marL="68562" marR="68562" marT="0" marB="0" anchor="ctr"/>
                </a:tc>
                <a:extLst>
                  <a:ext uri="{0D108BD9-81ED-4DB2-BD59-A6C34878D82A}">
                    <a16:rowId xmlns:a16="http://schemas.microsoft.com/office/drawing/2014/main" val="1562215943"/>
                  </a:ext>
                </a:extLst>
              </a:tr>
              <a:tr h="126342">
                <a:tc>
                  <a:txBody>
                    <a:bodyPr/>
                    <a:lstStyle/>
                    <a:p>
                      <a:pPr marL="0" marR="0">
                        <a:spcBef>
                          <a:spcPts val="0"/>
                        </a:spcBef>
                        <a:spcAft>
                          <a:spcPts val="0"/>
                        </a:spcAft>
                      </a:pPr>
                      <a:r>
                        <a:rPr lang="en-US" sz="800" b="1">
                          <a:effectLst/>
                        </a:rPr>
                        <a:t>Transient Eye</a:t>
                      </a:r>
                      <a:endParaRPr lang="en-US" sz="1000" b="1">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b="0">
                          <a:effectLst/>
                        </a:rPr>
                        <a:t>639</a:t>
                      </a:r>
                      <a:endParaRPr lang="en-US" sz="1000" b="0">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b="0">
                          <a:effectLst/>
                        </a:rPr>
                        <a:t>744</a:t>
                      </a:r>
                      <a:endParaRPr lang="en-US" sz="1000" b="0">
                        <a:effectLst/>
                        <a:latin typeface="Times New Roman" panose="02020603050405020304" pitchFamily="18" charset="0"/>
                        <a:ea typeface="Times New Roman" panose="02020603050405020304" pitchFamily="18" charset="0"/>
                      </a:endParaRPr>
                    </a:p>
                  </a:txBody>
                  <a:tcPr marL="68562" marR="68562" marT="0" marB="0" anchor="ctr"/>
                </a:tc>
                <a:tc>
                  <a:txBody>
                    <a:bodyPr/>
                    <a:lstStyle/>
                    <a:p>
                      <a:pPr marL="0" marR="0" algn="ctr">
                        <a:spcBef>
                          <a:spcPts val="0"/>
                        </a:spcBef>
                        <a:spcAft>
                          <a:spcPts val="0"/>
                        </a:spcAft>
                      </a:pPr>
                      <a:r>
                        <a:rPr lang="en-US" sz="800">
                          <a:effectLst/>
                        </a:rPr>
                        <a:t>1,000,000</a:t>
                      </a:r>
                      <a:endParaRPr lang="en-US" sz="1000">
                        <a:effectLst/>
                        <a:latin typeface="Times New Roman" panose="02020603050405020304" pitchFamily="18" charset="0"/>
                        <a:ea typeface="Times New Roman" panose="02020603050405020304" pitchFamily="18" charset="0"/>
                      </a:endParaRPr>
                    </a:p>
                  </a:txBody>
                  <a:tcPr marL="68562" marR="68562" marT="0" marB="0" anchor="ctr"/>
                </a:tc>
                <a:extLst>
                  <a:ext uri="{0D108BD9-81ED-4DB2-BD59-A6C34878D82A}">
                    <a16:rowId xmlns:a16="http://schemas.microsoft.com/office/drawing/2014/main" val="3076773191"/>
                  </a:ext>
                </a:extLst>
              </a:tr>
            </a:tbl>
          </a:graphicData>
        </a:graphic>
      </p:graphicFrame>
      <p:pic>
        <p:nvPicPr>
          <p:cNvPr id="46" name="Picture 45">
            <a:extLst>
              <a:ext uri="{FF2B5EF4-FFF2-40B4-BE49-F238E27FC236}">
                <a16:creationId xmlns:a16="http://schemas.microsoft.com/office/drawing/2014/main" id="{8D95C2D1-3337-4998-12C3-A3A13149ED47}"/>
              </a:ext>
            </a:extLst>
          </p:cNvPr>
          <p:cNvPicPr>
            <a:picLocks noChangeAspect="1"/>
          </p:cNvPicPr>
          <p:nvPr/>
        </p:nvPicPr>
        <p:blipFill rotWithShape="1">
          <a:blip r:embed="rId7">
            <a:extLst>
              <a:ext uri="{28A0092B-C50C-407E-A947-70E740481C1C}">
                <a14:useLocalDpi xmlns:a14="http://schemas.microsoft.com/office/drawing/2010/main" val="0"/>
              </a:ext>
            </a:extLst>
          </a:blip>
          <a:srcRect t="70991" r="56103"/>
          <a:stretch/>
        </p:blipFill>
        <p:spPr bwMode="auto">
          <a:xfrm>
            <a:off x="10165164" y="2262503"/>
            <a:ext cx="1409337" cy="1000610"/>
          </a:xfrm>
          <a:prstGeom prst="rect">
            <a:avLst/>
          </a:prstGeom>
          <a:noFill/>
          <a:ln>
            <a:noFill/>
          </a:ln>
        </p:spPr>
      </p:pic>
      <p:pic>
        <p:nvPicPr>
          <p:cNvPr id="47" name="Picture 46">
            <a:extLst>
              <a:ext uri="{FF2B5EF4-FFF2-40B4-BE49-F238E27FC236}">
                <a16:creationId xmlns:a16="http://schemas.microsoft.com/office/drawing/2014/main" id="{CC2748F6-36EC-C99C-820A-0B9C4B53E03C}"/>
              </a:ext>
            </a:extLst>
          </p:cNvPr>
          <p:cNvPicPr>
            <a:picLocks noChangeAspect="1"/>
          </p:cNvPicPr>
          <p:nvPr/>
        </p:nvPicPr>
        <p:blipFill rotWithShape="1">
          <a:blip r:embed="rId7">
            <a:extLst>
              <a:ext uri="{28A0092B-C50C-407E-A947-70E740481C1C}">
                <a14:useLocalDpi xmlns:a14="http://schemas.microsoft.com/office/drawing/2010/main" val="0"/>
              </a:ext>
            </a:extLst>
          </a:blip>
          <a:srcRect l="54811" t="69736" r="1292" b="1255"/>
          <a:stretch/>
        </p:blipFill>
        <p:spPr bwMode="auto">
          <a:xfrm>
            <a:off x="10135997" y="1220019"/>
            <a:ext cx="1409337" cy="1000610"/>
          </a:xfrm>
          <a:prstGeom prst="rect">
            <a:avLst/>
          </a:prstGeom>
          <a:noFill/>
          <a:ln>
            <a:noFill/>
          </a:ln>
        </p:spPr>
      </p:pic>
      <p:sp>
        <p:nvSpPr>
          <p:cNvPr id="17" name="TextBox 16">
            <a:extLst>
              <a:ext uri="{FF2B5EF4-FFF2-40B4-BE49-F238E27FC236}">
                <a16:creationId xmlns:a16="http://schemas.microsoft.com/office/drawing/2014/main" id="{10520C1F-DD77-11EF-6D0C-624A8D78BB4E}"/>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spTree>
    <p:extLst>
      <p:ext uri="{BB962C8B-B14F-4D97-AF65-F5344CB8AC3E}">
        <p14:creationId xmlns:p14="http://schemas.microsoft.com/office/powerpoint/2010/main" val="30286827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180C9-D4A4-6BF2-4503-DC3BB82E8607}"/>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2B7A5833-57F9-F884-5C98-C1FA6CDD7EAF}"/>
              </a:ext>
            </a:extLst>
          </p:cNvPr>
          <p:cNvSpPr/>
          <p:nvPr/>
        </p:nvSpPr>
        <p:spPr>
          <a:xfrm>
            <a:off x="0" y="3581399"/>
            <a:ext cx="6358467" cy="1692549"/>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8" name="Rectangle 7">
            <a:extLst>
              <a:ext uri="{FF2B5EF4-FFF2-40B4-BE49-F238E27FC236}">
                <a16:creationId xmlns:a16="http://schemas.microsoft.com/office/drawing/2014/main" id="{A339BAD8-0B0B-041F-F0C5-BF6C41B1BA4C}"/>
              </a:ext>
            </a:extLst>
          </p:cNvPr>
          <p:cNvSpPr/>
          <p:nvPr/>
        </p:nvSpPr>
        <p:spPr>
          <a:xfrm>
            <a:off x="-1" y="4800600"/>
            <a:ext cx="5895232" cy="436563"/>
          </a:xfrm>
          <a:prstGeom prst="rect">
            <a:avLst/>
          </a:prstGeom>
          <a:gradFill flip="none" rotWithShape="1">
            <a:gsLst>
              <a:gs pos="0">
                <a:srgbClr val="C1E0E4"/>
              </a:gs>
              <a:gs pos="73000">
                <a:schemeClr val="bg1">
                  <a:shade val="100000"/>
                  <a:satMod val="11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1C5705AC-789E-9326-634B-53C8EE5EEF58}"/>
              </a:ext>
            </a:extLst>
          </p:cNvPr>
          <p:cNvSpPr/>
          <p:nvPr/>
        </p:nvSpPr>
        <p:spPr>
          <a:xfrm>
            <a:off x="6358468" y="1699582"/>
            <a:ext cx="5833532" cy="3574366"/>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7FEF4E85-E909-9948-2F96-67C19D6782CA}"/>
              </a:ext>
            </a:extLst>
          </p:cNvPr>
          <p:cNvSpPr>
            <a:spLocks noGrp="1"/>
          </p:cNvSpPr>
          <p:nvPr>
            <p:ph type="body" sz="quarter" idx="32"/>
          </p:nvPr>
        </p:nvSpPr>
        <p:spPr>
          <a:xfrm>
            <a:off x="685800" y="941832"/>
            <a:ext cx="10515600" cy="395674"/>
          </a:xfrm>
        </p:spPr>
        <p:txBody>
          <a:bodyPr/>
          <a:lstStyle/>
          <a:p>
            <a:r>
              <a:rPr lang="en-US" dirty="0"/>
              <a:t>Agenda</a:t>
            </a:r>
          </a:p>
        </p:txBody>
      </p:sp>
      <p:sp>
        <p:nvSpPr>
          <p:cNvPr id="12" name="Text Placeholder 11">
            <a:extLst>
              <a:ext uri="{FF2B5EF4-FFF2-40B4-BE49-F238E27FC236}">
                <a16:creationId xmlns:a16="http://schemas.microsoft.com/office/drawing/2014/main" id="{B7FCFBF0-3F41-A797-4D0D-C55E79DC53FD}"/>
              </a:ext>
            </a:extLst>
          </p:cNvPr>
          <p:cNvSpPr>
            <a:spLocks noGrp="1"/>
          </p:cNvSpPr>
          <p:nvPr>
            <p:ph type="body" sz="quarter" idx="33"/>
          </p:nvPr>
        </p:nvSpPr>
        <p:spPr>
          <a:xfrm>
            <a:off x="694944" y="1956816"/>
            <a:ext cx="10640085" cy="3784600"/>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p>
          <a:p>
            <a:pPr marL="457200" indent="-457200">
              <a:spcBef>
                <a:spcPts val="1800"/>
              </a:spcBef>
              <a:buFont typeface="+mj-lt"/>
              <a:buAutoNum type="arabicPeriod"/>
            </a:pPr>
            <a:r>
              <a:rPr lang="en-US" dirty="0"/>
              <a:t>Case 2: “QR Code” Filters with RFPro</a:t>
            </a:r>
          </a:p>
          <a:p>
            <a:pPr marL="457200" indent="-457200">
              <a:spcBef>
                <a:spcPts val="1800"/>
              </a:spcBef>
              <a:buFont typeface="+mj-lt"/>
              <a:buAutoNum type="arabicPeriod"/>
            </a:pPr>
            <a:r>
              <a:rPr lang="en-US" b="1" dirty="0"/>
              <a:t>AI/ML Technologies in ADS </a:t>
            </a:r>
          </a:p>
          <a:p>
            <a:pPr lvl="2"/>
            <a:r>
              <a:rPr lang="en-US" dirty="0"/>
              <a:t>Artificial Neural Net modeling (ANN)</a:t>
            </a:r>
            <a:br>
              <a:rPr lang="en-US" dirty="0"/>
            </a:br>
            <a:r>
              <a:rPr lang="en-US" sz="1100" dirty="0"/>
              <a:t>Putting static data into motion</a:t>
            </a:r>
          </a:p>
          <a:p>
            <a:pPr lvl="2"/>
            <a:r>
              <a:rPr lang="en-US" dirty="0"/>
              <a:t>ML Optimization </a:t>
            </a:r>
            <a:br>
              <a:rPr lang="en-US" dirty="0"/>
            </a:br>
            <a:r>
              <a:rPr lang="en-US" sz="1100" dirty="0"/>
              <a:t>Letting machines do the hard work</a:t>
            </a:r>
          </a:p>
          <a:p>
            <a:pPr lvl="2"/>
            <a:r>
              <a:rPr lang="en-US" dirty="0"/>
              <a:t>Chatbots &amp; Generative AI</a:t>
            </a:r>
            <a:br>
              <a:rPr lang="en-US" dirty="0"/>
            </a:br>
            <a:r>
              <a:rPr lang="en-US" sz="1100" dirty="0"/>
              <a:t>Intelligent assistants arrive in ADS</a:t>
            </a:r>
          </a:p>
          <a:p>
            <a:pPr marL="457200" indent="-457200">
              <a:spcBef>
                <a:spcPts val="1800"/>
              </a:spcBef>
              <a:buFont typeface="+mj-lt"/>
              <a:buAutoNum type="arabicPeriod"/>
            </a:pPr>
            <a:endParaRPr lang="en-US" dirty="0"/>
          </a:p>
        </p:txBody>
      </p:sp>
      <p:sp>
        <p:nvSpPr>
          <p:cNvPr id="2" name="Title 1">
            <a:extLst>
              <a:ext uri="{FF2B5EF4-FFF2-40B4-BE49-F238E27FC236}">
                <a16:creationId xmlns:a16="http://schemas.microsoft.com/office/drawing/2014/main" id="{642DC5FD-B6DA-D6B9-9675-5370448BC634}"/>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8A6C7B0C-211E-2640-EC82-B1BEAA8E9AAE}"/>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17DA1AA0-E2D5-802B-87CD-C2A45AA6C6C8}"/>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D3C21EFC-3656-9589-3DD4-2914FDE2AD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68" y="1879032"/>
            <a:ext cx="5998632" cy="2999316"/>
          </a:xfrm>
          <a:prstGeom prst="rect">
            <a:avLst/>
          </a:prstGeom>
        </p:spPr>
      </p:pic>
    </p:spTree>
    <p:extLst>
      <p:ext uri="{BB962C8B-B14F-4D97-AF65-F5344CB8AC3E}">
        <p14:creationId xmlns:p14="http://schemas.microsoft.com/office/powerpoint/2010/main" val="28086635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D73DB9E-6337-14C6-D48B-C7E930C87B11}"/>
              </a:ext>
            </a:extLst>
          </p:cNvPr>
          <p:cNvSpPr>
            <a:spLocks noGrp="1"/>
          </p:cNvSpPr>
          <p:nvPr>
            <p:ph type="title"/>
          </p:nvPr>
        </p:nvSpPr>
        <p:spPr>
          <a:xfrm>
            <a:off x="685800" y="548640"/>
            <a:ext cx="11125200" cy="369332"/>
          </a:xfrm>
        </p:spPr>
        <p:txBody>
          <a:bodyPr/>
          <a:lstStyle/>
          <a:p>
            <a:r>
              <a:rPr lang="en-US" dirty="0"/>
              <a:t>Introducing Keysight’s EDA Chat  </a:t>
            </a:r>
          </a:p>
        </p:txBody>
      </p:sp>
      <p:sp>
        <p:nvSpPr>
          <p:cNvPr id="7" name="Text Placeholder 6">
            <a:extLst>
              <a:ext uri="{FF2B5EF4-FFF2-40B4-BE49-F238E27FC236}">
                <a16:creationId xmlns:a16="http://schemas.microsoft.com/office/drawing/2014/main" id="{86F3A8C2-146D-2DF9-44B0-196613D1F86D}"/>
              </a:ext>
            </a:extLst>
          </p:cNvPr>
          <p:cNvSpPr>
            <a:spLocks noGrp="1"/>
          </p:cNvSpPr>
          <p:nvPr>
            <p:ph type="body" sz="quarter" idx="32"/>
          </p:nvPr>
        </p:nvSpPr>
        <p:spPr>
          <a:xfrm>
            <a:off x="685800" y="941832"/>
            <a:ext cx="10820400" cy="443592"/>
          </a:xfrm>
        </p:spPr>
        <p:txBody>
          <a:bodyPr>
            <a:normAutofit/>
          </a:bodyPr>
          <a:lstStyle/>
          <a:p>
            <a:r>
              <a:rPr lang="en-US" dirty="0"/>
              <a:t>1000’s of pages of Documentation and KC documents at your fingertips</a:t>
            </a:r>
          </a:p>
        </p:txBody>
      </p:sp>
      <p:grpSp>
        <p:nvGrpSpPr>
          <p:cNvPr id="19" name="Group 18">
            <a:extLst>
              <a:ext uri="{FF2B5EF4-FFF2-40B4-BE49-F238E27FC236}">
                <a16:creationId xmlns:a16="http://schemas.microsoft.com/office/drawing/2014/main" id="{37B6D439-12CF-01CC-F571-C64F6B089F32}"/>
              </a:ext>
            </a:extLst>
          </p:cNvPr>
          <p:cNvGrpSpPr/>
          <p:nvPr/>
        </p:nvGrpSpPr>
        <p:grpSpPr>
          <a:xfrm>
            <a:off x="0" y="1435315"/>
            <a:ext cx="7239000" cy="2362200"/>
            <a:chOff x="381000" y="1547813"/>
            <a:chExt cx="7239000" cy="2362200"/>
          </a:xfrm>
        </p:grpSpPr>
        <p:sp>
          <p:nvSpPr>
            <p:cNvPr id="9" name="Rectangle 8">
              <a:extLst>
                <a:ext uri="{FF2B5EF4-FFF2-40B4-BE49-F238E27FC236}">
                  <a16:creationId xmlns:a16="http://schemas.microsoft.com/office/drawing/2014/main" id="{A3A123E8-2CA8-C146-4B16-7C7B4DCB06D6}"/>
                </a:ext>
              </a:extLst>
            </p:cNvPr>
            <p:cNvSpPr/>
            <p:nvPr/>
          </p:nvSpPr>
          <p:spPr>
            <a:xfrm>
              <a:off x="381000" y="1547813"/>
              <a:ext cx="7239000" cy="2362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8" name="Arrow: Right 7">
              <a:extLst>
                <a:ext uri="{FF2B5EF4-FFF2-40B4-BE49-F238E27FC236}">
                  <a16:creationId xmlns:a16="http://schemas.microsoft.com/office/drawing/2014/main" id="{0EE2D0F1-06F9-B41A-0602-35DC102592AD}"/>
                </a:ext>
              </a:extLst>
            </p:cNvPr>
            <p:cNvSpPr/>
            <p:nvPr/>
          </p:nvSpPr>
          <p:spPr>
            <a:xfrm>
              <a:off x="1993849" y="1986804"/>
              <a:ext cx="3048000" cy="600164"/>
            </a:xfrm>
            <a:prstGeom prst="rightArrow">
              <a:avLst/>
            </a:prstGeom>
            <a:solidFill>
              <a:srgbClr val="FF99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Chat bubble with solid fill">
              <a:extLst>
                <a:ext uri="{FF2B5EF4-FFF2-40B4-BE49-F238E27FC236}">
                  <a16:creationId xmlns:a16="http://schemas.microsoft.com/office/drawing/2014/main" id="{3ABB2925-3CD3-1A3D-F023-A56C047F394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10336" y="1952038"/>
              <a:ext cx="731170" cy="731170"/>
            </a:xfrm>
            <a:prstGeom prst="rect">
              <a:avLst/>
            </a:prstGeom>
          </p:spPr>
        </p:pic>
        <p:pic>
          <p:nvPicPr>
            <p:cNvPr id="11" name="Graphic 10" descr="Brain in head with solid fill">
              <a:extLst>
                <a:ext uri="{FF2B5EF4-FFF2-40B4-BE49-F238E27FC236}">
                  <a16:creationId xmlns:a16="http://schemas.microsoft.com/office/drawing/2014/main" id="{0B482395-6248-A3BB-0CBB-18B160D3D0D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676407" y="1571573"/>
              <a:ext cx="1581705" cy="1581705"/>
            </a:xfrm>
            <a:prstGeom prst="rect">
              <a:avLst/>
            </a:prstGeom>
            <a:effectLst>
              <a:outerShdw blurRad="50800" dist="38100" dir="2700000" algn="tl" rotWithShape="0">
                <a:prstClr val="black">
                  <a:alpha val="40000"/>
                </a:prstClr>
              </a:outerShdw>
            </a:effectLst>
          </p:spPr>
        </p:pic>
        <p:pic>
          <p:nvPicPr>
            <p:cNvPr id="13" name="Graphic 12" descr="Checklist with solid fill">
              <a:extLst>
                <a:ext uri="{FF2B5EF4-FFF2-40B4-BE49-F238E27FC236}">
                  <a16:creationId xmlns:a16="http://schemas.microsoft.com/office/drawing/2014/main" id="{91E2633F-D062-9A20-5E06-F7A3838F62F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96185" y="1938448"/>
              <a:ext cx="711060" cy="711060"/>
            </a:xfrm>
            <a:prstGeom prst="rect">
              <a:avLst/>
            </a:prstGeom>
          </p:spPr>
        </p:pic>
        <p:pic>
          <p:nvPicPr>
            <p:cNvPr id="14" name="Graphic 13" descr="School boy with solid fill">
              <a:extLst>
                <a:ext uri="{FF2B5EF4-FFF2-40B4-BE49-F238E27FC236}">
                  <a16:creationId xmlns:a16="http://schemas.microsoft.com/office/drawing/2014/main" id="{2B575203-8BCC-BCEA-6641-4BE0341ABAC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71231" y="2177461"/>
              <a:ext cx="1011493" cy="1011493"/>
            </a:xfrm>
            <a:prstGeom prst="rect">
              <a:avLst/>
            </a:prstGeom>
          </p:spPr>
        </p:pic>
        <p:sp>
          <p:nvSpPr>
            <p:cNvPr id="15" name="TextBox 14">
              <a:extLst>
                <a:ext uri="{FF2B5EF4-FFF2-40B4-BE49-F238E27FC236}">
                  <a16:creationId xmlns:a16="http://schemas.microsoft.com/office/drawing/2014/main" id="{3F871007-D1F4-220F-D983-ED89B544F8A7}"/>
                </a:ext>
              </a:extLst>
            </p:cNvPr>
            <p:cNvSpPr txBox="1"/>
            <p:nvPr/>
          </p:nvSpPr>
          <p:spPr>
            <a:xfrm>
              <a:off x="757881" y="3046772"/>
              <a:ext cx="1340432" cy="430887"/>
            </a:xfrm>
            <a:prstGeom prst="rect">
              <a:avLst/>
            </a:prstGeom>
            <a:noFill/>
          </p:spPr>
          <p:txBody>
            <a:bodyPr wrap="none" rtlCol="0">
              <a:spAutoFit/>
            </a:bodyPr>
            <a:lstStyle/>
            <a:p>
              <a:pPr algn="ctr"/>
              <a:r>
                <a:rPr lang="en-US" sz="1100" b="1" dirty="0"/>
                <a:t>NEW ADS USER</a:t>
              </a:r>
            </a:p>
            <a:p>
              <a:pPr algn="ctr"/>
              <a:r>
                <a:rPr lang="en-US" sz="1100" dirty="0"/>
                <a:t>Ask chat question</a:t>
              </a:r>
            </a:p>
          </p:txBody>
        </p:sp>
        <p:sp>
          <p:nvSpPr>
            <p:cNvPr id="16" name="TextBox 15">
              <a:extLst>
                <a:ext uri="{FF2B5EF4-FFF2-40B4-BE49-F238E27FC236}">
                  <a16:creationId xmlns:a16="http://schemas.microsoft.com/office/drawing/2014/main" id="{B0CBBC50-DFF5-0F0D-0E01-DD67184CF222}"/>
                </a:ext>
              </a:extLst>
            </p:cNvPr>
            <p:cNvSpPr txBox="1"/>
            <p:nvPr/>
          </p:nvSpPr>
          <p:spPr>
            <a:xfrm>
              <a:off x="2391463" y="3046772"/>
              <a:ext cx="2100255" cy="769441"/>
            </a:xfrm>
            <a:prstGeom prst="rect">
              <a:avLst/>
            </a:prstGeom>
            <a:noFill/>
          </p:spPr>
          <p:txBody>
            <a:bodyPr wrap="none" rtlCol="0">
              <a:spAutoFit/>
            </a:bodyPr>
            <a:lstStyle/>
            <a:p>
              <a:pPr algn="ctr"/>
              <a:r>
                <a:rPr lang="en-US" sz="1100" b="1" dirty="0">
                  <a:solidFill>
                    <a:srgbClr val="FF0000"/>
                  </a:solidFill>
                </a:rPr>
                <a:t>EDA CHATBOT </a:t>
              </a:r>
              <a:br>
                <a:rPr lang="en-US" sz="1100" dirty="0"/>
              </a:br>
              <a:r>
                <a:rPr lang="en-US" sz="1100" dirty="0">
                  <a:solidFill>
                    <a:srgbClr val="FF0000"/>
                  </a:solidFill>
                </a:rPr>
                <a:t>Learned best tricks</a:t>
              </a:r>
              <a:br>
                <a:rPr lang="en-US" sz="1100" dirty="0">
                  <a:solidFill>
                    <a:srgbClr val="FF0000"/>
                  </a:solidFill>
                </a:rPr>
              </a:br>
              <a:r>
                <a:rPr lang="en-US" sz="1100" dirty="0">
                  <a:solidFill>
                    <a:srgbClr val="FF0000"/>
                  </a:solidFill>
                </a:rPr>
                <a:t>from 100s of Keysight Experts,</a:t>
              </a:r>
            </a:p>
            <a:p>
              <a:pPr algn="ctr"/>
              <a:r>
                <a:rPr lang="en-US" sz="1100" dirty="0">
                  <a:solidFill>
                    <a:srgbClr val="FF0000"/>
                  </a:solidFill>
                </a:rPr>
                <a:t>Documents, resources </a:t>
              </a:r>
            </a:p>
          </p:txBody>
        </p:sp>
        <p:sp>
          <p:nvSpPr>
            <p:cNvPr id="17" name="TextBox 16">
              <a:extLst>
                <a:ext uri="{FF2B5EF4-FFF2-40B4-BE49-F238E27FC236}">
                  <a16:creationId xmlns:a16="http://schemas.microsoft.com/office/drawing/2014/main" id="{EDBAEDC8-B438-88FD-29A1-9FE560B13C0E}"/>
                </a:ext>
              </a:extLst>
            </p:cNvPr>
            <p:cNvSpPr txBox="1"/>
            <p:nvPr/>
          </p:nvSpPr>
          <p:spPr>
            <a:xfrm>
              <a:off x="5139009" y="2946560"/>
              <a:ext cx="1390124" cy="600164"/>
            </a:xfrm>
            <a:prstGeom prst="rect">
              <a:avLst/>
            </a:prstGeom>
            <a:noFill/>
          </p:spPr>
          <p:txBody>
            <a:bodyPr wrap="none" rtlCol="0">
              <a:spAutoFit/>
            </a:bodyPr>
            <a:lstStyle/>
            <a:p>
              <a:pPr algn="ctr"/>
              <a:r>
                <a:rPr lang="en-US" sz="1100" b="1" dirty="0"/>
                <a:t>NEW ADS USER</a:t>
              </a:r>
            </a:p>
            <a:p>
              <a:pPr algn="ctr"/>
              <a:r>
                <a:rPr lang="en-US" sz="1100" dirty="0"/>
                <a:t>Faster success </a:t>
              </a:r>
            </a:p>
            <a:p>
              <a:pPr algn="ctr"/>
              <a:r>
                <a:rPr lang="en-US" sz="1100" dirty="0"/>
                <a:t>on real design tasks</a:t>
              </a:r>
            </a:p>
          </p:txBody>
        </p:sp>
        <p:pic>
          <p:nvPicPr>
            <p:cNvPr id="12" name="Graphic 11" descr="Aspiration with solid fill">
              <a:extLst>
                <a:ext uri="{FF2B5EF4-FFF2-40B4-BE49-F238E27FC236}">
                  <a16:creationId xmlns:a16="http://schemas.microsoft.com/office/drawing/2014/main" id="{F1577D78-0125-4441-CA14-DBEE92855A1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289887" y="1803322"/>
              <a:ext cx="1026567" cy="1026567"/>
            </a:xfrm>
            <a:prstGeom prst="rect">
              <a:avLst/>
            </a:prstGeom>
          </p:spPr>
        </p:pic>
        <p:pic>
          <p:nvPicPr>
            <p:cNvPr id="102" name="Graphic 101" descr="Hero Female with solid fill">
              <a:extLst>
                <a:ext uri="{FF2B5EF4-FFF2-40B4-BE49-F238E27FC236}">
                  <a16:creationId xmlns:a16="http://schemas.microsoft.com/office/drawing/2014/main" id="{328CC541-8DD8-D139-7B93-F1A041E3553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046087" y="1866913"/>
              <a:ext cx="711060" cy="711060"/>
            </a:xfrm>
            <a:prstGeom prst="rect">
              <a:avLst/>
            </a:prstGeom>
          </p:spPr>
        </p:pic>
      </p:grpSp>
      <p:sp>
        <p:nvSpPr>
          <p:cNvPr id="2" name="TextBox 1">
            <a:extLst>
              <a:ext uri="{FF2B5EF4-FFF2-40B4-BE49-F238E27FC236}">
                <a16:creationId xmlns:a16="http://schemas.microsoft.com/office/drawing/2014/main" id="{2035047D-8FC7-C3D8-FF47-6C72B4B387F5}"/>
              </a:ext>
            </a:extLst>
          </p:cNvPr>
          <p:cNvSpPr txBox="1"/>
          <p:nvPr/>
        </p:nvSpPr>
        <p:spPr>
          <a:xfrm>
            <a:off x="651357" y="3865102"/>
            <a:ext cx="5732984" cy="2230898"/>
          </a:xfrm>
          <a:prstGeom prst="rect">
            <a:avLst/>
          </a:prstGeom>
          <a:noFill/>
        </p:spPr>
        <p:txBody>
          <a:bodyPr wrap="none" lIns="0" tIns="0" rIns="0" bIns="0" rtlCol="0">
            <a:noAutofit/>
          </a:bodyPr>
          <a:lstStyle/>
          <a:p>
            <a:r>
              <a:rPr lang="en-US" sz="1600" b="1" dirty="0">
                <a:solidFill>
                  <a:schemeClr val="tx1">
                    <a:lumMod val="85000"/>
                    <a:lumOff val="15000"/>
                  </a:schemeClr>
                </a:solidFill>
                <a:sym typeface="Wingdings" panose="05000000000000000000" pitchFamily="2" charset="2"/>
              </a:rPr>
              <a:t>Benefits</a:t>
            </a:r>
          </a:p>
          <a:p>
            <a:pPr marL="285750" indent="-285750">
              <a:buFont typeface="Arial" panose="020B0604020202020204" pitchFamily="34" charset="0"/>
              <a:buChar char="•"/>
            </a:pPr>
            <a:r>
              <a:rPr lang="en-US" sz="1600" dirty="0">
                <a:solidFill>
                  <a:schemeClr val="tx1">
                    <a:lumMod val="85000"/>
                    <a:lumOff val="15000"/>
                  </a:schemeClr>
                </a:solidFill>
                <a:sym typeface="Wingdings" panose="05000000000000000000" pitchFamily="2" charset="2"/>
              </a:rPr>
              <a:t>Natural language responses</a:t>
            </a:r>
          </a:p>
          <a:p>
            <a:pPr marL="285750" indent="-285750">
              <a:buFont typeface="Arial" panose="020B0604020202020204" pitchFamily="34" charset="0"/>
              <a:buChar char="•"/>
            </a:pPr>
            <a:r>
              <a:rPr lang="en-US" sz="1600" dirty="0">
                <a:solidFill>
                  <a:schemeClr val="tx1">
                    <a:lumMod val="85000"/>
                    <a:lumOff val="15000"/>
                  </a:schemeClr>
                </a:solidFill>
                <a:sym typeface="Wingdings" panose="05000000000000000000" pitchFamily="2" charset="2"/>
              </a:rPr>
              <a:t>Hyperlinks to original ADS Doc &amp; KC references</a:t>
            </a:r>
          </a:p>
          <a:p>
            <a:pPr marL="285750" indent="-285750">
              <a:buFont typeface="Arial" panose="020B0604020202020204" pitchFamily="34" charset="0"/>
              <a:buChar char="•"/>
            </a:pPr>
            <a:r>
              <a:rPr lang="en-US" sz="1600" dirty="0">
                <a:solidFill>
                  <a:schemeClr val="tx1">
                    <a:lumMod val="85000"/>
                    <a:lumOff val="15000"/>
                  </a:schemeClr>
                </a:solidFill>
                <a:sym typeface="Wingdings" panose="05000000000000000000" pitchFamily="2" charset="2"/>
              </a:rPr>
              <a:t>Avoids obsolete and conflicting product info</a:t>
            </a:r>
          </a:p>
          <a:p>
            <a:pPr marL="285750" indent="-285750">
              <a:buFont typeface="Arial" panose="020B0604020202020204" pitchFamily="34" charset="0"/>
              <a:buChar char="•"/>
            </a:pPr>
            <a:r>
              <a:rPr lang="en-US" sz="1600" dirty="0">
                <a:solidFill>
                  <a:schemeClr val="tx1">
                    <a:lumMod val="85000"/>
                    <a:lumOff val="15000"/>
                  </a:schemeClr>
                </a:solidFill>
                <a:sym typeface="Wingdings" panose="05000000000000000000" pitchFamily="2" charset="2"/>
              </a:rPr>
              <a:t>ADS only : Not a general engineering reference or design agent</a:t>
            </a:r>
          </a:p>
          <a:p>
            <a:endParaRPr lang="en-US" sz="1600" dirty="0">
              <a:solidFill>
                <a:schemeClr val="tx1">
                  <a:lumMod val="85000"/>
                  <a:lumOff val="15000"/>
                </a:schemeClr>
              </a:solidFill>
              <a:sym typeface="Wingdings" panose="05000000000000000000" pitchFamily="2" charset="2"/>
            </a:endParaRPr>
          </a:p>
          <a:p>
            <a:r>
              <a:rPr lang="en-US" sz="1600" b="1" dirty="0">
                <a:solidFill>
                  <a:schemeClr val="tx1">
                    <a:lumMod val="85000"/>
                    <a:lumOff val="15000"/>
                  </a:schemeClr>
                </a:solidFill>
                <a:sym typeface="Wingdings" panose="05000000000000000000" pitchFamily="2" charset="2"/>
              </a:rPr>
              <a:t>Productivity</a:t>
            </a:r>
          </a:p>
          <a:p>
            <a:pPr marL="285750" indent="-285750">
              <a:buFont typeface="Arial" panose="020B0604020202020204" pitchFamily="34" charset="0"/>
              <a:buChar char="•"/>
            </a:pPr>
            <a:r>
              <a:rPr lang="en-US" sz="1600" u="sng" dirty="0">
                <a:solidFill>
                  <a:schemeClr val="tx1">
                    <a:lumMod val="85000"/>
                    <a:lumOff val="15000"/>
                  </a:schemeClr>
                </a:solidFill>
                <a:sym typeface="Wingdings" panose="05000000000000000000" pitchFamily="2" charset="2"/>
              </a:rPr>
              <a:t>New users</a:t>
            </a:r>
            <a:r>
              <a:rPr lang="en-US" sz="1600" dirty="0">
                <a:solidFill>
                  <a:schemeClr val="tx1">
                    <a:lumMod val="85000"/>
                    <a:lumOff val="15000"/>
                  </a:schemeClr>
                </a:solidFill>
                <a:sym typeface="Wingdings" panose="05000000000000000000" pitchFamily="2" charset="2"/>
              </a:rPr>
              <a:t>: onboard quickly with ADS </a:t>
            </a:r>
          </a:p>
          <a:p>
            <a:pPr marL="285750" indent="-285750" algn="l">
              <a:buFont typeface="Arial" panose="020B0604020202020204" pitchFamily="34" charset="0"/>
              <a:buChar char="•"/>
            </a:pPr>
            <a:r>
              <a:rPr lang="en-US" sz="1600" u="sng" dirty="0">
                <a:solidFill>
                  <a:schemeClr val="tx1">
                    <a:lumMod val="85000"/>
                    <a:lumOff val="15000"/>
                  </a:schemeClr>
                </a:solidFill>
                <a:sym typeface="Wingdings" panose="05000000000000000000" pitchFamily="2" charset="2"/>
              </a:rPr>
              <a:t>Experienced users</a:t>
            </a:r>
            <a:r>
              <a:rPr lang="en-US" sz="1600" dirty="0">
                <a:solidFill>
                  <a:schemeClr val="tx1">
                    <a:lumMod val="85000"/>
                    <a:lumOff val="15000"/>
                  </a:schemeClr>
                </a:solidFill>
                <a:sym typeface="Wingdings" panose="05000000000000000000" pitchFamily="2" charset="2"/>
              </a:rPr>
              <a:t>: find detailed references easily</a:t>
            </a:r>
          </a:p>
        </p:txBody>
      </p:sp>
      <p:sp>
        <p:nvSpPr>
          <p:cNvPr id="18" name="TextBox 17">
            <a:extLst>
              <a:ext uri="{FF2B5EF4-FFF2-40B4-BE49-F238E27FC236}">
                <a16:creationId xmlns:a16="http://schemas.microsoft.com/office/drawing/2014/main" id="{956C8BEA-3C3C-C8EF-3AA8-6BCAD4D12459}"/>
              </a:ext>
            </a:extLst>
          </p:cNvPr>
          <p:cNvSpPr txBox="1"/>
          <p:nvPr/>
        </p:nvSpPr>
        <p:spPr>
          <a:xfrm>
            <a:off x="4544726" y="6376690"/>
            <a:ext cx="2999074" cy="230832"/>
          </a:xfrm>
          <a:prstGeom prst="rect">
            <a:avLst/>
          </a:prstGeom>
          <a:noFill/>
        </p:spPr>
        <p:txBody>
          <a:bodyPr wrap="square">
            <a:spAutoFit/>
          </a:bodyPr>
          <a:lstStyle/>
          <a:p>
            <a:pPr algn="ctr" defTabSz="914400"/>
            <a:r>
              <a:rPr lang="en-US" sz="900" dirty="0"/>
              <a:t>Keysight EDA Connect 2025</a:t>
            </a:r>
          </a:p>
        </p:txBody>
      </p:sp>
      <p:pic>
        <p:nvPicPr>
          <p:cNvPr id="5" name="Picture 4" descr="A person using a computer&#10;&#10;AI-generated content may be incorrect.">
            <a:extLst>
              <a:ext uri="{FF2B5EF4-FFF2-40B4-BE49-F238E27FC236}">
                <a16:creationId xmlns:a16="http://schemas.microsoft.com/office/drawing/2014/main" id="{327EEA71-3634-3308-44CF-6D3D6F6738C3}"/>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977675" y="2184877"/>
            <a:ext cx="5262293" cy="3508195"/>
          </a:xfrm>
          <a:prstGeom prst="rect">
            <a:avLst/>
          </a:prstGeom>
        </p:spPr>
      </p:pic>
      <p:sp>
        <p:nvSpPr>
          <p:cNvPr id="21" name="TextBox 20">
            <a:extLst>
              <a:ext uri="{FF2B5EF4-FFF2-40B4-BE49-F238E27FC236}">
                <a16:creationId xmlns:a16="http://schemas.microsoft.com/office/drawing/2014/main" id="{CA6FF7F4-5396-920D-BB0A-ABA39B27CECD}"/>
              </a:ext>
            </a:extLst>
          </p:cNvPr>
          <p:cNvSpPr txBox="1"/>
          <p:nvPr/>
        </p:nvSpPr>
        <p:spPr>
          <a:xfrm>
            <a:off x="6990876" y="1461985"/>
            <a:ext cx="5214474" cy="646331"/>
          </a:xfrm>
          <a:prstGeom prst="rect">
            <a:avLst/>
          </a:prstGeom>
          <a:noFill/>
        </p:spPr>
        <p:txBody>
          <a:bodyPr wrap="square">
            <a:spAutoFit/>
          </a:bodyPr>
          <a:lstStyle/>
          <a:p>
            <a:pPr algn="ctr"/>
            <a:r>
              <a:rPr lang="en-US" b="1" dirty="0"/>
              <a:t>Succeed faster, </a:t>
            </a:r>
            <a:br>
              <a:rPr lang="en-US" b="1" dirty="0"/>
            </a:br>
            <a:r>
              <a:rPr lang="en-US" b="1" dirty="0"/>
              <a:t>beginning with ADS 2025 Update 2</a:t>
            </a:r>
          </a:p>
        </p:txBody>
      </p:sp>
    </p:spTree>
    <p:extLst>
      <p:ext uri="{BB962C8B-B14F-4D97-AF65-F5344CB8AC3E}">
        <p14:creationId xmlns:p14="http://schemas.microsoft.com/office/powerpoint/2010/main" val="367905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DE56AAC-187D-A0CD-CC70-17EC295D0A0B}"/>
              </a:ext>
            </a:extLst>
          </p:cNvPr>
          <p:cNvSpPr>
            <a:spLocks noGrp="1"/>
          </p:cNvSpPr>
          <p:nvPr>
            <p:ph type="title"/>
          </p:nvPr>
        </p:nvSpPr>
        <p:spPr>
          <a:xfrm>
            <a:off x="1066800" y="20098"/>
            <a:ext cx="10515600" cy="369332"/>
          </a:xfrm>
        </p:spPr>
        <p:txBody>
          <a:bodyPr/>
          <a:lstStyle/>
          <a:p>
            <a:r>
              <a:rPr lang="en-US" dirty="0"/>
              <a:t>Keysight EDA Chat – demo preview</a:t>
            </a:r>
          </a:p>
        </p:txBody>
      </p:sp>
      <p:sp>
        <p:nvSpPr>
          <p:cNvPr id="5" name="Footer Placeholder 4">
            <a:extLst>
              <a:ext uri="{FF2B5EF4-FFF2-40B4-BE49-F238E27FC236}">
                <a16:creationId xmlns:a16="http://schemas.microsoft.com/office/drawing/2014/main" id="{F2BBACB1-0636-4AFD-66CD-4614E1B07BF7}"/>
              </a:ext>
            </a:extLst>
          </p:cNvPr>
          <p:cNvSpPr>
            <a:spLocks noGrp="1"/>
          </p:cNvSpPr>
          <p:nvPr>
            <p:ph type="ftr" sz="quarter" idx="33"/>
          </p:nvPr>
        </p:nvSpPr>
        <p:spPr/>
        <p:txBody>
          <a:bodyPr/>
          <a:lstStyle/>
          <a:p>
            <a:pPr>
              <a:defRPr/>
            </a:pPr>
            <a:endParaRPr lang="en-US"/>
          </a:p>
        </p:txBody>
      </p:sp>
      <p:pic>
        <p:nvPicPr>
          <p:cNvPr id="2" name="EDAChat_KTC2025_demo">
            <a:hlinkClick r:id="" action="ppaction://media"/>
            <a:extLst>
              <a:ext uri="{FF2B5EF4-FFF2-40B4-BE49-F238E27FC236}">
                <a16:creationId xmlns:a16="http://schemas.microsoft.com/office/drawing/2014/main" id="{5025EBCB-A8ED-877C-BFD0-7075149D6FE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 y="451389"/>
            <a:ext cx="11353800" cy="6386513"/>
          </a:xfrm>
          <a:prstGeom prst="rect">
            <a:avLst/>
          </a:prstGeom>
        </p:spPr>
      </p:pic>
    </p:spTree>
    <p:extLst>
      <p:ext uri="{BB962C8B-B14F-4D97-AF65-F5344CB8AC3E}">
        <p14:creationId xmlns:p14="http://schemas.microsoft.com/office/powerpoint/2010/main" val="331456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6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CBFCB-AE2F-5690-C85A-04DEF5903999}"/>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F54B643C-94EB-28BD-BF83-13BB29085185}"/>
              </a:ext>
            </a:extLst>
          </p:cNvPr>
          <p:cNvSpPr/>
          <p:nvPr/>
        </p:nvSpPr>
        <p:spPr>
          <a:xfrm>
            <a:off x="0" y="4625150"/>
            <a:ext cx="6358467" cy="45040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B1FA968D-97F4-9C87-5F64-58374039E9C4}"/>
              </a:ext>
            </a:extLst>
          </p:cNvPr>
          <p:cNvSpPr/>
          <p:nvPr/>
        </p:nvSpPr>
        <p:spPr>
          <a:xfrm>
            <a:off x="6358467" y="1591507"/>
            <a:ext cx="5833532" cy="3574366"/>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4293B257-B567-C37A-1496-53BBAE00D3D0}"/>
              </a:ext>
            </a:extLst>
          </p:cNvPr>
          <p:cNvSpPr>
            <a:spLocks noGrp="1"/>
          </p:cNvSpPr>
          <p:nvPr>
            <p:ph type="body" sz="quarter" idx="32"/>
          </p:nvPr>
        </p:nvSpPr>
        <p:spPr>
          <a:xfrm>
            <a:off x="685800" y="941832"/>
            <a:ext cx="10515600" cy="395674"/>
          </a:xfrm>
        </p:spPr>
        <p:txBody>
          <a:bodyPr/>
          <a:lstStyle/>
          <a:p>
            <a:r>
              <a:rPr lang="en-US" dirty="0"/>
              <a:t>Conclusion</a:t>
            </a:r>
          </a:p>
        </p:txBody>
      </p:sp>
      <p:sp>
        <p:nvSpPr>
          <p:cNvPr id="12" name="Text Placeholder 11">
            <a:extLst>
              <a:ext uri="{FF2B5EF4-FFF2-40B4-BE49-F238E27FC236}">
                <a16:creationId xmlns:a16="http://schemas.microsoft.com/office/drawing/2014/main" id="{3140A7C6-4CE8-8A58-1EF1-946F3E2A7177}"/>
              </a:ext>
            </a:extLst>
          </p:cNvPr>
          <p:cNvSpPr>
            <a:spLocks noGrp="1"/>
          </p:cNvSpPr>
          <p:nvPr>
            <p:ph type="body" sz="quarter" idx="33"/>
          </p:nvPr>
        </p:nvSpPr>
        <p:spPr>
          <a:xfrm>
            <a:off x="694944" y="1956816"/>
            <a:ext cx="10640085" cy="3784600"/>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br>
              <a:rPr lang="en-US" dirty="0"/>
            </a:br>
            <a:r>
              <a:rPr lang="en-US" sz="1800" i="1" dirty="0"/>
              <a:t>(Video from Baylor Univ)</a:t>
            </a:r>
          </a:p>
          <a:p>
            <a:pPr marL="457200" indent="-457200">
              <a:spcBef>
                <a:spcPts val="1800"/>
              </a:spcBef>
              <a:buFont typeface="+mj-lt"/>
              <a:buAutoNum type="arabicPeriod"/>
            </a:pPr>
            <a:r>
              <a:rPr lang="en-US" dirty="0"/>
              <a:t>Case 2: “QR Code” Filters with RFPro</a:t>
            </a:r>
            <a:br>
              <a:rPr lang="en-US" dirty="0"/>
            </a:br>
            <a:r>
              <a:rPr lang="en-US" sz="1800" i="1" dirty="0"/>
              <a:t>(Video from Chalmers Univ)</a:t>
            </a:r>
          </a:p>
          <a:p>
            <a:pPr marL="457200" indent="-457200">
              <a:spcBef>
                <a:spcPts val="1800"/>
              </a:spcBef>
              <a:buFont typeface="+mj-lt"/>
              <a:buAutoNum type="arabicPeriod"/>
            </a:pPr>
            <a:r>
              <a:rPr lang="en-US" dirty="0"/>
              <a:t>AI/ML Technologies in ADS </a:t>
            </a:r>
          </a:p>
          <a:p>
            <a:pPr marL="0" indent="0">
              <a:spcBef>
                <a:spcPts val="1800"/>
              </a:spcBef>
              <a:buNone/>
            </a:pPr>
            <a:r>
              <a:rPr lang="en-US" dirty="0"/>
              <a:t>Conclusion</a:t>
            </a:r>
          </a:p>
          <a:p>
            <a:pPr marL="457200" indent="-457200">
              <a:spcBef>
                <a:spcPts val="1800"/>
              </a:spcBef>
              <a:buFont typeface="+mj-lt"/>
              <a:buAutoNum type="arabicPeriod"/>
            </a:pPr>
            <a:endParaRPr lang="en-US" dirty="0"/>
          </a:p>
        </p:txBody>
      </p:sp>
      <p:sp>
        <p:nvSpPr>
          <p:cNvPr id="2" name="Title 1">
            <a:extLst>
              <a:ext uri="{FF2B5EF4-FFF2-40B4-BE49-F238E27FC236}">
                <a16:creationId xmlns:a16="http://schemas.microsoft.com/office/drawing/2014/main" id="{A95E3B19-9FB4-F6A9-81D2-6440F441236A}"/>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B46B212F-E437-78E5-6690-071C9146C057}"/>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77492D67-0E25-B0E4-46C3-DAACD1F49792}"/>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63C005C4-F18A-960B-6ACB-37A2F36573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68" y="1879032"/>
            <a:ext cx="5998632" cy="2999316"/>
          </a:xfrm>
          <a:prstGeom prst="rect">
            <a:avLst/>
          </a:prstGeom>
        </p:spPr>
      </p:pic>
    </p:spTree>
    <p:extLst>
      <p:ext uri="{BB962C8B-B14F-4D97-AF65-F5344CB8AC3E}">
        <p14:creationId xmlns:p14="http://schemas.microsoft.com/office/powerpoint/2010/main" val="26843747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EEF0C4F-3094-CA5F-4586-D51A2ECA7ECA}"/>
              </a:ext>
            </a:extLst>
          </p:cNvPr>
          <p:cNvSpPr>
            <a:spLocks noGrp="1"/>
          </p:cNvSpPr>
          <p:nvPr>
            <p:ph type="body" sz="quarter" idx="33"/>
          </p:nvPr>
        </p:nvSpPr>
        <p:spPr>
          <a:xfrm>
            <a:off x="580365" y="1447800"/>
            <a:ext cx="10640085" cy="4191000"/>
          </a:xfrm>
        </p:spPr>
        <p:txBody>
          <a:bodyPr/>
          <a:lstStyle/>
          <a:p>
            <a:pPr>
              <a:buFont typeface="Wingdings" panose="05000000000000000000" pitchFamily="2" charset="2"/>
              <a:buChar char="ü"/>
            </a:pPr>
            <a:r>
              <a:rPr lang="en-US" b="1" dirty="0"/>
              <a:t>You can achieve more through Automation </a:t>
            </a:r>
          </a:p>
          <a:p>
            <a:pPr lvl="1"/>
            <a:r>
              <a:rPr lang="en-US" dirty="0"/>
              <a:t>Python is an easy, universal language, and ADS APIs make automation easier than ever.  </a:t>
            </a:r>
          </a:p>
          <a:p>
            <a:pPr lvl="1"/>
            <a:r>
              <a:rPr lang="en-US" dirty="0"/>
              <a:t>Multiple interfaces : Command line inside ADS, headless from outside, or custom Apps</a:t>
            </a:r>
          </a:p>
          <a:p>
            <a:pPr lvl="1"/>
            <a:r>
              <a:rPr lang="en-US" dirty="0"/>
              <a:t>Microsoft VS Code and Copilot are remarkably helpful</a:t>
            </a:r>
          </a:p>
          <a:p>
            <a:pPr lvl="1"/>
            <a:r>
              <a:rPr lang="en-US" dirty="0"/>
              <a:t>Anyone can do it!</a:t>
            </a:r>
          </a:p>
          <a:p>
            <a:pPr>
              <a:buFont typeface="Wingdings" panose="05000000000000000000" pitchFamily="2" charset="2"/>
              <a:buChar char="ü"/>
            </a:pPr>
            <a:r>
              <a:rPr lang="en-US" b="1" dirty="0"/>
              <a:t>Automation is the on-ramp to AI/ML</a:t>
            </a:r>
          </a:p>
          <a:p>
            <a:pPr lvl="1"/>
            <a:r>
              <a:rPr lang="en-US" dirty="0"/>
              <a:t>A new wave of technology is coming to assist designers</a:t>
            </a:r>
          </a:p>
          <a:p>
            <a:pPr lvl="1"/>
            <a:r>
              <a:rPr lang="en-US" dirty="0"/>
              <a:t>Designers who use AI will out-produce Designers who don’t</a:t>
            </a:r>
          </a:p>
          <a:p>
            <a:pPr lvl="1"/>
            <a:r>
              <a:rPr lang="en-US" dirty="0"/>
              <a:t>Invest now to enhance your skills</a:t>
            </a:r>
          </a:p>
          <a:p>
            <a:pPr>
              <a:buFont typeface="Wingdings" panose="05000000000000000000" pitchFamily="2" charset="2"/>
              <a:buChar char="ü"/>
            </a:pPr>
            <a:r>
              <a:rPr lang="en-US" b="1" dirty="0"/>
              <a:t>Open, standards-based workflows </a:t>
            </a:r>
          </a:p>
          <a:p>
            <a:pPr lvl="1"/>
            <a:r>
              <a:rPr lang="en-US" dirty="0"/>
              <a:t>AI technology is moving quickly.  Open standards reduce risk.</a:t>
            </a:r>
          </a:p>
          <a:p>
            <a:pPr lvl="1"/>
            <a:r>
              <a:rPr lang="en-US" dirty="0"/>
              <a:t>Keysight is working toward Open, Secure, and Scalable workflows</a:t>
            </a:r>
          </a:p>
        </p:txBody>
      </p:sp>
      <p:sp>
        <p:nvSpPr>
          <p:cNvPr id="4" name="Title 3">
            <a:extLst>
              <a:ext uri="{FF2B5EF4-FFF2-40B4-BE49-F238E27FC236}">
                <a16:creationId xmlns:a16="http://schemas.microsoft.com/office/drawing/2014/main" id="{D0FA40D5-6906-DAB0-BF8C-46E6977D80F7}"/>
              </a:ext>
            </a:extLst>
          </p:cNvPr>
          <p:cNvSpPr>
            <a:spLocks noGrp="1"/>
          </p:cNvSpPr>
          <p:nvPr>
            <p:ph type="title"/>
          </p:nvPr>
        </p:nvSpPr>
        <p:spPr>
          <a:xfrm>
            <a:off x="580365" y="566414"/>
            <a:ext cx="10515600" cy="369332"/>
          </a:xfrm>
        </p:spPr>
        <p:txBody>
          <a:bodyPr/>
          <a:lstStyle/>
          <a:p>
            <a:r>
              <a:rPr lang="en-US" dirty="0"/>
              <a:t>Conclusion </a:t>
            </a:r>
          </a:p>
        </p:txBody>
      </p:sp>
      <p:grpSp>
        <p:nvGrpSpPr>
          <p:cNvPr id="9" name="Group 8">
            <a:extLst>
              <a:ext uri="{FF2B5EF4-FFF2-40B4-BE49-F238E27FC236}">
                <a16:creationId xmlns:a16="http://schemas.microsoft.com/office/drawing/2014/main" id="{B36902D2-34CE-F98C-0B85-F64B7E5EBFA7}"/>
              </a:ext>
            </a:extLst>
          </p:cNvPr>
          <p:cNvGrpSpPr/>
          <p:nvPr/>
        </p:nvGrpSpPr>
        <p:grpSpPr>
          <a:xfrm>
            <a:off x="7313085" y="2637410"/>
            <a:ext cx="4726515" cy="2848990"/>
            <a:chOff x="7696200" y="3124200"/>
            <a:chExt cx="4267200" cy="2572130"/>
          </a:xfrm>
        </p:grpSpPr>
        <p:pic>
          <p:nvPicPr>
            <p:cNvPr id="7" name="Picture 6">
              <a:extLst>
                <a:ext uri="{FF2B5EF4-FFF2-40B4-BE49-F238E27FC236}">
                  <a16:creationId xmlns:a16="http://schemas.microsoft.com/office/drawing/2014/main" id="{5F07F6D2-1858-54C0-0D8A-04E524EC7FF4}"/>
                </a:ext>
              </a:extLst>
            </p:cNvPr>
            <p:cNvPicPr>
              <a:picLocks noChangeAspect="1"/>
            </p:cNvPicPr>
            <p:nvPr/>
          </p:nvPicPr>
          <p:blipFill>
            <a:blip r:embed="rId2"/>
            <a:srcRect l="3517" t="5594" r="-206"/>
            <a:stretch/>
          </p:blipFill>
          <p:spPr>
            <a:xfrm>
              <a:off x="7696200" y="3124200"/>
              <a:ext cx="4191000" cy="2572130"/>
            </a:xfrm>
            <a:prstGeom prst="rect">
              <a:avLst/>
            </a:prstGeom>
          </p:spPr>
        </p:pic>
        <p:sp>
          <p:nvSpPr>
            <p:cNvPr id="8" name="Rectangle 7">
              <a:extLst>
                <a:ext uri="{FF2B5EF4-FFF2-40B4-BE49-F238E27FC236}">
                  <a16:creationId xmlns:a16="http://schemas.microsoft.com/office/drawing/2014/main" id="{F334ADF9-B17A-6300-69AF-D64327FE2AF9}"/>
                </a:ext>
              </a:extLst>
            </p:cNvPr>
            <p:cNvSpPr/>
            <p:nvPr/>
          </p:nvSpPr>
          <p:spPr>
            <a:xfrm>
              <a:off x="10287000" y="3124200"/>
              <a:ext cx="1676400" cy="685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grpSp>
      <p:sp>
        <p:nvSpPr>
          <p:cNvPr id="10" name="Footer Placeholder 3">
            <a:extLst>
              <a:ext uri="{FF2B5EF4-FFF2-40B4-BE49-F238E27FC236}">
                <a16:creationId xmlns:a16="http://schemas.microsoft.com/office/drawing/2014/main" id="{0423BA18-E812-9FA8-D251-DE6A40BE9F09}"/>
              </a:ext>
            </a:extLst>
          </p:cNvPr>
          <p:cNvSpPr>
            <a:spLocks noGrp="1"/>
          </p:cNvSpPr>
          <p:nvPr>
            <p:ph type="ftr" sz="quarter" idx="34"/>
          </p:nvPr>
        </p:nvSpPr>
        <p:spPr>
          <a:xfrm>
            <a:off x="4038600" y="6456363"/>
            <a:ext cx="4114800" cy="153987"/>
          </a:xfrm>
        </p:spPr>
        <p:txBody>
          <a:bodyPr/>
          <a:lstStyle/>
          <a:p>
            <a:r>
              <a:rPr lang="en-US" dirty="0"/>
              <a:t>Keysight EDA Connect 2025</a:t>
            </a:r>
          </a:p>
        </p:txBody>
      </p:sp>
    </p:spTree>
    <p:extLst>
      <p:ext uri="{BB962C8B-B14F-4D97-AF65-F5344CB8AC3E}">
        <p14:creationId xmlns:p14="http://schemas.microsoft.com/office/powerpoint/2010/main" val="24137889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BE981-27B4-5331-2325-CC19F44372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4B33BBD-CFA6-8EE6-A698-0B6E8BB95BE2}"/>
              </a:ext>
            </a:extLst>
          </p:cNvPr>
          <p:cNvSpPr>
            <a:spLocks noGrp="1"/>
          </p:cNvSpPr>
          <p:nvPr>
            <p:ph type="title"/>
          </p:nvPr>
        </p:nvSpPr>
        <p:spPr>
          <a:xfrm>
            <a:off x="685800" y="548640"/>
            <a:ext cx="10515600" cy="369332"/>
          </a:xfrm>
        </p:spPr>
        <p:txBody>
          <a:bodyPr/>
          <a:lstStyle/>
          <a:p>
            <a:r>
              <a:rPr lang="en-US" dirty="0"/>
              <a:t>Learn more about ADS APIs &amp; Python Automation </a:t>
            </a:r>
          </a:p>
        </p:txBody>
      </p:sp>
      <p:sp>
        <p:nvSpPr>
          <p:cNvPr id="3" name="Footer Placeholder 3">
            <a:extLst>
              <a:ext uri="{FF2B5EF4-FFF2-40B4-BE49-F238E27FC236}">
                <a16:creationId xmlns:a16="http://schemas.microsoft.com/office/drawing/2014/main" id="{18BC8531-D3D2-EEBB-011D-C1BA16E954FC}"/>
              </a:ext>
            </a:extLst>
          </p:cNvPr>
          <p:cNvSpPr>
            <a:spLocks noGrp="1"/>
          </p:cNvSpPr>
          <p:nvPr>
            <p:ph type="ftr" sz="quarter" idx="33"/>
          </p:nvPr>
        </p:nvSpPr>
        <p:spPr>
          <a:xfrm>
            <a:off x="4038600" y="6456363"/>
            <a:ext cx="4114800" cy="153987"/>
          </a:xfrm>
        </p:spPr>
        <p:txBody>
          <a:bodyPr/>
          <a:lstStyle/>
          <a:p>
            <a:r>
              <a:rPr lang="en-US" dirty="0"/>
              <a:t>Keysight EDA Connect 2025</a:t>
            </a:r>
          </a:p>
        </p:txBody>
      </p:sp>
      <p:pic>
        <p:nvPicPr>
          <p:cNvPr id="6" name="Picture 5">
            <a:extLst>
              <a:ext uri="{FF2B5EF4-FFF2-40B4-BE49-F238E27FC236}">
                <a16:creationId xmlns:a16="http://schemas.microsoft.com/office/drawing/2014/main" id="{42151ACA-1081-FCBF-815E-52B502ABFF4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1204914" y="3723478"/>
            <a:ext cx="3094944" cy="1760378"/>
          </a:xfrm>
          <a:prstGeom prst="rect">
            <a:avLst/>
          </a:prstGeom>
        </p:spPr>
      </p:pic>
      <p:sp>
        <p:nvSpPr>
          <p:cNvPr id="7" name="TextBox 6">
            <a:extLst>
              <a:ext uri="{FF2B5EF4-FFF2-40B4-BE49-F238E27FC236}">
                <a16:creationId xmlns:a16="http://schemas.microsoft.com/office/drawing/2014/main" id="{B9893DA4-C199-89B2-E2F8-D83B2B08F758}"/>
              </a:ext>
            </a:extLst>
          </p:cNvPr>
          <p:cNvSpPr txBox="1"/>
          <p:nvPr/>
        </p:nvSpPr>
        <p:spPr>
          <a:xfrm>
            <a:off x="1204913" y="5592713"/>
            <a:ext cx="4093029" cy="661228"/>
          </a:xfrm>
          <a:prstGeom prst="rect">
            <a:avLst/>
          </a:prstGeom>
          <a:noFill/>
        </p:spPr>
        <p:txBody>
          <a:bodyPr wrap="none" lIns="0" tIns="0" rIns="0" bIns="0" rtlCol="0">
            <a:noAutofit/>
          </a:bodyPr>
          <a:lstStyle/>
          <a:p>
            <a:pPr algn="l"/>
            <a:r>
              <a:rPr lang="en-US" sz="1200" b="1">
                <a:solidFill>
                  <a:schemeClr val="tx1">
                    <a:lumMod val="85000"/>
                    <a:lumOff val="15000"/>
                  </a:schemeClr>
                </a:solidFill>
              </a:rPr>
              <a:t>Baylor University </a:t>
            </a:r>
            <a:r>
              <a:rPr lang="en-US" sz="1200">
                <a:solidFill>
                  <a:schemeClr val="tx1">
                    <a:lumMod val="85000"/>
                    <a:lumOff val="15000"/>
                  </a:schemeClr>
                </a:solidFill>
              </a:rPr>
              <a:t>(US) succeeds with ADS Python APIs </a:t>
            </a:r>
          </a:p>
          <a:p>
            <a:pPr algn="l"/>
            <a:r>
              <a:rPr lang="en-US" sz="1200">
                <a:solidFill>
                  <a:schemeClr val="tx1">
                    <a:lumMod val="85000"/>
                    <a:lumOff val="15000"/>
                  </a:schemeClr>
                </a:solidFill>
              </a:rPr>
              <a:t>for AI-based </a:t>
            </a:r>
            <a:r>
              <a:rPr lang="en-US" sz="1200" err="1">
                <a:solidFill>
                  <a:schemeClr val="tx1">
                    <a:lumMod val="85000"/>
                    <a:lumOff val="15000"/>
                  </a:schemeClr>
                </a:solidFill>
              </a:rPr>
              <a:t>Loadpull</a:t>
            </a:r>
            <a:r>
              <a:rPr lang="en-US" sz="1200">
                <a:solidFill>
                  <a:schemeClr val="tx1">
                    <a:lumMod val="85000"/>
                    <a:lumOff val="15000"/>
                  </a:schemeClr>
                </a:solidFill>
              </a:rPr>
              <a:t> research</a:t>
            </a:r>
          </a:p>
          <a:p>
            <a:pPr algn="l"/>
            <a:r>
              <a:rPr lang="en-US" sz="1200">
                <a:solidFill>
                  <a:schemeClr val="tx1">
                    <a:lumMod val="85000"/>
                    <a:lumOff val="15000"/>
                  </a:schemeClr>
                </a:solidFill>
                <a:hlinkClick r:id="rId5"/>
              </a:rPr>
              <a:t>https://www.youtube.com/watch?v=jvRouRay1jU</a:t>
            </a:r>
            <a:r>
              <a:rPr lang="en-US" sz="1200">
                <a:solidFill>
                  <a:schemeClr val="tx1">
                    <a:lumMod val="85000"/>
                    <a:lumOff val="15000"/>
                  </a:schemeClr>
                </a:solidFill>
              </a:rPr>
              <a:t> </a:t>
            </a:r>
          </a:p>
        </p:txBody>
      </p:sp>
      <p:pic>
        <p:nvPicPr>
          <p:cNvPr id="9" name="Picture 8">
            <a:extLst>
              <a:ext uri="{FF2B5EF4-FFF2-40B4-BE49-F238E27FC236}">
                <a16:creationId xmlns:a16="http://schemas.microsoft.com/office/drawing/2014/main" id="{1EAC796D-D2D5-FC29-1CE9-99C5CB6A3DF5}"/>
              </a:ext>
            </a:extLst>
          </p:cNvPr>
          <p:cNvPicPr>
            <a:picLocks noChangeAspect="1"/>
          </p:cNvPicPr>
          <p:nvPr/>
        </p:nvPicPr>
        <p:blipFill>
          <a:blip r:embed="rId6"/>
          <a:stretch>
            <a:fillRect/>
          </a:stretch>
        </p:blipFill>
        <p:spPr>
          <a:xfrm>
            <a:off x="6008913" y="3695161"/>
            <a:ext cx="3200401" cy="1788695"/>
          </a:xfrm>
          <a:prstGeom prst="rect">
            <a:avLst/>
          </a:prstGeom>
        </p:spPr>
      </p:pic>
      <p:sp>
        <p:nvSpPr>
          <p:cNvPr id="10" name="TextBox 9">
            <a:extLst>
              <a:ext uri="{FF2B5EF4-FFF2-40B4-BE49-F238E27FC236}">
                <a16:creationId xmlns:a16="http://schemas.microsoft.com/office/drawing/2014/main" id="{C32BE21E-DA0E-C358-F367-350938886B9E}"/>
              </a:ext>
            </a:extLst>
          </p:cNvPr>
          <p:cNvSpPr txBox="1"/>
          <p:nvPr/>
        </p:nvSpPr>
        <p:spPr>
          <a:xfrm>
            <a:off x="6008913" y="5654663"/>
            <a:ext cx="4093029" cy="661228"/>
          </a:xfrm>
          <a:prstGeom prst="rect">
            <a:avLst/>
          </a:prstGeom>
          <a:noFill/>
        </p:spPr>
        <p:txBody>
          <a:bodyPr wrap="none" lIns="0" tIns="0" rIns="0" bIns="0" rtlCol="0">
            <a:noAutofit/>
          </a:bodyPr>
          <a:lstStyle/>
          <a:p>
            <a:pPr algn="l"/>
            <a:r>
              <a:rPr lang="en-US" sz="1200" b="1" err="1">
                <a:solidFill>
                  <a:schemeClr val="tx1">
                    <a:lumMod val="85000"/>
                    <a:lumOff val="15000"/>
                  </a:schemeClr>
                </a:solidFill>
              </a:rPr>
              <a:t>Filpal</a:t>
            </a:r>
            <a:r>
              <a:rPr lang="en-US" sz="1200" b="1">
                <a:solidFill>
                  <a:schemeClr val="tx1">
                    <a:lumMod val="85000"/>
                    <a:lumOff val="15000"/>
                  </a:schemeClr>
                </a:solidFill>
              </a:rPr>
              <a:t> </a:t>
            </a:r>
            <a:r>
              <a:rPr lang="en-US" sz="1200">
                <a:solidFill>
                  <a:schemeClr val="tx1">
                    <a:lumMod val="85000"/>
                    <a:lumOff val="15000"/>
                  </a:schemeClr>
                </a:solidFill>
              </a:rPr>
              <a:t>(Malaysia) startup succeeds with ADS Python APIs </a:t>
            </a:r>
          </a:p>
          <a:p>
            <a:pPr algn="l"/>
            <a:r>
              <a:rPr lang="en-US" sz="1200">
                <a:solidFill>
                  <a:schemeClr val="tx1">
                    <a:lumMod val="85000"/>
                    <a:lumOff val="15000"/>
                  </a:schemeClr>
                </a:solidFill>
              </a:rPr>
              <a:t>for AI-based Optimization research</a:t>
            </a:r>
          </a:p>
          <a:p>
            <a:pPr algn="l"/>
            <a:r>
              <a:rPr lang="en-US" sz="1200">
                <a:solidFill>
                  <a:schemeClr val="tx1">
                    <a:lumMod val="85000"/>
                    <a:lumOff val="15000"/>
                  </a:schemeClr>
                </a:solidFill>
                <a:hlinkClick r:id="rId7"/>
              </a:rPr>
              <a:t>https://www.youtube.com/watch?v=zVDZgyXg-6w</a:t>
            </a:r>
            <a:r>
              <a:rPr lang="en-US" sz="1200">
                <a:solidFill>
                  <a:schemeClr val="tx1">
                    <a:lumMod val="85000"/>
                    <a:lumOff val="15000"/>
                  </a:schemeClr>
                </a:solidFill>
              </a:rPr>
              <a:t> </a:t>
            </a:r>
          </a:p>
        </p:txBody>
      </p:sp>
      <p:pic>
        <p:nvPicPr>
          <p:cNvPr id="14" name="Picture 13">
            <a:extLst>
              <a:ext uri="{FF2B5EF4-FFF2-40B4-BE49-F238E27FC236}">
                <a16:creationId xmlns:a16="http://schemas.microsoft.com/office/drawing/2014/main" id="{21458CF6-4EF1-FE4C-35E8-4D6E87DEC7FA}"/>
              </a:ext>
            </a:extLst>
          </p:cNvPr>
          <p:cNvPicPr>
            <a:picLocks noChangeAspect="1"/>
          </p:cNvPicPr>
          <p:nvPr/>
        </p:nvPicPr>
        <p:blipFill>
          <a:blip r:embed="rId8"/>
          <a:stretch>
            <a:fillRect/>
          </a:stretch>
        </p:blipFill>
        <p:spPr>
          <a:xfrm>
            <a:off x="6008913" y="1440954"/>
            <a:ext cx="2982687" cy="1611715"/>
          </a:xfrm>
          <a:prstGeom prst="rect">
            <a:avLst/>
          </a:prstGeom>
        </p:spPr>
      </p:pic>
      <p:sp>
        <p:nvSpPr>
          <p:cNvPr id="16" name="TextBox 15">
            <a:extLst>
              <a:ext uri="{FF2B5EF4-FFF2-40B4-BE49-F238E27FC236}">
                <a16:creationId xmlns:a16="http://schemas.microsoft.com/office/drawing/2014/main" id="{ED8AC644-96A5-1E88-E48F-79EA3AACAEDF}"/>
              </a:ext>
            </a:extLst>
          </p:cNvPr>
          <p:cNvSpPr txBox="1"/>
          <p:nvPr/>
        </p:nvSpPr>
        <p:spPr>
          <a:xfrm>
            <a:off x="6008913" y="3131105"/>
            <a:ext cx="3345316" cy="393249"/>
          </a:xfrm>
          <a:prstGeom prst="rect">
            <a:avLst/>
          </a:prstGeom>
          <a:noFill/>
        </p:spPr>
        <p:txBody>
          <a:bodyPr wrap="none" lIns="0" tIns="0" rIns="0" bIns="0" rtlCol="0">
            <a:noAutofit/>
          </a:bodyPr>
          <a:lstStyle/>
          <a:p>
            <a:pPr algn="l"/>
            <a:r>
              <a:rPr lang="en-US" sz="1200" b="1" dirty="0">
                <a:solidFill>
                  <a:schemeClr val="tx1">
                    <a:lumMod val="85000"/>
                    <a:lumOff val="15000"/>
                  </a:schemeClr>
                </a:solidFill>
              </a:rPr>
              <a:t>ANN for measurement-based PA workflow</a:t>
            </a:r>
            <a:endParaRPr lang="en-US" sz="1200" dirty="0">
              <a:solidFill>
                <a:schemeClr val="tx1">
                  <a:lumMod val="85000"/>
                  <a:lumOff val="15000"/>
                </a:schemeClr>
              </a:solidFill>
            </a:endParaRPr>
          </a:p>
          <a:p>
            <a:pPr algn="l"/>
            <a:r>
              <a:rPr lang="en-US" sz="1200" i="1" dirty="0">
                <a:solidFill>
                  <a:schemeClr val="tx1">
                    <a:lumMod val="85000"/>
                    <a:lumOff val="15000"/>
                  </a:schemeClr>
                </a:solidFill>
              </a:rPr>
              <a:t>(Video coming soon)</a:t>
            </a:r>
          </a:p>
        </p:txBody>
      </p:sp>
      <p:pic>
        <p:nvPicPr>
          <p:cNvPr id="18" name="Picture 17" descr="A qr code with black squares&#10;&#10;Description automatically generated">
            <a:extLst>
              <a:ext uri="{FF2B5EF4-FFF2-40B4-BE49-F238E27FC236}">
                <a16:creationId xmlns:a16="http://schemas.microsoft.com/office/drawing/2014/main" id="{F24C77DD-7185-EBB9-EBE8-ED8CFC9A5AA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952628" y="1211310"/>
            <a:ext cx="1993443" cy="1993443"/>
          </a:xfrm>
          <a:prstGeom prst="rect">
            <a:avLst/>
          </a:prstGeom>
        </p:spPr>
      </p:pic>
      <p:sp>
        <p:nvSpPr>
          <p:cNvPr id="22" name="TextBox 21">
            <a:extLst>
              <a:ext uri="{FF2B5EF4-FFF2-40B4-BE49-F238E27FC236}">
                <a16:creationId xmlns:a16="http://schemas.microsoft.com/office/drawing/2014/main" id="{5C5EAFF7-27AA-D515-799A-1041F9AD847D}"/>
              </a:ext>
            </a:extLst>
          </p:cNvPr>
          <p:cNvSpPr txBox="1"/>
          <p:nvPr/>
        </p:nvSpPr>
        <p:spPr>
          <a:xfrm>
            <a:off x="9443356" y="3052669"/>
            <a:ext cx="1897515" cy="276999"/>
          </a:xfrm>
          <a:prstGeom prst="rect">
            <a:avLst/>
          </a:prstGeom>
          <a:noFill/>
        </p:spPr>
        <p:txBody>
          <a:bodyPr wrap="square">
            <a:spAutoFit/>
          </a:bodyPr>
          <a:lstStyle/>
          <a:p>
            <a:r>
              <a:rPr lang="en-US" sz="1200" i="1"/>
              <a:t>17-page app note (new!)</a:t>
            </a:r>
          </a:p>
        </p:txBody>
      </p:sp>
      <p:pic>
        <p:nvPicPr>
          <p:cNvPr id="11" name="Picture 10" descr="A qr code with a few black squares&#10;&#10;Description automatically generated">
            <a:extLst>
              <a:ext uri="{FF2B5EF4-FFF2-40B4-BE49-F238E27FC236}">
                <a16:creationId xmlns:a16="http://schemas.microsoft.com/office/drawing/2014/main" id="{EEE3FFDF-7B00-C8F9-B7D6-F9EFFEAA0DA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812876" y="3741783"/>
            <a:ext cx="1695450" cy="1695450"/>
          </a:xfrm>
          <a:prstGeom prst="rect">
            <a:avLst/>
          </a:prstGeom>
        </p:spPr>
      </p:pic>
      <p:pic>
        <p:nvPicPr>
          <p:cNvPr id="17" name="Picture 16" descr="A qr code with a few black squares&#10;&#10;Description automatically generated">
            <a:extLst>
              <a:ext uri="{FF2B5EF4-FFF2-40B4-BE49-F238E27FC236}">
                <a16:creationId xmlns:a16="http://schemas.microsoft.com/office/drawing/2014/main" id="{423BA889-05E5-36F9-412A-3F522916A81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098932" y="3741783"/>
            <a:ext cx="1642320" cy="1642320"/>
          </a:xfrm>
          <a:prstGeom prst="rect">
            <a:avLst/>
          </a:prstGeom>
        </p:spPr>
      </p:pic>
      <p:sp>
        <p:nvSpPr>
          <p:cNvPr id="19" name="Rectangle 18">
            <a:extLst>
              <a:ext uri="{FF2B5EF4-FFF2-40B4-BE49-F238E27FC236}">
                <a16:creationId xmlns:a16="http://schemas.microsoft.com/office/drawing/2014/main" id="{F2D17AFC-47DD-7094-F6FD-176A989988A7}"/>
              </a:ext>
            </a:extLst>
          </p:cNvPr>
          <p:cNvSpPr/>
          <p:nvPr/>
        </p:nvSpPr>
        <p:spPr>
          <a:xfrm>
            <a:off x="1243886" y="1391966"/>
            <a:ext cx="3745847" cy="1690151"/>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err="1">
              <a:solidFill>
                <a:schemeClr val="tx1"/>
              </a:solidFill>
            </a:endParaRPr>
          </a:p>
        </p:txBody>
      </p:sp>
      <p:sp>
        <p:nvSpPr>
          <p:cNvPr id="24" name="TextBox 23">
            <a:extLst>
              <a:ext uri="{FF2B5EF4-FFF2-40B4-BE49-F238E27FC236}">
                <a16:creationId xmlns:a16="http://schemas.microsoft.com/office/drawing/2014/main" id="{4EE7D561-9F2D-8B6B-32A6-51522ED71875}"/>
              </a:ext>
            </a:extLst>
          </p:cNvPr>
          <p:cNvSpPr txBox="1"/>
          <p:nvPr/>
        </p:nvSpPr>
        <p:spPr>
          <a:xfrm>
            <a:off x="1245929" y="3120470"/>
            <a:ext cx="3743804" cy="201779"/>
          </a:xfrm>
          <a:prstGeom prst="rect">
            <a:avLst/>
          </a:prstGeom>
          <a:noFill/>
        </p:spPr>
        <p:txBody>
          <a:bodyPr wrap="none" lIns="0" tIns="0" rIns="0" bIns="0" rtlCol="0">
            <a:noAutofit/>
          </a:bodyPr>
          <a:lstStyle/>
          <a:p>
            <a:pPr algn="l"/>
            <a:r>
              <a:rPr lang="en-US" sz="1200" b="1" dirty="0"/>
              <a:t>Whitepaper </a:t>
            </a:r>
            <a:r>
              <a:rPr lang="en-US" sz="1200" dirty="0"/>
              <a:t>outlining what’s possible with ADS python</a:t>
            </a:r>
          </a:p>
        </p:txBody>
      </p:sp>
      <p:pic>
        <p:nvPicPr>
          <p:cNvPr id="2" name="Picture 1">
            <a:extLst>
              <a:ext uri="{FF2B5EF4-FFF2-40B4-BE49-F238E27FC236}">
                <a16:creationId xmlns:a16="http://schemas.microsoft.com/office/drawing/2014/main" id="{D9868130-00F9-1DA0-F345-4E4298E7D752}"/>
              </a:ext>
            </a:extLst>
          </p:cNvPr>
          <p:cNvPicPr>
            <a:picLocks noChangeAspect="1"/>
          </p:cNvPicPr>
          <p:nvPr/>
        </p:nvPicPr>
        <p:blipFill>
          <a:blip r:embed="rId12"/>
          <a:stretch>
            <a:fillRect/>
          </a:stretch>
        </p:blipFill>
        <p:spPr>
          <a:xfrm>
            <a:off x="1722824" y="1448410"/>
            <a:ext cx="1154085" cy="1493355"/>
          </a:xfrm>
          <a:prstGeom prst="rect">
            <a:avLst/>
          </a:prstGeom>
          <a:effectLst>
            <a:outerShdw blurRad="76200" dir="18900000" sy="23000" kx="-1200000" algn="bl" rotWithShape="0">
              <a:prstClr val="black">
                <a:alpha val="20000"/>
              </a:prstClr>
            </a:outerShdw>
          </a:effectLst>
          <a:scene3d>
            <a:camera prst="perspectiveHeroicExtremeLeftFacing">
              <a:rot lat="0" lon="1200000" rev="21480000"/>
            </a:camera>
            <a:lightRig rig="threePt" dir="t"/>
          </a:scene3d>
        </p:spPr>
      </p:pic>
      <p:pic>
        <p:nvPicPr>
          <p:cNvPr id="5" name="Picture 4" descr="A qr code with a few black squares&#10;&#10;Description automatically generated">
            <a:extLst>
              <a:ext uri="{FF2B5EF4-FFF2-40B4-BE49-F238E27FC236}">
                <a16:creationId xmlns:a16="http://schemas.microsoft.com/office/drawing/2014/main" id="{44090368-3F72-5120-6EE2-19184F4E5F3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206041" y="1497579"/>
            <a:ext cx="1454560" cy="1454560"/>
          </a:xfrm>
          <a:prstGeom prst="rect">
            <a:avLst/>
          </a:prstGeom>
        </p:spPr>
      </p:pic>
      <p:sp>
        <p:nvSpPr>
          <p:cNvPr id="8" name="TextBox 7">
            <a:extLst>
              <a:ext uri="{FF2B5EF4-FFF2-40B4-BE49-F238E27FC236}">
                <a16:creationId xmlns:a16="http://schemas.microsoft.com/office/drawing/2014/main" id="{815AA2F3-96B9-6E11-06A5-B923792CF789}"/>
              </a:ext>
            </a:extLst>
          </p:cNvPr>
          <p:cNvSpPr txBox="1"/>
          <p:nvPr/>
        </p:nvSpPr>
        <p:spPr>
          <a:xfrm>
            <a:off x="-1151525" y="6184721"/>
            <a:ext cx="894735" cy="225043"/>
          </a:xfrm>
          <a:prstGeom prst="rect">
            <a:avLst/>
          </a:prstGeom>
          <a:noFill/>
        </p:spPr>
        <p:txBody>
          <a:bodyPr wrap="none" lIns="0" tIns="0" rIns="0" bIns="0" rtlCol="0">
            <a:noAutofit/>
          </a:bodyPr>
          <a:lstStyle/>
          <a:p>
            <a:pPr algn="l"/>
            <a:r>
              <a:rPr lang="en-US" sz="1400">
                <a:solidFill>
                  <a:schemeClr val="tx1">
                    <a:lumMod val="85000"/>
                    <a:lumOff val="15000"/>
                  </a:schemeClr>
                </a:solidFill>
                <a:hlinkClick r:id="rId14"/>
              </a:rPr>
              <a:t>Direct link</a:t>
            </a:r>
            <a:endParaRPr lang="en-US" sz="1400">
              <a:solidFill>
                <a:schemeClr val="tx1">
                  <a:lumMod val="85000"/>
                  <a:lumOff val="15000"/>
                </a:schemeClr>
              </a:solidFill>
            </a:endParaRPr>
          </a:p>
        </p:txBody>
      </p:sp>
    </p:spTree>
    <p:extLst>
      <p:ext uri="{BB962C8B-B14F-4D97-AF65-F5344CB8AC3E}">
        <p14:creationId xmlns:p14="http://schemas.microsoft.com/office/powerpoint/2010/main" val="40037864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BA38C-D484-5F0D-2032-FF7C9A9181A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CEFA01D-7DE0-0CB3-1F0B-5BFD5B096A91}"/>
              </a:ext>
            </a:extLst>
          </p:cNvPr>
          <p:cNvSpPr>
            <a:spLocks noGrp="1"/>
          </p:cNvSpPr>
          <p:nvPr>
            <p:ph type="title"/>
          </p:nvPr>
        </p:nvSpPr>
        <p:spPr>
          <a:xfrm>
            <a:off x="533400" y="417552"/>
            <a:ext cx="10515600" cy="369332"/>
          </a:xfrm>
        </p:spPr>
        <p:txBody>
          <a:bodyPr/>
          <a:lstStyle/>
          <a:p>
            <a:r>
              <a:rPr lang="en-US" dirty="0"/>
              <a:t>Learn more about ADS APIs &amp; Python Automation</a:t>
            </a:r>
          </a:p>
        </p:txBody>
      </p:sp>
      <p:sp>
        <p:nvSpPr>
          <p:cNvPr id="7" name="TextBox 6">
            <a:extLst>
              <a:ext uri="{FF2B5EF4-FFF2-40B4-BE49-F238E27FC236}">
                <a16:creationId xmlns:a16="http://schemas.microsoft.com/office/drawing/2014/main" id="{641BDB4B-3DEE-5094-452B-3655DC8EB8B2}"/>
              </a:ext>
            </a:extLst>
          </p:cNvPr>
          <p:cNvSpPr txBox="1"/>
          <p:nvPr/>
        </p:nvSpPr>
        <p:spPr>
          <a:xfrm>
            <a:off x="529590" y="1319629"/>
            <a:ext cx="11658600" cy="4524315"/>
          </a:xfrm>
          <a:prstGeom prst="rect">
            <a:avLst/>
          </a:prstGeom>
          <a:noFill/>
        </p:spPr>
        <p:txBody>
          <a:bodyPr wrap="square">
            <a:spAutoFit/>
          </a:bodyPr>
          <a:lstStyle/>
          <a:p>
            <a:pPr algn="l"/>
            <a:r>
              <a:rPr lang="en-US" b="1" i="0" strike="noStrike" dirty="0">
                <a:effectLst/>
                <a:latin typeface="+mn-lt"/>
              </a:rPr>
              <a:t>Python Tutorials and resources</a:t>
            </a:r>
            <a:endParaRPr lang="en-US" b="1" i="0" strike="noStrike" dirty="0">
              <a:effectLst/>
              <a:latin typeface="+mn-lt"/>
              <a:hlinkClick r:id="rId2">
                <a:extLst>
                  <a:ext uri="{A12FA001-AC4F-418D-AE19-62706E023703}">
                    <ahyp:hlinkClr xmlns:ahyp="http://schemas.microsoft.com/office/drawing/2018/hyperlinkcolor" val="tx"/>
                  </a:ext>
                </a:extLst>
              </a:hlinkClick>
            </a:endParaRPr>
          </a:p>
          <a:p>
            <a:pPr algn="l"/>
            <a:endParaRPr lang="en-US" sz="1600" i="0" u="sng" strike="noStrike" dirty="0">
              <a:solidFill>
                <a:srgbClr val="740014"/>
              </a:solidFill>
              <a:effectLst/>
              <a:latin typeface="+mn-lt"/>
              <a:hlinkClick r:id="rId2">
                <a:extLst>
                  <a:ext uri="{A12FA001-AC4F-418D-AE19-62706E023703}">
                    <ahyp:hlinkClr xmlns:ahyp="http://schemas.microsoft.com/office/drawing/2018/hyperlinkcolor" val="tx"/>
                  </a:ext>
                </a:extLst>
              </a:hlinkClick>
            </a:endParaRPr>
          </a:p>
          <a:p>
            <a:pPr algn="l"/>
            <a:r>
              <a:rPr lang="en-US" sz="1600" dirty="0">
                <a:solidFill>
                  <a:srgbClr val="740014"/>
                </a:solidFill>
                <a:latin typeface="+mn-lt"/>
              </a:rPr>
              <a:t>ADS 2025 U1 Python API documentation</a:t>
            </a:r>
            <a:endParaRPr lang="en-US" sz="1600" i="0" strike="noStrike" dirty="0">
              <a:solidFill>
                <a:srgbClr val="740014"/>
              </a:solidFill>
              <a:effectLst/>
              <a:latin typeface="+mn-lt"/>
              <a:hlinkClick r:id="rId2">
                <a:extLst>
                  <a:ext uri="{A12FA001-AC4F-418D-AE19-62706E023703}">
                    <ahyp:hlinkClr xmlns:ahyp="http://schemas.microsoft.com/office/drawing/2018/hyperlinkcolor" val="tx"/>
                  </a:ext>
                </a:extLst>
              </a:hlinkClick>
            </a:endParaRPr>
          </a:p>
          <a:p>
            <a:pPr marL="742950" lvl="1" indent="-285750">
              <a:buFont typeface="Arial" panose="020B0604020202020204" pitchFamily="34" charset="0"/>
              <a:buChar char="•"/>
            </a:pPr>
            <a:r>
              <a:rPr lang="en-US" sz="1600" i="0" u="sng" dirty="0">
                <a:solidFill>
                  <a:srgbClr val="262626"/>
                </a:solidFill>
                <a:effectLst/>
                <a:latin typeface="+mn-lt"/>
                <a:hlinkClick r:id="rId3"/>
              </a:rPr>
              <a:t>https://docs.keysight.com/ads2025update1/ads-python-api-documentation</a:t>
            </a:r>
            <a:endParaRPr lang="en-US" sz="1600" i="0" u="sng" dirty="0">
              <a:solidFill>
                <a:srgbClr val="262626"/>
              </a:solidFill>
              <a:effectLst/>
              <a:latin typeface="+mn-lt"/>
            </a:endParaRPr>
          </a:p>
          <a:p>
            <a:endParaRPr lang="en-US" sz="1600" dirty="0">
              <a:solidFill>
                <a:srgbClr val="740014"/>
              </a:solidFill>
              <a:latin typeface="+mn-lt"/>
            </a:endParaRPr>
          </a:p>
          <a:p>
            <a:r>
              <a:rPr lang="en-US" sz="1600" dirty="0">
                <a:solidFill>
                  <a:srgbClr val="740014"/>
                </a:solidFill>
                <a:latin typeface="+mn-lt"/>
              </a:rPr>
              <a:t>ADS Python Getting Started (resource page)</a:t>
            </a:r>
          </a:p>
          <a:p>
            <a:pPr marL="742950" lvl="1" indent="-285750">
              <a:buFont typeface="Arial" panose="020B0604020202020204" pitchFamily="34" charset="0"/>
              <a:buChar char="•"/>
            </a:pPr>
            <a:r>
              <a:rPr lang="en-US" sz="1400" i="0" u="sng" dirty="0">
                <a:solidFill>
                  <a:srgbClr val="262626"/>
                </a:solidFill>
                <a:effectLst/>
                <a:latin typeface="+mn-lt"/>
                <a:hlinkClick r:id="rId4"/>
              </a:rPr>
              <a:t>https://docs.keysight.com/display/eesofkcads/ADS+Good+Reference+Starts+for+AEL+and+Python+Scripting+or+Command+Line</a:t>
            </a:r>
            <a:endParaRPr lang="en-US" sz="1400" i="0" u="sng" dirty="0">
              <a:solidFill>
                <a:srgbClr val="262626"/>
              </a:solidFill>
              <a:effectLst/>
              <a:latin typeface="+mn-lt"/>
            </a:endParaRPr>
          </a:p>
          <a:p>
            <a:pPr algn="l"/>
            <a:endParaRPr lang="en-US" sz="1600" i="0" u="sng" dirty="0">
              <a:solidFill>
                <a:srgbClr val="262626"/>
              </a:solidFill>
              <a:effectLst/>
              <a:latin typeface="+mn-lt"/>
            </a:endParaRPr>
          </a:p>
          <a:p>
            <a:r>
              <a:rPr lang="en-US" sz="1600" dirty="0"/>
              <a:t>To learn more about PathWave Data Tools Python Library (v. 0.11.0):</a:t>
            </a:r>
          </a:p>
          <a:p>
            <a:pPr marL="742950" lvl="1" indent="-285750">
              <a:buFont typeface="Arial" panose="020B0604020202020204" pitchFamily="34" charset="0"/>
              <a:buChar char="•"/>
            </a:pPr>
            <a:r>
              <a:rPr lang="en-US" sz="1600" dirty="0">
                <a:hlinkClick r:id="rId5"/>
              </a:rPr>
              <a:t>https://docs.keysight.com/pwdt0x11x0</a:t>
            </a:r>
            <a:r>
              <a:rPr lang="en-US" sz="1600" dirty="0"/>
              <a:t> (keysight.com) </a:t>
            </a:r>
          </a:p>
          <a:p>
            <a:endParaRPr lang="en-US" sz="1600" dirty="0"/>
          </a:p>
          <a:p>
            <a:r>
              <a:rPr lang="en-US" sz="1600" dirty="0"/>
              <a:t>To learn more about Python automation in Keysight Advanced Design System: </a:t>
            </a:r>
          </a:p>
          <a:p>
            <a:pPr marL="742950" lvl="1" indent="-285750">
              <a:buFont typeface="Arial" panose="020B0604020202020204" pitchFamily="34" charset="0"/>
              <a:buChar char="•"/>
            </a:pPr>
            <a:r>
              <a:rPr lang="en-US" sz="1600" dirty="0">
                <a:hlinkClick r:id="rId6"/>
              </a:rPr>
              <a:t>Python APIs for EDA Workflows </a:t>
            </a:r>
            <a:r>
              <a:rPr lang="en-US" sz="1600" dirty="0"/>
              <a:t>(keysight.com) </a:t>
            </a:r>
          </a:p>
          <a:p>
            <a:endParaRPr lang="en-US" sz="1600" dirty="0"/>
          </a:p>
          <a:p>
            <a:endParaRPr lang="en-US" sz="1600" dirty="0"/>
          </a:p>
          <a:p>
            <a:r>
              <a:rPr lang="en-US" sz="1600" dirty="0"/>
              <a:t>To learn about </a:t>
            </a:r>
            <a:r>
              <a:rPr lang="en-US" sz="1600" b="1" dirty="0"/>
              <a:t>Keysight EDA Chat </a:t>
            </a:r>
          </a:p>
          <a:p>
            <a:pPr marL="742950" lvl="1" indent="-285750">
              <a:buFont typeface="Arial" panose="020B0604020202020204" pitchFamily="34" charset="0"/>
              <a:buChar char="•"/>
            </a:pPr>
            <a:r>
              <a:rPr lang="en-US" sz="1600" dirty="0">
                <a:hlinkClick r:id="rId7"/>
              </a:rPr>
              <a:t>https://docs.keysight.com/display/keysightedachat/About+Keysight+EDA+Chat</a:t>
            </a:r>
            <a:r>
              <a:rPr lang="en-US" sz="1600" dirty="0"/>
              <a:t> </a:t>
            </a:r>
          </a:p>
          <a:p>
            <a:endParaRPr lang="en-US" sz="1600" dirty="0"/>
          </a:p>
        </p:txBody>
      </p:sp>
      <p:sp>
        <p:nvSpPr>
          <p:cNvPr id="8" name="TextBox 7">
            <a:extLst>
              <a:ext uri="{FF2B5EF4-FFF2-40B4-BE49-F238E27FC236}">
                <a16:creationId xmlns:a16="http://schemas.microsoft.com/office/drawing/2014/main" id="{CC048666-A64D-09FB-B97D-86DCA56AFCCF}"/>
              </a:ext>
            </a:extLst>
          </p:cNvPr>
          <p:cNvSpPr txBox="1"/>
          <p:nvPr/>
        </p:nvSpPr>
        <p:spPr>
          <a:xfrm>
            <a:off x="4495800" y="6325032"/>
            <a:ext cx="2999074" cy="230832"/>
          </a:xfrm>
          <a:prstGeom prst="rect">
            <a:avLst/>
          </a:prstGeom>
          <a:noFill/>
        </p:spPr>
        <p:txBody>
          <a:bodyPr wrap="square">
            <a:spAutoFit/>
          </a:bodyPr>
          <a:lstStyle/>
          <a:p>
            <a:pPr algn="ctr" defTabSz="914400"/>
            <a:r>
              <a:rPr lang="en-US" sz="900" dirty="0">
                <a:solidFill>
                  <a:schemeClr val="tx1">
                    <a:lumMod val="50000"/>
                    <a:lumOff val="50000"/>
                  </a:schemeClr>
                </a:solidFill>
              </a:rPr>
              <a:t>Keysight EDA Connect 2025</a:t>
            </a:r>
          </a:p>
        </p:txBody>
      </p:sp>
    </p:spTree>
    <p:extLst>
      <p:ext uri="{BB962C8B-B14F-4D97-AF65-F5344CB8AC3E}">
        <p14:creationId xmlns:p14="http://schemas.microsoft.com/office/powerpoint/2010/main" val="26084233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56C83-EBF6-4B1F-30AA-177E728CCB06}"/>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26D88660-AEC6-6697-A483-0FBD6A3D4C16}"/>
              </a:ext>
            </a:extLst>
          </p:cNvPr>
          <p:cNvSpPr>
            <a:spLocks noGrp="1"/>
          </p:cNvSpPr>
          <p:nvPr>
            <p:ph type="body" sz="quarter" idx="10"/>
          </p:nvPr>
        </p:nvSpPr>
        <p:spPr>
          <a:xfrm>
            <a:off x="1880523" y="1575593"/>
            <a:ext cx="8615680" cy="1420813"/>
          </a:xfrm>
        </p:spPr>
        <p:txBody>
          <a:bodyPr/>
          <a:lstStyle/>
          <a:p>
            <a:pPr marL="0" marR="0" lvl="0" indent="0" defTabSz="457200" rtl="0" eaLnBrk="0" fontAlgn="base" latinLnBrk="0" hangingPunct="0">
              <a:lnSpc>
                <a:spcPct val="100000"/>
              </a:lnSpc>
              <a:spcBef>
                <a:spcPct val="0"/>
              </a:spcBef>
              <a:spcAft>
                <a:spcPct val="0"/>
              </a:spcAft>
              <a:buClrTx/>
              <a:buSzTx/>
              <a:buFontTx/>
              <a:buNone/>
              <a:tabLst/>
              <a:defRPr/>
            </a:pPr>
            <a:r>
              <a:rPr kumimoji="0" lang="en-US" sz="8000" b="0" i="0" u="none" strike="noStrike" kern="0" cap="none" spc="0" normalizeH="0" baseline="0" noProof="0" dirty="0">
                <a:ln>
                  <a:noFill/>
                </a:ln>
                <a:solidFill>
                  <a:schemeClr val="bg1">
                    <a:lumMod val="50000"/>
                  </a:schemeClr>
                </a:solidFill>
                <a:effectLst/>
                <a:uLnTx/>
                <a:uFillTx/>
                <a:latin typeface="Arial" panose="020B0604020202020204" pitchFamily="34" charset="0"/>
                <a:ea typeface="+mn-ea"/>
                <a:cs typeface="+mn-cs"/>
              </a:rPr>
              <a:t>Questions?</a:t>
            </a:r>
          </a:p>
        </p:txBody>
      </p:sp>
    </p:spTree>
    <p:extLst>
      <p:ext uri="{BB962C8B-B14F-4D97-AF65-F5344CB8AC3E}">
        <p14:creationId xmlns:p14="http://schemas.microsoft.com/office/powerpoint/2010/main" val="4749323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81E2ED2-BA46-DB51-B690-69E65193EB3D}"/>
              </a:ext>
            </a:extLst>
          </p:cNvPr>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15855377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F194C-C86B-5921-F025-896B75863E4F}"/>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05D3DC9B-FD96-39C2-0B43-73486A2CFD63}"/>
              </a:ext>
            </a:extLst>
          </p:cNvPr>
          <p:cNvSpPr/>
          <p:nvPr/>
        </p:nvSpPr>
        <p:spPr>
          <a:xfrm>
            <a:off x="-68246" y="2514600"/>
            <a:ext cx="6358467" cy="6858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B9939625-188D-AFC4-7AC7-877B3E6DFBC0}"/>
              </a:ext>
            </a:extLst>
          </p:cNvPr>
          <p:cNvSpPr/>
          <p:nvPr/>
        </p:nvSpPr>
        <p:spPr>
          <a:xfrm>
            <a:off x="6358467" y="1591507"/>
            <a:ext cx="5833532" cy="3574366"/>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628C40E4-3C86-4451-A44B-B3AC9E041F87}"/>
              </a:ext>
            </a:extLst>
          </p:cNvPr>
          <p:cNvSpPr>
            <a:spLocks noGrp="1"/>
          </p:cNvSpPr>
          <p:nvPr>
            <p:ph type="body" sz="quarter" idx="32"/>
          </p:nvPr>
        </p:nvSpPr>
        <p:spPr>
          <a:xfrm>
            <a:off x="685800" y="941832"/>
            <a:ext cx="10515600" cy="395674"/>
          </a:xfrm>
        </p:spPr>
        <p:txBody>
          <a:bodyPr/>
          <a:lstStyle/>
          <a:p>
            <a:r>
              <a:rPr lang="en-US" dirty="0"/>
              <a:t>Agenda</a:t>
            </a:r>
          </a:p>
        </p:txBody>
      </p:sp>
      <p:sp>
        <p:nvSpPr>
          <p:cNvPr id="12" name="Text Placeholder 11">
            <a:extLst>
              <a:ext uri="{FF2B5EF4-FFF2-40B4-BE49-F238E27FC236}">
                <a16:creationId xmlns:a16="http://schemas.microsoft.com/office/drawing/2014/main" id="{E5F44519-2F14-41E6-295B-F1073136AB9F}"/>
              </a:ext>
            </a:extLst>
          </p:cNvPr>
          <p:cNvSpPr>
            <a:spLocks noGrp="1"/>
          </p:cNvSpPr>
          <p:nvPr>
            <p:ph type="body" sz="quarter" idx="33"/>
          </p:nvPr>
        </p:nvSpPr>
        <p:spPr>
          <a:xfrm>
            <a:off x="694944" y="1956816"/>
            <a:ext cx="10640085" cy="3784600"/>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br>
              <a:rPr lang="en-US" dirty="0"/>
            </a:br>
            <a:r>
              <a:rPr lang="en-US" sz="1800" i="1" dirty="0"/>
              <a:t>(Video from Baylor Univ)</a:t>
            </a:r>
          </a:p>
          <a:p>
            <a:pPr marL="457200" indent="-457200">
              <a:spcBef>
                <a:spcPts val="1800"/>
              </a:spcBef>
              <a:buFont typeface="+mj-lt"/>
              <a:buAutoNum type="arabicPeriod"/>
            </a:pPr>
            <a:r>
              <a:rPr lang="en-US" dirty="0"/>
              <a:t>Case 2: “QR Code” Filters with RFPro</a:t>
            </a:r>
            <a:br>
              <a:rPr lang="en-US" dirty="0"/>
            </a:br>
            <a:r>
              <a:rPr lang="en-US" sz="1800" i="1" dirty="0"/>
              <a:t>(Video from Chalmers Univ)</a:t>
            </a:r>
          </a:p>
          <a:p>
            <a:pPr marL="457200" indent="-457200">
              <a:spcBef>
                <a:spcPts val="1800"/>
              </a:spcBef>
              <a:buFont typeface="+mj-lt"/>
              <a:buAutoNum type="arabicPeriod"/>
            </a:pPr>
            <a:r>
              <a:rPr lang="en-US" dirty="0"/>
              <a:t>AI/ML Technologies in ADS </a:t>
            </a:r>
          </a:p>
        </p:txBody>
      </p:sp>
      <p:sp>
        <p:nvSpPr>
          <p:cNvPr id="2" name="Title 1">
            <a:extLst>
              <a:ext uri="{FF2B5EF4-FFF2-40B4-BE49-F238E27FC236}">
                <a16:creationId xmlns:a16="http://schemas.microsoft.com/office/drawing/2014/main" id="{FFEE887F-FB43-6BEB-4CAA-2473AA9D89D5}"/>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B60B8690-6DC7-8757-2373-256624DDA6CA}"/>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86E16C2C-F643-684E-39E5-039EB9306E38}"/>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271380E9-162F-9AD4-C1A8-7EFB49F922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68" y="1879032"/>
            <a:ext cx="5998632" cy="2999316"/>
          </a:xfrm>
          <a:prstGeom prst="rect">
            <a:avLst/>
          </a:prstGeom>
        </p:spPr>
      </p:pic>
    </p:spTree>
    <p:extLst>
      <p:ext uri="{BB962C8B-B14F-4D97-AF65-F5344CB8AC3E}">
        <p14:creationId xmlns:p14="http://schemas.microsoft.com/office/powerpoint/2010/main" val="34499725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CBB4413-C199-9181-70BF-D91AF7E236A1}"/>
              </a:ext>
            </a:extLst>
          </p:cNvPr>
          <p:cNvSpPr>
            <a:spLocks noGrp="1"/>
          </p:cNvSpPr>
          <p:nvPr>
            <p:ph type="body" sz="quarter" idx="12"/>
          </p:nvPr>
        </p:nvSpPr>
        <p:spPr>
          <a:xfrm>
            <a:off x="854433" y="5076567"/>
            <a:ext cx="10011812" cy="561491"/>
          </a:xfrm>
        </p:spPr>
        <p:txBody>
          <a:bodyPr/>
          <a:lstStyle/>
          <a:p>
            <a:pPr algn="ctr"/>
            <a:r>
              <a:rPr lang="en-US" sz="1600" dirty="0">
                <a:solidFill>
                  <a:srgbClr val="FF0000"/>
                </a:solidFill>
              </a:rPr>
              <a:t>Jonathan E. Swindell</a:t>
            </a:r>
            <a:r>
              <a:rPr lang="en-US" sz="1600" baseline="30000" dirty="0">
                <a:solidFill>
                  <a:srgbClr val="FF0000"/>
                </a:solidFill>
              </a:rPr>
              <a:t>1</a:t>
            </a:r>
            <a:r>
              <a:rPr lang="en-US" sz="1600" dirty="0">
                <a:solidFill>
                  <a:srgbClr val="FF0000"/>
                </a:solidFill>
              </a:rPr>
              <a:t>, Adam C. Goad</a:t>
            </a:r>
            <a:r>
              <a:rPr lang="en-US" sz="1600" baseline="30000" dirty="0">
                <a:solidFill>
                  <a:srgbClr val="FF0000"/>
                </a:solidFill>
              </a:rPr>
              <a:t>1</a:t>
            </a:r>
            <a:r>
              <a:rPr lang="en-US" sz="1600" dirty="0">
                <a:solidFill>
                  <a:srgbClr val="FF0000"/>
                </a:solidFill>
              </a:rPr>
              <a:t>, Austin Egbert</a:t>
            </a:r>
            <a:r>
              <a:rPr lang="en-US" sz="1600" baseline="30000" dirty="0">
                <a:solidFill>
                  <a:srgbClr val="FF0000"/>
                </a:solidFill>
              </a:rPr>
              <a:t>1</a:t>
            </a:r>
            <a:r>
              <a:rPr lang="en-US" sz="1600" dirty="0">
                <a:solidFill>
                  <a:srgbClr val="FF0000"/>
                </a:solidFill>
              </a:rPr>
              <a:t>, Casey Latham</a:t>
            </a:r>
            <a:r>
              <a:rPr lang="en-US" sz="1600" baseline="30000" dirty="0">
                <a:solidFill>
                  <a:srgbClr val="FF0000"/>
                </a:solidFill>
              </a:rPr>
              <a:t>2</a:t>
            </a:r>
            <a:r>
              <a:rPr lang="en-US" sz="1600" dirty="0">
                <a:solidFill>
                  <a:srgbClr val="FF0000"/>
                </a:solidFill>
              </a:rPr>
              <a:t>, Matthew Ozalas</a:t>
            </a:r>
            <a:r>
              <a:rPr lang="en-US" sz="1600" baseline="30000" dirty="0">
                <a:solidFill>
                  <a:srgbClr val="FF0000"/>
                </a:solidFill>
              </a:rPr>
              <a:t>2</a:t>
            </a:r>
            <a:r>
              <a:rPr lang="en-US" sz="1600" dirty="0">
                <a:solidFill>
                  <a:srgbClr val="FF0000"/>
                </a:solidFill>
              </a:rPr>
              <a:t>, Andy Howard</a:t>
            </a:r>
            <a:r>
              <a:rPr lang="en-US" sz="1600" baseline="30000" dirty="0">
                <a:solidFill>
                  <a:srgbClr val="FF0000"/>
                </a:solidFill>
              </a:rPr>
              <a:t>2</a:t>
            </a:r>
            <a:r>
              <a:rPr lang="en-US" sz="1600" dirty="0">
                <a:solidFill>
                  <a:srgbClr val="FF0000"/>
                </a:solidFill>
              </a:rPr>
              <a:t>, Daren McClearnon</a:t>
            </a:r>
            <a:r>
              <a:rPr lang="en-US" sz="1600" baseline="30000" dirty="0">
                <a:solidFill>
                  <a:srgbClr val="FF0000"/>
                </a:solidFill>
              </a:rPr>
              <a:t>2</a:t>
            </a:r>
            <a:r>
              <a:rPr lang="en-US" sz="1600" dirty="0">
                <a:solidFill>
                  <a:srgbClr val="FF0000"/>
                </a:solidFill>
              </a:rPr>
              <a:t>, Charles Baylis</a:t>
            </a:r>
            <a:r>
              <a:rPr lang="en-US" sz="1600" baseline="30000" dirty="0">
                <a:solidFill>
                  <a:srgbClr val="FF0000"/>
                </a:solidFill>
              </a:rPr>
              <a:t>1</a:t>
            </a:r>
            <a:r>
              <a:rPr lang="en-US" sz="1600" dirty="0">
                <a:solidFill>
                  <a:srgbClr val="FF0000"/>
                </a:solidFill>
              </a:rPr>
              <a:t>, Robert J. Marks II</a:t>
            </a:r>
            <a:r>
              <a:rPr lang="en-US" sz="1600" baseline="30000" dirty="0">
                <a:solidFill>
                  <a:srgbClr val="FF0000"/>
                </a:solidFill>
              </a:rPr>
              <a:t>1</a:t>
            </a:r>
            <a:endParaRPr lang="en-US" sz="1600" dirty="0">
              <a:solidFill>
                <a:srgbClr val="FF0000"/>
              </a:solidFill>
            </a:endParaRPr>
          </a:p>
          <a:p>
            <a:pPr algn="ctr"/>
            <a:endParaRPr lang="en-US" sz="1600" dirty="0">
              <a:solidFill>
                <a:srgbClr val="FF0000"/>
              </a:solidFill>
            </a:endParaRPr>
          </a:p>
          <a:p>
            <a:pPr algn="ctr"/>
            <a:r>
              <a:rPr lang="en-US" sz="1600" baseline="30000" dirty="0">
                <a:solidFill>
                  <a:srgbClr val="FF0000"/>
                </a:solidFill>
              </a:rPr>
              <a:t>1</a:t>
            </a:r>
            <a:r>
              <a:rPr lang="en-US" sz="1600" dirty="0">
                <a:solidFill>
                  <a:srgbClr val="FF0000"/>
                </a:solidFill>
              </a:rPr>
              <a:t>Baylor University </a:t>
            </a:r>
          </a:p>
          <a:p>
            <a:pPr algn="ctr"/>
            <a:r>
              <a:rPr lang="en-US" sz="1600" baseline="30000" dirty="0">
                <a:solidFill>
                  <a:srgbClr val="FF0000"/>
                </a:solidFill>
              </a:rPr>
              <a:t>2</a:t>
            </a:r>
            <a:r>
              <a:rPr lang="en-US" sz="1600" dirty="0">
                <a:solidFill>
                  <a:srgbClr val="FF0000"/>
                </a:solidFill>
              </a:rPr>
              <a:t>Keysight Technologies</a:t>
            </a:r>
          </a:p>
          <a:p>
            <a:pPr algn="ctr"/>
            <a:r>
              <a:rPr lang="en-US" sz="1600" dirty="0">
                <a:solidFill>
                  <a:srgbClr val="FF0000"/>
                </a:solidFill>
              </a:rPr>
              <a:t>Jonathan_Swindell1@baylor.edu</a:t>
            </a:r>
          </a:p>
          <a:p>
            <a:endParaRPr lang="en-US" dirty="0"/>
          </a:p>
        </p:txBody>
      </p:sp>
      <p:sp>
        <p:nvSpPr>
          <p:cNvPr id="15362" name="Rectangle 18"/>
          <p:cNvSpPr>
            <a:spLocks noGrp="1" noChangeArrowheads="1"/>
          </p:cNvSpPr>
          <p:nvPr>
            <p:ph type="title"/>
          </p:nvPr>
        </p:nvSpPr>
        <p:spPr>
          <a:xfrm>
            <a:off x="838200" y="2070997"/>
            <a:ext cx="10515600" cy="1994392"/>
          </a:xfrm>
        </p:spPr>
        <p:txBody>
          <a:bodyPr/>
          <a:lstStyle/>
          <a:p>
            <a:r>
              <a:rPr lang="en-US" sz="3600" dirty="0"/>
              <a:t> </a:t>
            </a:r>
            <a:br>
              <a:rPr lang="en-US" sz="3600" dirty="0"/>
            </a:br>
            <a:r>
              <a:rPr lang="en-US" sz="3600" dirty="0"/>
              <a:t>Multidimensional Load-Pull Extrapolation Plugin for Accelerated Computer-Aided Design (CAD) Simulations in Keysight’s ADS</a:t>
            </a:r>
            <a:endParaRPr lang="en-US" sz="2800" dirty="0"/>
          </a:p>
        </p:txBody>
      </p:sp>
      <p:sp>
        <p:nvSpPr>
          <p:cNvPr id="4" name="TextBox 3">
            <a:extLst>
              <a:ext uri="{FF2B5EF4-FFF2-40B4-BE49-F238E27FC236}">
                <a16:creationId xmlns:a16="http://schemas.microsoft.com/office/drawing/2014/main" id="{A00EBF6F-103C-AABE-2CBA-4CDDE5382B68}"/>
              </a:ext>
            </a:extLst>
          </p:cNvPr>
          <p:cNvSpPr txBox="1"/>
          <p:nvPr/>
        </p:nvSpPr>
        <p:spPr>
          <a:xfrm>
            <a:off x="2812339" y="1059819"/>
            <a:ext cx="6096000" cy="1015663"/>
          </a:xfrm>
          <a:prstGeom prst="rect">
            <a:avLst/>
          </a:prstGeom>
          <a:noFill/>
        </p:spPr>
        <p:txBody>
          <a:bodyPr wrap="square">
            <a:spAutoFit/>
          </a:bodyPr>
          <a:lstStyle/>
          <a:p>
            <a:pPr algn="ctr"/>
            <a:r>
              <a:rPr lang="en-US" sz="6000" dirty="0">
                <a:solidFill>
                  <a:srgbClr val="00B0F0"/>
                </a:solidFill>
              </a:rPr>
              <a:t>PLAY VIDEO</a:t>
            </a:r>
          </a:p>
        </p:txBody>
      </p:sp>
    </p:spTree>
    <p:extLst>
      <p:ext uri="{BB962C8B-B14F-4D97-AF65-F5344CB8AC3E}">
        <p14:creationId xmlns:p14="http://schemas.microsoft.com/office/powerpoint/2010/main" val="14903190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9DD6E7B-2EAE-B45C-CC50-E5C63C8E3AA2}"/>
              </a:ext>
            </a:extLst>
          </p:cNvPr>
          <p:cNvSpPr>
            <a:spLocks noGrp="1"/>
          </p:cNvSpPr>
          <p:nvPr>
            <p:ph type="body" sz="quarter" idx="33"/>
          </p:nvPr>
        </p:nvSpPr>
        <p:spPr/>
        <p:txBody>
          <a:bodyPr/>
          <a:lstStyle/>
          <a:p>
            <a:r>
              <a:rPr lang="en-US" dirty="0"/>
              <a:t>Motivation</a:t>
            </a:r>
          </a:p>
          <a:p>
            <a:r>
              <a:rPr lang="en-US" dirty="0"/>
              <a:t>WGAN Smith Tube Image Completion </a:t>
            </a:r>
          </a:p>
          <a:p>
            <a:r>
              <a:rPr lang="en-US" dirty="0"/>
              <a:t>Model Architecture</a:t>
            </a:r>
          </a:p>
          <a:p>
            <a:r>
              <a:rPr lang="en-US" dirty="0"/>
              <a:t>Error Metrics</a:t>
            </a:r>
          </a:p>
          <a:p>
            <a:r>
              <a:rPr lang="en-US" dirty="0"/>
              <a:t>AI-powered Accelerated Computer-Aided Design via ADS Plugin</a:t>
            </a:r>
          </a:p>
          <a:p>
            <a:r>
              <a:rPr lang="en-US" dirty="0"/>
              <a:t>Results</a:t>
            </a:r>
          </a:p>
          <a:p>
            <a:r>
              <a:rPr lang="en-US" dirty="0"/>
              <a:t>Next Steps and Conclusions</a:t>
            </a:r>
          </a:p>
          <a:p>
            <a:endParaRPr lang="en-US" dirty="0"/>
          </a:p>
        </p:txBody>
      </p:sp>
      <p:sp>
        <p:nvSpPr>
          <p:cNvPr id="2" name="Title 1"/>
          <p:cNvSpPr>
            <a:spLocks noGrp="1"/>
          </p:cNvSpPr>
          <p:nvPr>
            <p:ph type="title"/>
          </p:nvPr>
        </p:nvSpPr>
        <p:spPr/>
        <p:txBody>
          <a:bodyPr/>
          <a:lstStyle/>
          <a:p>
            <a:r>
              <a:rPr lang="en-US" dirty="0"/>
              <a:t>Outline</a:t>
            </a:r>
          </a:p>
        </p:txBody>
      </p:sp>
      <p:pic>
        <p:nvPicPr>
          <p:cNvPr id="7" name="Picture 6">
            <a:extLst>
              <a:ext uri="{FF2B5EF4-FFF2-40B4-BE49-F238E27FC236}">
                <a16:creationId xmlns:a16="http://schemas.microsoft.com/office/drawing/2014/main" id="{8986BA14-C919-399E-1190-CC179EAA60E8}"/>
              </a:ext>
            </a:extLst>
          </p:cNvPr>
          <p:cNvPicPr>
            <a:picLocks noChangeAspect="1"/>
          </p:cNvPicPr>
          <p:nvPr/>
        </p:nvPicPr>
        <p:blipFill>
          <a:blip r:embed="rId3"/>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2390651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6A4422B-7D65-EAEE-95FB-7A46D4A751C7}"/>
              </a:ext>
            </a:extLst>
          </p:cNvPr>
          <p:cNvPicPr>
            <a:picLocks noChangeAspect="1"/>
          </p:cNvPicPr>
          <p:nvPr/>
        </p:nvPicPr>
        <p:blipFill>
          <a:blip r:embed="rId2"/>
          <a:stretch>
            <a:fillRect/>
          </a:stretch>
        </p:blipFill>
        <p:spPr>
          <a:xfrm>
            <a:off x="8301543" y="6323571"/>
            <a:ext cx="2885959" cy="551727"/>
          </a:xfrm>
          <a:prstGeom prst="rect">
            <a:avLst/>
          </a:prstGeom>
        </p:spPr>
      </p:pic>
      <p:sp>
        <p:nvSpPr>
          <p:cNvPr id="2" name="Title 1">
            <a:extLst>
              <a:ext uri="{FF2B5EF4-FFF2-40B4-BE49-F238E27FC236}">
                <a16:creationId xmlns:a16="http://schemas.microsoft.com/office/drawing/2014/main" id="{7ACE9395-B34E-D323-EC80-6D0FDB8A8564}"/>
              </a:ext>
            </a:extLst>
          </p:cNvPr>
          <p:cNvSpPr>
            <a:spLocks noGrp="1"/>
          </p:cNvSpPr>
          <p:nvPr>
            <p:ph type="title"/>
          </p:nvPr>
        </p:nvSpPr>
        <p:spPr/>
        <p:txBody>
          <a:bodyPr/>
          <a:lstStyle/>
          <a:p>
            <a:r>
              <a:rPr lang="en-US"/>
              <a:t>Nonlinear Power Amplifier Design</a:t>
            </a:r>
          </a:p>
        </p:txBody>
      </p:sp>
      <p:pic>
        <p:nvPicPr>
          <p:cNvPr id="4" name="Content Placeholder 3" descr="Descargando la Memoria/Unloading the Memory: El estrés: Su dominio ...">
            <a:extLst>
              <a:ext uri="{FF2B5EF4-FFF2-40B4-BE49-F238E27FC236}">
                <a16:creationId xmlns:a16="http://schemas.microsoft.com/office/drawing/2014/main" id="{0E115D9E-E919-6A24-8178-D2192DC48AC3}"/>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0" y="2392363"/>
            <a:ext cx="3333750" cy="2943225"/>
          </a:xfrm>
        </p:spPr>
      </p:pic>
      <p:sp>
        <p:nvSpPr>
          <p:cNvPr id="3" name="TextBox 2">
            <a:extLst>
              <a:ext uri="{FF2B5EF4-FFF2-40B4-BE49-F238E27FC236}">
                <a16:creationId xmlns:a16="http://schemas.microsoft.com/office/drawing/2014/main" id="{43DB97E3-ADCF-76C7-5DB9-04EB0F0D4A70}"/>
              </a:ext>
            </a:extLst>
          </p:cNvPr>
          <p:cNvSpPr txBox="1"/>
          <p:nvPr/>
        </p:nvSpPr>
        <p:spPr>
          <a:xfrm>
            <a:off x="1756819" y="1022700"/>
            <a:ext cx="3091359" cy="430887"/>
          </a:xfrm>
          <a:prstGeom prst="rect">
            <a:avLst/>
          </a:prstGeom>
          <a:noFill/>
        </p:spPr>
        <p:txBody>
          <a:bodyPr wrap="none" rtlCol="0">
            <a:spAutoFit/>
          </a:bodyPr>
          <a:lstStyle/>
          <a:p>
            <a:r>
              <a:rPr lang="en-US" sz="2200" b="1"/>
              <a:t>Traditional RF Design</a:t>
            </a:r>
          </a:p>
        </p:txBody>
      </p:sp>
      <p:sp>
        <p:nvSpPr>
          <p:cNvPr id="32" name="TextBox 31">
            <a:extLst>
              <a:ext uri="{FF2B5EF4-FFF2-40B4-BE49-F238E27FC236}">
                <a16:creationId xmlns:a16="http://schemas.microsoft.com/office/drawing/2014/main" id="{3A54C379-F3EF-E752-948F-F5C0F48EC6F3}"/>
              </a:ext>
            </a:extLst>
          </p:cNvPr>
          <p:cNvSpPr txBox="1"/>
          <p:nvPr/>
        </p:nvSpPr>
        <p:spPr>
          <a:xfrm>
            <a:off x="6440149" y="1022700"/>
            <a:ext cx="5435270" cy="430887"/>
          </a:xfrm>
          <a:prstGeom prst="rect">
            <a:avLst/>
          </a:prstGeom>
          <a:noFill/>
        </p:spPr>
        <p:txBody>
          <a:bodyPr wrap="none" rtlCol="0">
            <a:spAutoFit/>
          </a:bodyPr>
          <a:lstStyle/>
          <a:p>
            <a:r>
              <a:rPr lang="en-US" sz="2200" b="1"/>
              <a:t>AI-Powered RF Design and Automation</a:t>
            </a:r>
          </a:p>
        </p:txBody>
      </p:sp>
      <p:sp>
        <p:nvSpPr>
          <p:cNvPr id="5" name="Rectangle 4">
            <a:extLst>
              <a:ext uri="{FF2B5EF4-FFF2-40B4-BE49-F238E27FC236}">
                <a16:creationId xmlns:a16="http://schemas.microsoft.com/office/drawing/2014/main" id="{E7F1516D-4D23-E2F3-53A7-D172B473144E}"/>
              </a:ext>
            </a:extLst>
          </p:cNvPr>
          <p:cNvSpPr/>
          <p:nvPr/>
        </p:nvSpPr>
        <p:spPr>
          <a:xfrm>
            <a:off x="443809" y="2738657"/>
            <a:ext cx="1768433" cy="400110"/>
          </a:xfrm>
          <a:prstGeom prst="rect">
            <a:avLst/>
          </a:prstGeom>
        </p:spPr>
        <p:txBody>
          <a:bodyPr wrap="none">
            <a:spAutoFit/>
          </a:bodyPr>
          <a:lstStyle/>
          <a:p>
            <a:r>
              <a:rPr lang="en-US" sz="2000"/>
              <a:t>Power Sweep</a:t>
            </a:r>
          </a:p>
        </p:txBody>
      </p:sp>
      <p:sp>
        <p:nvSpPr>
          <p:cNvPr id="6" name="Rectangle 5">
            <a:extLst>
              <a:ext uri="{FF2B5EF4-FFF2-40B4-BE49-F238E27FC236}">
                <a16:creationId xmlns:a16="http://schemas.microsoft.com/office/drawing/2014/main" id="{321E0E07-216C-57A6-7ED7-F3ED59EC7FF2}"/>
              </a:ext>
            </a:extLst>
          </p:cNvPr>
          <p:cNvSpPr/>
          <p:nvPr/>
        </p:nvSpPr>
        <p:spPr>
          <a:xfrm>
            <a:off x="4610157" y="2955099"/>
            <a:ext cx="1269899" cy="400110"/>
          </a:xfrm>
          <a:prstGeom prst="rect">
            <a:avLst/>
          </a:prstGeom>
        </p:spPr>
        <p:txBody>
          <a:bodyPr wrap="none">
            <a:spAutoFit/>
          </a:bodyPr>
          <a:lstStyle/>
          <a:p>
            <a:r>
              <a:rPr lang="en-US" sz="2000"/>
              <a:t>Load-Pull</a:t>
            </a:r>
          </a:p>
        </p:txBody>
      </p:sp>
      <p:sp>
        <p:nvSpPr>
          <p:cNvPr id="7" name="Rectangle 6">
            <a:extLst>
              <a:ext uri="{FF2B5EF4-FFF2-40B4-BE49-F238E27FC236}">
                <a16:creationId xmlns:a16="http://schemas.microsoft.com/office/drawing/2014/main" id="{B5AD293B-02B9-EA75-76C2-37AEB6BFB8B8}"/>
              </a:ext>
            </a:extLst>
          </p:cNvPr>
          <p:cNvSpPr/>
          <p:nvPr/>
        </p:nvSpPr>
        <p:spPr>
          <a:xfrm>
            <a:off x="2653221" y="1587875"/>
            <a:ext cx="1669047" cy="400110"/>
          </a:xfrm>
          <a:prstGeom prst="rect">
            <a:avLst/>
          </a:prstGeom>
        </p:spPr>
        <p:txBody>
          <a:bodyPr wrap="none">
            <a:spAutoFit/>
          </a:bodyPr>
          <a:lstStyle/>
          <a:p>
            <a:r>
              <a:rPr lang="en-US" sz="2000"/>
              <a:t>Bias Sweeps</a:t>
            </a:r>
          </a:p>
        </p:txBody>
      </p:sp>
      <p:sp>
        <p:nvSpPr>
          <p:cNvPr id="8" name="Bent Arrow 7">
            <a:extLst>
              <a:ext uri="{FF2B5EF4-FFF2-40B4-BE49-F238E27FC236}">
                <a16:creationId xmlns:a16="http://schemas.microsoft.com/office/drawing/2014/main" id="{443A2C5A-6521-EF84-A441-550D32DC9792}"/>
              </a:ext>
            </a:extLst>
          </p:cNvPr>
          <p:cNvSpPr/>
          <p:nvPr/>
        </p:nvSpPr>
        <p:spPr bwMode="auto">
          <a:xfrm>
            <a:off x="1199029" y="1497758"/>
            <a:ext cx="1454191" cy="1143000"/>
          </a:xfrm>
          <a:prstGeom prst="bentArrow">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9" name="Bent Arrow 8">
            <a:extLst>
              <a:ext uri="{FF2B5EF4-FFF2-40B4-BE49-F238E27FC236}">
                <a16:creationId xmlns:a16="http://schemas.microsoft.com/office/drawing/2014/main" id="{7555545A-2017-5245-0799-AA5F555F4546}"/>
              </a:ext>
            </a:extLst>
          </p:cNvPr>
          <p:cNvSpPr/>
          <p:nvPr/>
        </p:nvSpPr>
        <p:spPr bwMode="auto">
          <a:xfrm rot="5400000">
            <a:off x="4398771" y="1618353"/>
            <a:ext cx="1041628" cy="1194633"/>
          </a:xfrm>
          <a:prstGeom prst="bentArrow">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10" name="U-Turn Arrow 9">
            <a:extLst>
              <a:ext uri="{FF2B5EF4-FFF2-40B4-BE49-F238E27FC236}">
                <a16:creationId xmlns:a16="http://schemas.microsoft.com/office/drawing/2014/main" id="{6BEF8DEF-188F-FEEB-B5DA-D63A59E0F454}"/>
              </a:ext>
            </a:extLst>
          </p:cNvPr>
          <p:cNvSpPr/>
          <p:nvPr/>
        </p:nvSpPr>
        <p:spPr bwMode="auto">
          <a:xfrm rot="10800000">
            <a:off x="979259" y="3280697"/>
            <a:ext cx="4452077" cy="1552962"/>
          </a:xfrm>
          <a:prstGeom prst="uturnArrow">
            <a:avLst>
              <a:gd name="adj1" fmla="val 25000"/>
              <a:gd name="adj2" fmla="val 25000"/>
              <a:gd name="adj3" fmla="val 25000"/>
              <a:gd name="adj4" fmla="val 43750"/>
              <a:gd name="adj5" fmla="val 100000"/>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11" name="Rectangle 10">
            <a:extLst>
              <a:ext uri="{FF2B5EF4-FFF2-40B4-BE49-F238E27FC236}">
                <a16:creationId xmlns:a16="http://schemas.microsoft.com/office/drawing/2014/main" id="{A33854A5-5929-2E71-9BDB-4456AB18F922}"/>
              </a:ext>
            </a:extLst>
          </p:cNvPr>
          <p:cNvSpPr/>
          <p:nvPr/>
        </p:nvSpPr>
        <p:spPr>
          <a:xfrm>
            <a:off x="491471" y="4974666"/>
            <a:ext cx="5426156" cy="1477328"/>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US" sz="1500" dirty="0"/>
              <a:t>Requires many measurements and many design iterations</a:t>
            </a:r>
          </a:p>
          <a:p>
            <a:pPr marL="285750" indent="-285750">
              <a:buFont typeface="Arial" panose="020B0604020202020204" pitchFamily="34" charset="0"/>
              <a:buChar char="•"/>
            </a:pPr>
            <a:r>
              <a:rPr lang="en-US" sz="1500" dirty="0"/>
              <a:t>Requires years of domain expertise to complete many RF designs</a:t>
            </a:r>
          </a:p>
          <a:p>
            <a:pPr marL="285750" indent="-285750">
              <a:buFont typeface="Arial" panose="020B0604020202020204" pitchFamily="34" charset="0"/>
              <a:buChar char="•"/>
            </a:pPr>
            <a:r>
              <a:rPr lang="en-US" sz="1500" dirty="0"/>
              <a:t>Requires slow acquisition and expensive specialty equipment for measurements at high frequencies and high powers</a:t>
            </a:r>
          </a:p>
        </p:txBody>
      </p:sp>
      <p:sp>
        <p:nvSpPr>
          <p:cNvPr id="12" name="Rectangle 11">
            <a:extLst>
              <a:ext uri="{FF2B5EF4-FFF2-40B4-BE49-F238E27FC236}">
                <a16:creationId xmlns:a16="http://schemas.microsoft.com/office/drawing/2014/main" id="{CEA6EDCA-34D0-2A63-4D3D-8021FF5EEF26}"/>
              </a:ext>
            </a:extLst>
          </p:cNvPr>
          <p:cNvSpPr/>
          <p:nvPr/>
        </p:nvSpPr>
        <p:spPr bwMode="auto">
          <a:xfrm>
            <a:off x="453900" y="1453587"/>
            <a:ext cx="5426156" cy="4974484"/>
          </a:xfrm>
          <a:prstGeom prst="rect">
            <a:avLst/>
          </a:prstGeom>
          <a:noFill/>
          <a:ln w="381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26" name="Rectangle 25">
            <a:extLst>
              <a:ext uri="{FF2B5EF4-FFF2-40B4-BE49-F238E27FC236}">
                <a16:creationId xmlns:a16="http://schemas.microsoft.com/office/drawing/2014/main" id="{DE316DD0-A637-B8B3-F703-D64E299CB9C0}"/>
              </a:ext>
            </a:extLst>
          </p:cNvPr>
          <p:cNvSpPr/>
          <p:nvPr/>
        </p:nvSpPr>
        <p:spPr>
          <a:xfrm>
            <a:off x="8605708" y="1587875"/>
            <a:ext cx="1669047" cy="400110"/>
          </a:xfrm>
          <a:prstGeom prst="rect">
            <a:avLst/>
          </a:prstGeom>
        </p:spPr>
        <p:txBody>
          <a:bodyPr wrap="none">
            <a:spAutoFit/>
          </a:bodyPr>
          <a:lstStyle/>
          <a:p>
            <a:r>
              <a:rPr lang="en-US" sz="2000"/>
              <a:t>Bias Sweeps</a:t>
            </a:r>
          </a:p>
        </p:txBody>
      </p:sp>
      <p:sp>
        <p:nvSpPr>
          <p:cNvPr id="27" name="Bent Arrow 26">
            <a:extLst>
              <a:ext uri="{FF2B5EF4-FFF2-40B4-BE49-F238E27FC236}">
                <a16:creationId xmlns:a16="http://schemas.microsoft.com/office/drawing/2014/main" id="{65456E33-CEEB-68B4-D698-0ADEB04329C5}"/>
              </a:ext>
            </a:extLst>
          </p:cNvPr>
          <p:cNvSpPr/>
          <p:nvPr/>
        </p:nvSpPr>
        <p:spPr bwMode="auto">
          <a:xfrm>
            <a:off x="7151516" y="1497758"/>
            <a:ext cx="1454191" cy="1143000"/>
          </a:xfrm>
          <a:prstGeom prst="bentArrow">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28" name="Bent Arrow 27">
            <a:extLst>
              <a:ext uri="{FF2B5EF4-FFF2-40B4-BE49-F238E27FC236}">
                <a16:creationId xmlns:a16="http://schemas.microsoft.com/office/drawing/2014/main" id="{B1A44C2C-D02C-A145-9F35-4EC606C63CB2}"/>
              </a:ext>
            </a:extLst>
          </p:cNvPr>
          <p:cNvSpPr/>
          <p:nvPr/>
        </p:nvSpPr>
        <p:spPr bwMode="auto">
          <a:xfrm rot="5400000">
            <a:off x="10351258" y="1618353"/>
            <a:ext cx="1041628" cy="1194633"/>
          </a:xfrm>
          <a:prstGeom prst="bentArrow">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29" name="U-Turn Arrow 28">
            <a:extLst>
              <a:ext uri="{FF2B5EF4-FFF2-40B4-BE49-F238E27FC236}">
                <a16:creationId xmlns:a16="http://schemas.microsoft.com/office/drawing/2014/main" id="{927E823B-BB11-D3B9-AD5C-8F27278D86C2}"/>
              </a:ext>
            </a:extLst>
          </p:cNvPr>
          <p:cNvSpPr/>
          <p:nvPr/>
        </p:nvSpPr>
        <p:spPr bwMode="auto">
          <a:xfrm rot="10800000">
            <a:off x="6931746" y="3280697"/>
            <a:ext cx="4452077" cy="1552962"/>
          </a:xfrm>
          <a:prstGeom prst="uturnArrow">
            <a:avLst>
              <a:gd name="adj1" fmla="val 25000"/>
              <a:gd name="adj2" fmla="val 25000"/>
              <a:gd name="adj3" fmla="val 25000"/>
              <a:gd name="adj4" fmla="val 43750"/>
              <a:gd name="adj5" fmla="val 100000"/>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31" name="Rectangle 30">
            <a:extLst>
              <a:ext uri="{FF2B5EF4-FFF2-40B4-BE49-F238E27FC236}">
                <a16:creationId xmlns:a16="http://schemas.microsoft.com/office/drawing/2014/main" id="{89BF4553-24C5-2A42-EBC4-18F57F12DD85}"/>
              </a:ext>
            </a:extLst>
          </p:cNvPr>
          <p:cNvSpPr/>
          <p:nvPr/>
        </p:nvSpPr>
        <p:spPr bwMode="auto">
          <a:xfrm>
            <a:off x="6415505" y="1453587"/>
            <a:ext cx="5426156" cy="4974484"/>
          </a:xfrm>
          <a:prstGeom prst="rect">
            <a:avLst/>
          </a:prstGeom>
          <a:noFill/>
          <a:ln w="381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pic>
        <p:nvPicPr>
          <p:cNvPr id="33" name="Picture 32" descr="A chip and a sound wave&#10;&#10;Description automatically generated with medium confidence">
            <a:extLst>
              <a:ext uri="{FF2B5EF4-FFF2-40B4-BE49-F238E27FC236}">
                <a16:creationId xmlns:a16="http://schemas.microsoft.com/office/drawing/2014/main" id="{790015EF-D8E4-F330-C909-8F54DF0064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0873" y="2307358"/>
            <a:ext cx="2790298" cy="2015797"/>
          </a:xfrm>
          <a:prstGeom prst="rect">
            <a:avLst/>
          </a:prstGeom>
        </p:spPr>
      </p:pic>
      <p:sp>
        <p:nvSpPr>
          <p:cNvPr id="25" name="Rectangle 24">
            <a:extLst>
              <a:ext uri="{FF2B5EF4-FFF2-40B4-BE49-F238E27FC236}">
                <a16:creationId xmlns:a16="http://schemas.microsoft.com/office/drawing/2014/main" id="{EF07E2FC-86A3-B926-1A01-C9002CC094FE}"/>
              </a:ext>
            </a:extLst>
          </p:cNvPr>
          <p:cNvSpPr/>
          <p:nvPr/>
        </p:nvSpPr>
        <p:spPr>
          <a:xfrm>
            <a:off x="10552553" y="2784861"/>
            <a:ext cx="1269899" cy="400110"/>
          </a:xfrm>
          <a:prstGeom prst="rect">
            <a:avLst/>
          </a:prstGeom>
        </p:spPr>
        <p:txBody>
          <a:bodyPr wrap="none">
            <a:spAutoFit/>
          </a:bodyPr>
          <a:lstStyle/>
          <a:p>
            <a:r>
              <a:rPr lang="en-US" sz="2000"/>
              <a:t>Load-Pull</a:t>
            </a:r>
          </a:p>
        </p:txBody>
      </p:sp>
      <p:sp>
        <p:nvSpPr>
          <p:cNvPr id="24" name="Rectangle 23">
            <a:extLst>
              <a:ext uri="{FF2B5EF4-FFF2-40B4-BE49-F238E27FC236}">
                <a16:creationId xmlns:a16="http://schemas.microsoft.com/office/drawing/2014/main" id="{8FFCAD3A-0C76-F40E-8384-728086ABF900}"/>
              </a:ext>
            </a:extLst>
          </p:cNvPr>
          <p:cNvSpPr/>
          <p:nvPr/>
        </p:nvSpPr>
        <p:spPr>
          <a:xfrm>
            <a:off x="6404317" y="2784861"/>
            <a:ext cx="1768433" cy="400110"/>
          </a:xfrm>
          <a:prstGeom prst="rect">
            <a:avLst/>
          </a:prstGeom>
        </p:spPr>
        <p:txBody>
          <a:bodyPr wrap="none">
            <a:spAutoFit/>
          </a:bodyPr>
          <a:lstStyle/>
          <a:p>
            <a:r>
              <a:rPr lang="en-US" sz="2000"/>
              <a:t>Power Sweep</a:t>
            </a:r>
          </a:p>
        </p:txBody>
      </p:sp>
      <p:cxnSp>
        <p:nvCxnSpPr>
          <p:cNvPr id="35" name="Straight Connector 34">
            <a:extLst>
              <a:ext uri="{FF2B5EF4-FFF2-40B4-BE49-F238E27FC236}">
                <a16:creationId xmlns:a16="http://schemas.microsoft.com/office/drawing/2014/main" id="{42F2C2CB-8BE9-81EE-B37E-A9BBF62A895E}"/>
              </a:ext>
            </a:extLst>
          </p:cNvPr>
          <p:cNvCxnSpPr>
            <a:cxnSpLocks/>
          </p:cNvCxnSpPr>
          <p:nvPr/>
        </p:nvCxnSpPr>
        <p:spPr bwMode="auto">
          <a:xfrm>
            <a:off x="481306" y="4972610"/>
            <a:ext cx="5398750" cy="0"/>
          </a:xfrm>
          <a:prstGeom prst="line">
            <a:avLst/>
          </a:prstGeom>
          <a:solidFill>
            <a:srgbClr val="FFFFFF"/>
          </a:solidFill>
          <a:ln w="38100" cap="flat" cmpd="sng" algn="ctr">
            <a:solidFill>
              <a:schemeClr val="tx1"/>
            </a:solidFill>
            <a:prstDash val="solid"/>
            <a:round/>
            <a:headEnd type="none" w="med" len="med"/>
            <a:tailEnd type="none" w="med" len="med"/>
          </a:ln>
          <a:effectLst/>
        </p:spPr>
      </p:cxnSp>
      <p:cxnSp>
        <p:nvCxnSpPr>
          <p:cNvPr id="36" name="Straight Connector 35">
            <a:extLst>
              <a:ext uri="{FF2B5EF4-FFF2-40B4-BE49-F238E27FC236}">
                <a16:creationId xmlns:a16="http://schemas.microsoft.com/office/drawing/2014/main" id="{3E9FA578-5694-FFB7-38A9-49ABCF49132D}"/>
              </a:ext>
            </a:extLst>
          </p:cNvPr>
          <p:cNvCxnSpPr>
            <a:cxnSpLocks/>
          </p:cNvCxnSpPr>
          <p:nvPr/>
        </p:nvCxnSpPr>
        <p:spPr bwMode="auto">
          <a:xfrm>
            <a:off x="6404317" y="4972610"/>
            <a:ext cx="5471102" cy="2056"/>
          </a:xfrm>
          <a:prstGeom prst="line">
            <a:avLst/>
          </a:prstGeom>
          <a:solidFill>
            <a:srgbClr val="FFFFFF"/>
          </a:solidFill>
          <a:ln w="38100" cap="flat" cmpd="sng" algn="ctr">
            <a:solidFill>
              <a:schemeClr val="tx1"/>
            </a:solidFill>
            <a:prstDash val="solid"/>
            <a:round/>
            <a:headEnd type="none" w="med" len="med"/>
            <a:tailEnd type="none" w="med" len="med"/>
          </a:ln>
          <a:effectLst/>
        </p:spPr>
      </p:cxnSp>
      <p:sp>
        <p:nvSpPr>
          <p:cNvPr id="38" name="Rectangle 37">
            <a:extLst>
              <a:ext uri="{FF2B5EF4-FFF2-40B4-BE49-F238E27FC236}">
                <a16:creationId xmlns:a16="http://schemas.microsoft.com/office/drawing/2014/main" id="{4F4B69A1-2390-2287-83E9-62E45101BF3A}"/>
              </a:ext>
            </a:extLst>
          </p:cNvPr>
          <p:cNvSpPr/>
          <p:nvPr/>
        </p:nvSpPr>
        <p:spPr>
          <a:xfrm>
            <a:off x="6415505" y="4974666"/>
            <a:ext cx="5622055" cy="1477328"/>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US" sz="1500" dirty="0"/>
              <a:t>AI-powered image completion enables a reduction in the number of required simulations or measurements.</a:t>
            </a:r>
          </a:p>
          <a:p>
            <a:pPr marL="285750" indent="-285750">
              <a:buFont typeface="Arial" panose="020B0604020202020204" pitchFamily="34" charset="0"/>
              <a:buChar char="•"/>
            </a:pPr>
            <a:r>
              <a:rPr lang="en-US" sz="1500" dirty="0"/>
              <a:t>AI-powered design and automation tools enable less experience to be required to complete an RF design.</a:t>
            </a:r>
          </a:p>
          <a:p>
            <a:pPr marL="285750" indent="-285750">
              <a:buFont typeface="Arial" panose="020B0604020202020204" pitchFamily="34" charset="0"/>
              <a:buChar char="•"/>
            </a:pPr>
            <a:r>
              <a:rPr lang="en-US" sz="1500" dirty="0"/>
              <a:t>AI-powered RF tools can accelerate measurements and simulation actions required by many applications.</a:t>
            </a:r>
            <a:endParaRPr lang="en-US" sz="1600" dirty="0"/>
          </a:p>
        </p:txBody>
      </p:sp>
    </p:spTree>
    <p:extLst>
      <p:ext uri="{BB962C8B-B14F-4D97-AF65-F5344CB8AC3E}">
        <p14:creationId xmlns:p14="http://schemas.microsoft.com/office/powerpoint/2010/main" val="16601137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70A76A-CEB8-C8F9-BB28-F25EED6AF415}"/>
              </a:ext>
            </a:extLst>
          </p:cNvPr>
          <p:cNvSpPr>
            <a:spLocks noGrp="1"/>
          </p:cNvSpPr>
          <p:nvPr>
            <p:ph type="title"/>
          </p:nvPr>
        </p:nvSpPr>
        <p:spPr/>
        <p:txBody>
          <a:bodyPr/>
          <a:lstStyle/>
          <a:p>
            <a:r>
              <a:rPr lang="en-US"/>
              <a:t>Partial Load-Pull Extrapolation</a:t>
            </a:r>
          </a:p>
        </p:txBody>
      </p:sp>
      <p:pic>
        <p:nvPicPr>
          <p:cNvPr id="4" name="Content Placeholder 3">
            <a:extLst>
              <a:ext uri="{FF2B5EF4-FFF2-40B4-BE49-F238E27FC236}">
                <a16:creationId xmlns:a16="http://schemas.microsoft.com/office/drawing/2014/main" id="{7153F7AF-E00F-7DAA-2254-945A046E826C}"/>
              </a:ext>
            </a:extLst>
          </p:cNvPr>
          <p:cNvPicPr>
            <a:picLocks noGrp="1"/>
          </p:cNvPicPr>
          <p:nvPr>
            <p:ph idx="4294967295"/>
          </p:nvPr>
        </p:nvPicPr>
        <p:blipFill>
          <a:blip r:embed="rId3">
            <a:extLst>
              <a:ext uri="{28A0092B-C50C-407E-A947-70E740481C1C}">
                <a14:useLocalDpi xmlns:a14="http://schemas.microsoft.com/office/drawing/2010/main" val="0"/>
              </a:ext>
            </a:extLst>
          </a:blip>
          <a:stretch>
            <a:fillRect/>
          </a:stretch>
        </p:blipFill>
        <p:spPr bwMode="auto">
          <a:xfrm>
            <a:off x="495300" y="2274619"/>
            <a:ext cx="10706100" cy="3567112"/>
          </a:xfrm>
          <a:prstGeom prst="rect">
            <a:avLst/>
          </a:prstGeom>
          <a:noFill/>
        </p:spPr>
      </p:pic>
      <p:sp>
        <p:nvSpPr>
          <p:cNvPr id="5" name="TextBox 4">
            <a:extLst>
              <a:ext uri="{FF2B5EF4-FFF2-40B4-BE49-F238E27FC236}">
                <a16:creationId xmlns:a16="http://schemas.microsoft.com/office/drawing/2014/main" id="{9E32D4E3-F0FB-3CE5-03E7-4186DAB8CC41}"/>
              </a:ext>
            </a:extLst>
          </p:cNvPr>
          <p:cNvSpPr txBox="1"/>
          <p:nvPr/>
        </p:nvSpPr>
        <p:spPr>
          <a:xfrm>
            <a:off x="742950" y="1231677"/>
            <a:ext cx="10706100" cy="1366528"/>
          </a:xfrm>
          <a:prstGeom prst="rect">
            <a:avLst/>
          </a:prstGeom>
          <a:noFill/>
        </p:spPr>
        <p:txBody>
          <a:bodyPr wrap="square" rtlCol="0">
            <a:spAutoFit/>
          </a:bodyPr>
          <a:lstStyle/>
          <a:p>
            <a:pPr marR="0" lvl="0" algn="l" defTabSz="914400" rtl="0" eaLnBrk="0" fontAlgn="base" latinLnBrk="0" hangingPunct="0">
              <a:lnSpc>
                <a:spcPct val="90000"/>
              </a:lnSpc>
              <a:spcBef>
                <a:spcPct val="20000"/>
              </a:spcBef>
              <a:spcAft>
                <a:spcPct val="0"/>
              </a:spcAft>
              <a:buClrTx/>
              <a:buSzTx/>
              <a:tabLst/>
              <a:defRPr/>
            </a:pPr>
            <a:r>
              <a:rPr kumimoji="0" lang="en-US" altLang="en-US" sz="2400" b="0" i="0" u="none" strike="noStrike" kern="0" cap="none" spc="0" normalizeH="0" baseline="0" noProof="0">
                <a:ln>
                  <a:noFill/>
                </a:ln>
                <a:solidFill>
                  <a:srgbClr val="000000"/>
                </a:solidFill>
                <a:effectLst/>
                <a:uLnTx/>
                <a:uFillTx/>
                <a:latin typeface="Arial"/>
                <a:ea typeface="+mn-ea"/>
                <a:cs typeface="+mn-cs"/>
              </a:rPr>
              <a:t>Deep learning image completion methods can be leveraged to extrapolate an entire set of load-pull performance contours from a small set of measured impedances</a:t>
            </a:r>
          </a:p>
          <a:p>
            <a:endParaRPr lang="en-US"/>
          </a:p>
        </p:txBody>
      </p:sp>
      <p:sp>
        <p:nvSpPr>
          <p:cNvPr id="10" name="TextBox 9">
            <a:extLst>
              <a:ext uri="{FF2B5EF4-FFF2-40B4-BE49-F238E27FC236}">
                <a16:creationId xmlns:a16="http://schemas.microsoft.com/office/drawing/2014/main" id="{C0EA37C0-C6BF-92B9-B04D-C2FAA1C3179D}"/>
              </a:ext>
            </a:extLst>
          </p:cNvPr>
          <p:cNvSpPr txBox="1"/>
          <p:nvPr/>
        </p:nvSpPr>
        <p:spPr>
          <a:xfrm>
            <a:off x="5095875" y="2911910"/>
            <a:ext cx="1695450" cy="646331"/>
          </a:xfrm>
          <a:prstGeom prst="rect">
            <a:avLst/>
          </a:prstGeom>
          <a:noFill/>
        </p:spPr>
        <p:txBody>
          <a:bodyPr wrap="square" rtlCol="0">
            <a:spAutoFit/>
          </a:bodyPr>
          <a:lstStyle/>
          <a:p>
            <a:r>
              <a:rPr lang="en-US" dirty="0"/>
              <a:t>Image Completion</a:t>
            </a:r>
          </a:p>
        </p:txBody>
      </p:sp>
      <p:sp>
        <p:nvSpPr>
          <p:cNvPr id="3" name="TextBox 2">
            <a:extLst>
              <a:ext uri="{FF2B5EF4-FFF2-40B4-BE49-F238E27FC236}">
                <a16:creationId xmlns:a16="http://schemas.microsoft.com/office/drawing/2014/main" id="{36CF073C-4E1A-2BF0-EBC6-69661183D0F4}"/>
              </a:ext>
            </a:extLst>
          </p:cNvPr>
          <p:cNvSpPr txBox="1"/>
          <p:nvPr/>
        </p:nvSpPr>
        <p:spPr>
          <a:xfrm>
            <a:off x="429185" y="5841731"/>
            <a:ext cx="11762815" cy="400110"/>
          </a:xfrm>
          <a:prstGeom prst="rect">
            <a:avLst/>
          </a:prstGeom>
          <a:noFill/>
        </p:spPr>
        <p:txBody>
          <a:bodyPr wrap="square">
            <a:spAutoFit/>
          </a:bodyPr>
          <a:lstStyle/>
          <a:p>
            <a:pPr marL="457200" indent="-457200">
              <a:buNone/>
            </a:pPr>
            <a:r>
              <a:rPr lang="en-US" sz="1000">
                <a:effectLst/>
                <a:ea typeface="SimSun" panose="02010600030101010101" pitchFamily="2" charset="-122"/>
              </a:rPr>
              <a:t>[1] A. Egbert, C. Baylis and R. J. Marks, "Extrapolation of Load-Pull Data: A Novel Use of GAN Artificial Intelligence Image Completion," in IEEE Trans. </a:t>
            </a:r>
            <a:r>
              <a:rPr lang="en-US" sz="1000" err="1">
                <a:effectLst/>
                <a:ea typeface="SimSun" panose="02010600030101010101" pitchFamily="2" charset="-122"/>
              </a:rPr>
              <a:t>Microw</a:t>
            </a:r>
            <a:r>
              <a:rPr lang="en-US" sz="1000">
                <a:effectLst/>
                <a:ea typeface="SimSun" panose="02010600030101010101" pitchFamily="2" charset="-122"/>
              </a:rPr>
              <a:t>. Theory </a:t>
            </a:r>
            <a:r>
              <a:rPr lang="en-US" sz="1000" err="1">
                <a:effectLst/>
                <a:ea typeface="SimSun" panose="02010600030101010101" pitchFamily="2" charset="-122"/>
              </a:rPr>
              <a:t>Techn</a:t>
            </a:r>
            <a:r>
              <a:rPr lang="en-US" sz="1000">
                <a:effectLst/>
                <a:ea typeface="SimSun" panose="02010600030101010101" pitchFamily="2" charset="-122"/>
              </a:rPr>
              <a:t>., vol. 70, no. 11, pp. 4849-4856, Nov. 2022, </a:t>
            </a:r>
            <a:r>
              <a:rPr lang="en-US" sz="1000" err="1">
                <a:effectLst/>
                <a:ea typeface="SimSun" panose="02010600030101010101" pitchFamily="2" charset="-122"/>
              </a:rPr>
              <a:t>doi</a:t>
            </a:r>
            <a:r>
              <a:rPr lang="en-US" sz="1000">
                <a:effectLst/>
                <a:ea typeface="SimSun" panose="02010600030101010101" pitchFamily="2" charset="-122"/>
              </a:rPr>
              <a:t>: 10.1109/TMTT.2022.3209700. </a:t>
            </a:r>
          </a:p>
        </p:txBody>
      </p:sp>
      <p:pic>
        <p:nvPicPr>
          <p:cNvPr id="15" name="Picture 14">
            <a:extLst>
              <a:ext uri="{FF2B5EF4-FFF2-40B4-BE49-F238E27FC236}">
                <a16:creationId xmlns:a16="http://schemas.microsoft.com/office/drawing/2014/main" id="{55F366E7-BF24-9E4E-34CF-CA0E40723B27}"/>
              </a:ext>
            </a:extLst>
          </p:cNvPr>
          <p:cNvPicPr>
            <a:picLocks noChangeAspect="1"/>
          </p:cNvPicPr>
          <p:nvPr/>
        </p:nvPicPr>
        <p:blipFill>
          <a:blip r:embed="rId4"/>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10081098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E9640-9424-313D-45F7-D5D2C6B38E7F}"/>
              </a:ext>
            </a:extLst>
          </p:cNvPr>
          <p:cNvSpPr>
            <a:spLocks noGrp="1"/>
          </p:cNvSpPr>
          <p:nvPr>
            <p:ph type="title"/>
          </p:nvPr>
        </p:nvSpPr>
        <p:spPr/>
        <p:txBody>
          <a:bodyPr/>
          <a:lstStyle/>
          <a:p>
            <a:r>
              <a:rPr lang="en-US"/>
              <a:t>Smith Chart Data as Grayscale Image</a:t>
            </a:r>
          </a:p>
        </p:txBody>
      </p:sp>
      <p:pic>
        <p:nvPicPr>
          <p:cNvPr id="4" name="Graphic 53">
            <a:extLst>
              <a:ext uri="{FF2B5EF4-FFF2-40B4-BE49-F238E27FC236}">
                <a16:creationId xmlns:a16="http://schemas.microsoft.com/office/drawing/2014/main" id="{D26AF365-29C2-D7BD-5FE6-3BC47FA0E83D}"/>
              </a:ext>
            </a:extLst>
          </p:cNvPr>
          <p:cNvPicPr>
            <a:picLocks noChangeAspect="1"/>
          </p:cNvPicPr>
          <p:nvPr/>
        </p:nvPicPr>
        <p:blipFill rotWithShape="1">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l="12411" r="15257" b="7941"/>
          <a:stretch/>
        </p:blipFill>
        <p:spPr bwMode="auto">
          <a:xfrm>
            <a:off x="457200" y="1181100"/>
            <a:ext cx="4777715" cy="512064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B291D93D-E661-8EB7-F117-624DFB0CDD7B}"/>
              </a:ext>
            </a:extLst>
          </p:cNvPr>
          <p:cNvPicPr>
            <a:picLocks noChangeAspect="1"/>
          </p:cNvPicPr>
          <p:nvPr/>
        </p:nvPicPr>
        <p:blipFill rotWithShape="1">
          <a:blip r:embed="rId4"/>
          <a:srcRect t="6140"/>
          <a:stretch/>
        </p:blipFill>
        <p:spPr>
          <a:xfrm flipV="1">
            <a:off x="6092687" y="1181100"/>
            <a:ext cx="5791200" cy="4076700"/>
          </a:xfrm>
          <a:prstGeom prst="rect">
            <a:avLst/>
          </a:prstGeom>
        </p:spPr>
      </p:pic>
      <p:cxnSp>
        <p:nvCxnSpPr>
          <p:cNvPr id="7" name="Straight Arrow Connector 6">
            <a:extLst>
              <a:ext uri="{FF2B5EF4-FFF2-40B4-BE49-F238E27FC236}">
                <a16:creationId xmlns:a16="http://schemas.microsoft.com/office/drawing/2014/main" id="{619079FE-8FA1-400A-D233-5EF1BE5B790A}"/>
              </a:ext>
            </a:extLst>
          </p:cNvPr>
          <p:cNvCxnSpPr/>
          <p:nvPr/>
        </p:nvCxnSpPr>
        <p:spPr bwMode="auto">
          <a:xfrm>
            <a:off x="5715000" y="3719711"/>
            <a:ext cx="800100" cy="0"/>
          </a:xfrm>
          <a:prstGeom prst="straightConnector1">
            <a:avLst/>
          </a:prstGeom>
          <a:solidFill>
            <a:srgbClr val="FFFFFF"/>
          </a:solidFill>
          <a:ln w="76200" cap="flat" cmpd="sng" algn="ctr">
            <a:solidFill>
              <a:schemeClr val="tx1"/>
            </a:solidFill>
            <a:prstDash val="solid"/>
            <a:round/>
            <a:headEnd type="none" w="med" len="med"/>
            <a:tailEnd type="triangle"/>
          </a:ln>
          <a:effectLst/>
        </p:spPr>
      </p:cxnSp>
      <p:sp>
        <p:nvSpPr>
          <p:cNvPr id="8" name="TextBox 7">
            <a:extLst>
              <a:ext uri="{FF2B5EF4-FFF2-40B4-BE49-F238E27FC236}">
                <a16:creationId xmlns:a16="http://schemas.microsoft.com/office/drawing/2014/main" id="{07561B53-21F9-320D-A387-AA479DA543D3}"/>
              </a:ext>
            </a:extLst>
          </p:cNvPr>
          <p:cNvSpPr txBox="1"/>
          <p:nvPr/>
        </p:nvSpPr>
        <p:spPr>
          <a:xfrm>
            <a:off x="5424157" y="2324100"/>
            <a:ext cx="1676400" cy="1200329"/>
          </a:xfrm>
          <a:prstGeom prst="rect">
            <a:avLst/>
          </a:prstGeom>
          <a:noFill/>
        </p:spPr>
        <p:txBody>
          <a:bodyPr wrap="square" rtlCol="0">
            <a:spAutoFit/>
          </a:bodyPr>
          <a:lstStyle/>
          <a:p>
            <a:r>
              <a:rPr lang="en-US" dirty="0"/>
              <a:t>Output power contours as gray scale pixel values</a:t>
            </a:r>
          </a:p>
        </p:txBody>
      </p:sp>
      <p:pic>
        <p:nvPicPr>
          <p:cNvPr id="10" name="Picture 9" descr="A white ball with black background&#10;&#10;Description automatically generated">
            <a:extLst>
              <a:ext uri="{FF2B5EF4-FFF2-40B4-BE49-F238E27FC236}">
                <a16:creationId xmlns:a16="http://schemas.microsoft.com/office/drawing/2014/main" id="{BDC913A3-B3C6-0AF6-533B-C5E29137E4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89800" y="1614055"/>
            <a:ext cx="4017266" cy="4076693"/>
          </a:xfrm>
          <a:prstGeom prst="rect">
            <a:avLst/>
          </a:prstGeom>
        </p:spPr>
      </p:pic>
      <p:pic>
        <p:nvPicPr>
          <p:cNvPr id="12" name="Picture 11">
            <a:extLst>
              <a:ext uri="{FF2B5EF4-FFF2-40B4-BE49-F238E27FC236}">
                <a16:creationId xmlns:a16="http://schemas.microsoft.com/office/drawing/2014/main" id="{00EC4266-4234-7CF2-62E9-E1B752446493}"/>
              </a:ext>
            </a:extLst>
          </p:cNvPr>
          <p:cNvPicPr>
            <a:picLocks noChangeAspect="1"/>
          </p:cNvPicPr>
          <p:nvPr/>
        </p:nvPicPr>
        <p:blipFill>
          <a:blip r:embed="rId6"/>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10741830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diagram of a cylinder&#10;&#10;Description automatically generated">
            <a:extLst>
              <a:ext uri="{FF2B5EF4-FFF2-40B4-BE49-F238E27FC236}">
                <a16:creationId xmlns:a16="http://schemas.microsoft.com/office/drawing/2014/main" id="{F7EA0483-7D8A-4BA5-888A-93362D5E76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401" y="1629053"/>
            <a:ext cx="5435599" cy="4076699"/>
          </a:xfrm>
          <a:prstGeom prst="rect">
            <a:avLst/>
          </a:prstGeom>
        </p:spPr>
      </p:pic>
      <p:sp>
        <p:nvSpPr>
          <p:cNvPr id="2" name="Title 1"/>
          <p:cNvSpPr>
            <a:spLocks noGrp="1"/>
          </p:cNvSpPr>
          <p:nvPr>
            <p:ph type="title"/>
          </p:nvPr>
        </p:nvSpPr>
        <p:spPr/>
        <p:txBody>
          <a:bodyPr wrap="square" anchor="ctr">
            <a:normAutofit/>
          </a:bodyPr>
          <a:lstStyle/>
          <a:p>
            <a:r>
              <a:rPr lang="en-US"/>
              <a:t>Smith Tube Data as an Image in 3 Dimensions</a:t>
            </a:r>
          </a:p>
        </p:txBody>
      </p:sp>
      <p:cxnSp>
        <p:nvCxnSpPr>
          <p:cNvPr id="7" name="Straight Arrow Connector 6">
            <a:extLst>
              <a:ext uri="{FF2B5EF4-FFF2-40B4-BE49-F238E27FC236}">
                <a16:creationId xmlns:a16="http://schemas.microsoft.com/office/drawing/2014/main" id="{F2F78AEB-FF63-79C4-4ED7-0F8BF8C0A457}"/>
              </a:ext>
            </a:extLst>
          </p:cNvPr>
          <p:cNvCxnSpPr>
            <a:cxnSpLocks/>
          </p:cNvCxnSpPr>
          <p:nvPr/>
        </p:nvCxnSpPr>
        <p:spPr bwMode="auto">
          <a:xfrm>
            <a:off x="7398056" y="2214770"/>
            <a:ext cx="609600" cy="0"/>
          </a:xfrm>
          <a:prstGeom prst="straightConnector1">
            <a:avLst/>
          </a:prstGeom>
          <a:solidFill>
            <a:srgbClr val="FFFFFF"/>
          </a:solidFill>
          <a:ln w="57150" cap="flat" cmpd="sng" algn="ctr">
            <a:solidFill>
              <a:schemeClr val="tx1"/>
            </a:solidFill>
            <a:prstDash val="solid"/>
            <a:round/>
            <a:headEnd type="none" w="med" len="med"/>
            <a:tailEnd type="triangle"/>
          </a:ln>
          <a:effectLst/>
        </p:spPr>
      </p:cxnSp>
      <p:cxnSp>
        <p:nvCxnSpPr>
          <p:cNvPr id="20" name="Straight Arrow Connector 19">
            <a:extLst>
              <a:ext uri="{FF2B5EF4-FFF2-40B4-BE49-F238E27FC236}">
                <a16:creationId xmlns:a16="http://schemas.microsoft.com/office/drawing/2014/main" id="{59F98106-183C-13A4-D1DD-36CC41A8EC0F}"/>
              </a:ext>
            </a:extLst>
          </p:cNvPr>
          <p:cNvCxnSpPr>
            <a:cxnSpLocks/>
          </p:cNvCxnSpPr>
          <p:nvPr/>
        </p:nvCxnSpPr>
        <p:spPr bwMode="auto">
          <a:xfrm>
            <a:off x="7398057" y="4819531"/>
            <a:ext cx="609600" cy="0"/>
          </a:xfrm>
          <a:prstGeom prst="straightConnector1">
            <a:avLst/>
          </a:prstGeom>
          <a:solidFill>
            <a:srgbClr val="FFFFFF"/>
          </a:solidFill>
          <a:ln w="57150" cap="flat" cmpd="sng" algn="ctr">
            <a:solidFill>
              <a:schemeClr val="tx1"/>
            </a:solidFill>
            <a:prstDash val="solid"/>
            <a:round/>
            <a:headEnd type="none" w="med" len="med"/>
            <a:tailEnd type="triangle"/>
          </a:ln>
          <a:effectLst/>
        </p:spPr>
      </p:cxnSp>
      <p:sp>
        <p:nvSpPr>
          <p:cNvPr id="22" name="TextBox 21">
            <a:extLst>
              <a:ext uri="{FF2B5EF4-FFF2-40B4-BE49-F238E27FC236}">
                <a16:creationId xmlns:a16="http://schemas.microsoft.com/office/drawing/2014/main" id="{29ABC38E-48A8-7A1A-C105-2F396355896F}"/>
              </a:ext>
            </a:extLst>
          </p:cNvPr>
          <p:cNvSpPr txBox="1"/>
          <p:nvPr/>
        </p:nvSpPr>
        <p:spPr>
          <a:xfrm>
            <a:off x="6939860" y="1669137"/>
            <a:ext cx="1193468" cy="369332"/>
          </a:xfrm>
          <a:prstGeom prst="rect">
            <a:avLst/>
          </a:prstGeom>
          <a:noFill/>
        </p:spPr>
        <p:txBody>
          <a:bodyPr wrap="none" rtlCol="0">
            <a:spAutoFit/>
          </a:bodyPr>
          <a:lstStyle/>
          <a:p>
            <a:r>
              <a:rPr lang="en-US" b="1"/>
              <a:t>Top Slice</a:t>
            </a:r>
          </a:p>
        </p:txBody>
      </p:sp>
      <p:sp>
        <p:nvSpPr>
          <p:cNvPr id="23" name="TextBox 22">
            <a:extLst>
              <a:ext uri="{FF2B5EF4-FFF2-40B4-BE49-F238E27FC236}">
                <a16:creationId xmlns:a16="http://schemas.microsoft.com/office/drawing/2014/main" id="{411F78FE-2D9F-6AF1-68F5-3EEB0FFECD5D}"/>
              </a:ext>
            </a:extLst>
          </p:cNvPr>
          <p:cNvSpPr txBox="1"/>
          <p:nvPr/>
        </p:nvSpPr>
        <p:spPr>
          <a:xfrm>
            <a:off x="6600401" y="4273897"/>
            <a:ext cx="1595309" cy="369332"/>
          </a:xfrm>
          <a:prstGeom prst="rect">
            <a:avLst/>
          </a:prstGeom>
          <a:noFill/>
        </p:spPr>
        <p:txBody>
          <a:bodyPr wrap="none" rtlCol="0">
            <a:spAutoFit/>
          </a:bodyPr>
          <a:lstStyle/>
          <a:p>
            <a:r>
              <a:rPr lang="en-US" b="1"/>
              <a:t>Bottom Slice</a:t>
            </a:r>
          </a:p>
        </p:txBody>
      </p:sp>
      <p:sp>
        <p:nvSpPr>
          <p:cNvPr id="27" name="TextBox 26">
            <a:extLst>
              <a:ext uri="{FF2B5EF4-FFF2-40B4-BE49-F238E27FC236}">
                <a16:creationId xmlns:a16="http://schemas.microsoft.com/office/drawing/2014/main" id="{61C8DB44-C162-301C-40BC-20B5C58C737A}"/>
              </a:ext>
            </a:extLst>
          </p:cNvPr>
          <p:cNvSpPr txBox="1"/>
          <p:nvPr/>
        </p:nvSpPr>
        <p:spPr>
          <a:xfrm rot="5400000">
            <a:off x="9045803" y="3339836"/>
            <a:ext cx="492443" cy="461665"/>
          </a:xfrm>
          <a:prstGeom prst="rect">
            <a:avLst/>
          </a:prstGeom>
          <a:noFill/>
        </p:spPr>
        <p:txBody>
          <a:bodyPr wrap="none" rtlCol="0">
            <a:spAutoFit/>
          </a:bodyPr>
          <a:lstStyle/>
          <a:p>
            <a:r>
              <a:rPr lang="en-US" sz="2400" b="1"/>
              <a:t>…</a:t>
            </a:r>
          </a:p>
        </p:txBody>
      </p:sp>
      <p:pic>
        <p:nvPicPr>
          <p:cNvPr id="29" name="Picture 28" descr="A close-up of a white ball&#10;&#10;Description automatically generated">
            <a:extLst>
              <a:ext uri="{FF2B5EF4-FFF2-40B4-BE49-F238E27FC236}">
                <a16:creationId xmlns:a16="http://schemas.microsoft.com/office/drawing/2014/main" id="{507DEDE5-A6DE-A584-A704-143D820A31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4730" y="3935967"/>
            <a:ext cx="1968500" cy="1981200"/>
          </a:xfrm>
          <a:prstGeom prst="rect">
            <a:avLst/>
          </a:prstGeom>
        </p:spPr>
      </p:pic>
      <p:pic>
        <p:nvPicPr>
          <p:cNvPr id="31" name="Picture 30">
            <a:extLst>
              <a:ext uri="{FF2B5EF4-FFF2-40B4-BE49-F238E27FC236}">
                <a16:creationId xmlns:a16="http://schemas.microsoft.com/office/drawing/2014/main" id="{4C5F189A-D725-0AEA-6AF7-430489BAAF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07775" y="1224170"/>
            <a:ext cx="1968500" cy="1981200"/>
          </a:xfrm>
          <a:prstGeom prst="rect">
            <a:avLst/>
          </a:prstGeom>
        </p:spPr>
      </p:pic>
      <p:sp>
        <p:nvSpPr>
          <p:cNvPr id="3" name="TextBox 2">
            <a:extLst>
              <a:ext uri="{FF2B5EF4-FFF2-40B4-BE49-F238E27FC236}">
                <a16:creationId xmlns:a16="http://schemas.microsoft.com/office/drawing/2014/main" id="{15BE525E-48BF-DC5F-1D4E-7EE8ED192617}"/>
              </a:ext>
            </a:extLst>
          </p:cNvPr>
          <p:cNvSpPr txBox="1"/>
          <p:nvPr/>
        </p:nvSpPr>
        <p:spPr>
          <a:xfrm>
            <a:off x="609600" y="5952052"/>
            <a:ext cx="11463990" cy="677108"/>
          </a:xfrm>
          <a:prstGeom prst="rect">
            <a:avLst/>
          </a:prstGeom>
          <a:noFill/>
        </p:spPr>
        <p:txBody>
          <a:bodyPr wrap="square" rtlCol="0">
            <a:spAutoFit/>
          </a:bodyPr>
          <a:lstStyle/>
          <a:p>
            <a:r>
              <a:rPr lang="en-US" sz="1000">
                <a:effectLst/>
                <a:latin typeface="TimesNewRomanPSMT"/>
              </a:rPr>
              <a:t>[2] J. E. Swindell, A. C. Goad, A. Egbert, C. Baylis, R. J. Marks, “Multidimensional Load-Pull Extrapolation using Generative Adversarial Networks” in </a:t>
            </a:r>
            <a:r>
              <a:rPr lang="en-US" sz="1000" i="1">
                <a:effectLst/>
                <a:latin typeface="TimesNewRomanPS"/>
              </a:rPr>
              <a:t>IEEE MTT-S Latin America Microwave Conferenc</a:t>
            </a:r>
            <a:r>
              <a:rPr lang="en-US" sz="1000">
                <a:effectLst/>
                <a:latin typeface="TimesNewRomanPSMT"/>
              </a:rPr>
              <a:t>e, San Juan, Puerto Rico, Jan. 2025. </a:t>
            </a:r>
            <a:endParaRPr lang="en-US" sz="1000">
              <a:effectLst/>
            </a:endParaRPr>
          </a:p>
          <a:p>
            <a:endParaRPr lang="en-US"/>
          </a:p>
        </p:txBody>
      </p:sp>
      <p:pic>
        <p:nvPicPr>
          <p:cNvPr id="5" name="Picture 4">
            <a:extLst>
              <a:ext uri="{FF2B5EF4-FFF2-40B4-BE49-F238E27FC236}">
                <a16:creationId xmlns:a16="http://schemas.microsoft.com/office/drawing/2014/main" id="{B04AE549-446F-F1A7-360E-DD6808417EA5}"/>
              </a:ext>
            </a:extLst>
          </p:cNvPr>
          <p:cNvPicPr>
            <a:picLocks noChangeAspect="1"/>
          </p:cNvPicPr>
          <p:nvPr/>
        </p:nvPicPr>
        <p:blipFill>
          <a:blip r:embed="rId6"/>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40859566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7A26A3F-85A2-3FA9-EC96-CE0157F0DA38}"/>
              </a:ext>
            </a:extLst>
          </p:cNvPr>
          <p:cNvSpPr>
            <a:spLocks noGrp="1"/>
          </p:cNvSpPr>
          <p:nvPr>
            <p:ph type="body" sz="quarter" idx="32"/>
          </p:nvPr>
        </p:nvSpPr>
        <p:spPr/>
        <p:txBody>
          <a:bodyPr>
            <a:normAutofit fontScale="77500" lnSpcReduction="20000"/>
          </a:bodyPr>
          <a:lstStyle/>
          <a:p>
            <a:pPr marL="0" indent="0">
              <a:buNone/>
            </a:pPr>
            <a:endParaRPr lang="en-US" sz="2400" dirty="0"/>
          </a:p>
          <a:p>
            <a:endParaRPr lang="en-US" sz="3600" dirty="0"/>
          </a:p>
        </p:txBody>
      </p:sp>
      <p:sp>
        <p:nvSpPr>
          <p:cNvPr id="3" name="Text Placeholder 2">
            <a:extLst>
              <a:ext uri="{FF2B5EF4-FFF2-40B4-BE49-F238E27FC236}">
                <a16:creationId xmlns:a16="http://schemas.microsoft.com/office/drawing/2014/main" id="{97E0E7F4-162F-5C63-2A1F-7B1D8771499F}"/>
              </a:ext>
            </a:extLst>
          </p:cNvPr>
          <p:cNvSpPr>
            <a:spLocks noGrp="1"/>
          </p:cNvSpPr>
          <p:nvPr>
            <p:ph type="body" sz="quarter" idx="33"/>
          </p:nvPr>
        </p:nvSpPr>
        <p:spPr>
          <a:xfrm>
            <a:off x="694945" y="1956816"/>
            <a:ext cx="3923238" cy="3784600"/>
          </a:xfrm>
        </p:spPr>
        <p:txBody>
          <a:bodyPr/>
          <a:lstStyle/>
          <a:p>
            <a:r>
              <a:rPr lang="en-US" sz="2000" dirty="0"/>
              <a:t>Two neural networks trained iteratively</a:t>
            </a:r>
          </a:p>
          <a:p>
            <a:r>
              <a:rPr lang="en-US" sz="2000" dirty="0"/>
              <a:t>Generator:  provides reliable datasets meeting certain requirements</a:t>
            </a:r>
          </a:p>
          <a:p>
            <a:r>
              <a:rPr lang="en-US" sz="2000" dirty="0"/>
              <a:t>Discriminator (Critic):  trained to recognize datasets meeting requirements. </a:t>
            </a:r>
          </a:p>
          <a:p>
            <a:r>
              <a:rPr lang="en-US" sz="2000" dirty="0"/>
              <a:t>Wasserstein GAN was used in initial work</a:t>
            </a:r>
          </a:p>
          <a:p>
            <a:endParaRPr lang="en-US" dirty="0"/>
          </a:p>
        </p:txBody>
      </p:sp>
      <p:sp>
        <p:nvSpPr>
          <p:cNvPr id="2" name="Title 1"/>
          <p:cNvSpPr>
            <a:spLocks noGrp="1"/>
          </p:cNvSpPr>
          <p:nvPr>
            <p:ph type="title"/>
          </p:nvPr>
        </p:nvSpPr>
        <p:spPr/>
        <p:txBody>
          <a:bodyPr wrap="square" anchor="ctr">
            <a:normAutofit/>
          </a:bodyPr>
          <a:lstStyle/>
          <a:p>
            <a:r>
              <a:rPr lang="en-US"/>
              <a:t>Generative Adversarial Networks (GAN) Image Completion</a:t>
            </a:r>
          </a:p>
        </p:txBody>
      </p:sp>
      <p:pic>
        <p:nvPicPr>
          <p:cNvPr id="6" name="Graphic 1042">
            <a:extLst>
              <a:ext uri="{FF2B5EF4-FFF2-40B4-BE49-F238E27FC236}">
                <a16:creationId xmlns:a16="http://schemas.microsoft.com/office/drawing/2014/main" id="{86A038F4-8FF3-AD2C-C042-A6A5849DF558}"/>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940" t="30185" r="3495" b="27851"/>
          <a:stretch/>
        </p:blipFill>
        <p:spPr bwMode="auto">
          <a:xfrm>
            <a:off x="4428866" y="1698030"/>
            <a:ext cx="7763134" cy="1937703"/>
          </a:xfrm>
          <a:prstGeom prst="rect">
            <a:avLst/>
          </a:prstGeom>
          <a:ln>
            <a:noFill/>
          </a:ln>
          <a:extLst>
            <a:ext uri="{53640926-AAD7-44D8-BBD7-CCE9431645EC}">
              <a14:shadowObscured xmlns:a14="http://schemas.microsoft.com/office/drawing/2010/main"/>
            </a:ext>
          </a:extLst>
        </p:spPr>
      </p:pic>
      <p:pic>
        <p:nvPicPr>
          <p:cNvPr id="9" name="Graphic 1046">
            <a:extLst>
              <a:ext uri="{FF2B5EF4-FFF2-40B4-BE49-F238E27FC236}">
                <a16:creationId xmlns:a16="http://schemas.microsoft.com/office/drawing/2014/main" id="{8DB9663C-88D9-AA75-2F3D-3E2EFE9A2E24}"/>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l="3104" t="23214" r="5078" b="21385"/>
          <a:stretch/>
        </p:blipFill>
        <p:spPr bwMode="auto">
          <a:xfrm>
            <a:off x="5486400" y="3989410"/>
            <a:ext cx="6705600" cy="2275114"/>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1D13F3F9-A8BD-61DA-1687-502C9BE88125}"/>
              </a:ext>
            </a:extLst>
          </p:cNvPr>
          <p:cNvSpPr txBox="1"/>
          <p:nvPr/>
        </p:nvSpPr>
        <p:spPr>
          <a:xfrm>
            <a:off x="5311403" y="1417638"/>
            <a:ext cx="2108269" cy="369332"/>
          </a:xfrm>
          <a:prstGeom prst="rect">
            <a:avLst/>
          </a:prstGeom>
          <a:noFill/>
        </p:spPr>
        <p:txBody>
          <a:bodyPr wrap="none" rtlCol="0">
            <a:spAutoFit/>
          </a:bodyPr>
          <a:lstStyle/>
          <a:p>
            <a:r>
              <a:rPr lang="en-US" u="sng"/>
              <a:t>GAN Construction:</a:t>
            </a:r>
          </a:p>
        </p:txBody>
      </p:sp>
      <p:sp>
        <p:nvSpPr>
          <p:cNvPr id="11" name="TextBox 10">
            <a:extLst>
              <a:ext uri="{FF2B5EF4-FFF2-40B4-BE49-F238E27FC236}">
                <a16:creationId xmlns:a16="http://schemas.microsoft.com/office/drawing/2014/main" id="{3A7B07B7-7733-8BA6-9B2B-52E1983D4A43}"/>
              </a:ext>
            </a:extLst>
          </p:cNvPr>
          <p:cNvSpPr txBox="1"/>
          <p:nvPr/>
        </p:nvSpPr>
        <p:spPr>
          <a:xfrm>
            <a:off x="5311403" y="3731459"/>
            <a:ext cx="3813865" cy="369332"/>
          </a:xfrm>
          <a:prstGeom prst="rect">
            <a:avLst/>
          </a:prstGeom>
          <a:noFill/>
        </p:spPr>
        <p:txBody>
          <a:bodyPr wrap="none" rtlCol="0">
            <a:spAutoFit/>
          </a:bodyPr>
          <a:lstStyle/>
          <a:p>
            <a:r>
              <a:rPr lang="en-US" u="sng"/>
              <a:t>Image Completion Search Process:</a:t>
            </a:r>
          </a:p>
        </p:txBody>
      </p:sp>
      <p:pic>
        <p:nvPicPr>
          <p:cNvPr id="5" name="Picture 4">
            <a:extLst>
              <a:ext uri="{FF2B5EF4-FFF2-40B4-BE49-F238E27FC236}">
                <a16:creationId xmlns:a16="http://schemas.microsoft.com/office/drawing/2014/main" id="{2B878E91-15ED-1967-9F1B-446FEE8E1B8F}"/>
              </a:ext>
            </a:extLst>
          </p:cNvPr>
          <p:cNvPicPr>
            <a:picLocks noChangeAspect="1"/>
          </p:cNvPicPr>
          <p:nvPr/>
        </p:nvPicPr>
        <p:blipFill>
          <a:blip r:embed="rId7"/>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20281205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a:t>Data Collection</a:t>
            </a:r>
          </a:p>
        </p:txBody>
      </p:sp>
      <p:graphicFrame>
        <p:nvGraphicFramePr>
          <p:cNvPr id="6" name="Table 5">
            <a:extLst>
              <a:ext uri="{FF2B5EF4-FFF2-40B4-BE49-F238E27FC236}">
                <a16:creationId xmlns:a16="http://schemas.microsoft.com/office/drawing/2014/main" id="{D383375D-D070-5D20-089C-48627EEA130A}"/>
              </a:ext>
            </a:extLst>
          </p:cNvPr>
          <p:cNvGraphicFramePr>
            <a:graphicFrameLocks noGrp="1"/>
          </p:cNvGraphicFramePr>
          <p:nvPr/>
        </p:nvGraphicFramePr>
        <p:xfrm>
          <a:off x="7842615" y="2280670"/>
          <a:ext cx="4220910" cy="2773680"/>
        </p:xfrm>
        <a:graphic>
          <a:graphicData uri="http://schemas.openxmlformats.org/drawingml/2006/table">
            <a:tbl>
              <a:tblPr firstRow="1" bandRow="1">
                <a:tableStyleId>{073A0DAA-6AF3-43AB-8588-CEC1D06C72B9}</a:tableStyleId>
              </a:tblPr>
              <a:tblGrid>
                <a:gridCol w="1307836">
                  <a:extLst>
                    <a:ext uri="{9D8B030D-6E8A-4147-A177-3AD203B41FA5}">
                      <a16:colId xmlns:a16="http://schemas.microsoft.com/office/drawing/2014/main" val="1252310725"/>
                    </a:ext>
                  </a:extLst>
                </a:gridCol>
                <a:gridCol w="1059118">
                  <a:extLst>
                    <a:ext uri="{9D8B030D-6E8A-4147-A177-3AD203B41FA5}">
                      <a16:colId xmlns:a16="http://schemas.microsoft.com/office/drawing/2014/main" val="2551539613"/>
                    </a:ext>
                  </a:extLst>
                </a:gridCol>
                <a:gridCol w="1167550">
                  <a:extLst>
                    <a:ext uri="{9D8B030D-6E8A-4147-A177-3AD203B41FA5}">
                      <a16:colId xmlns:a16="http://schemas.microsoft.com/office/drawing/2014/main" val="2894486162"/>
                    </a:ext>
                  </a:extLst>
                </a:gridCol>
                <a:gridCol w="686406">
                  <a:extLst>
                    <a:ext uri="{9D8B030D-6E8A-4147-A177-3AD203B41FA5}">
                      <a16:colId xmlns:a16="http://schemas.microsoft.com/office/drawing/2014/main" val="1403681057"/>
                    </a:ext>
                  </a:extLst>
                </a:gridCol>
              </a:tblGrid>
              <a:tr h="0">
                <a:tc>
                  <a:txBody>
                    <a:bodyPr/>
                    <a:lstStyle/>
                    <a:p>
                      <a:r>
                        <a:rPr lang="en-US" sz="1400">
                          <a:solidFill>
                            <a:schemeClr val="bg1"/>
                          </a:solidFill>
                        </a:rPr>
                        <a:t>Variable</a:t>
                      </a:r>
                    </a:p>
                  </a:txBody>
                  <a:tcPr/>
                </a:tc>
                <a:tc>
                  <a:txBody>
                    <a:bodyPr/>
                    <a:lstStyle/>
                    <a:p>
                      <a:r>
                        <a:rPr lang="en-US" sz="1400">
                          <a:solidFill>
                            <a:schemeClr val="bg1"/>
                          </a:solidFill>
                        </a:rPr>
                        <a:t>Start</a:t>
                      </a:r>
                    </a:p>
                  </a:txBody>
                  <a:tcPr/>
                </a:tc>
                <a:tc>
                  <a:txBody>
                    <a:bodyPr/>
                    <a:lstStyle/>
                    <a:p>
                      <a:r>
                        <a:rPr lang="en-US" sz="1400">
                          <a:solidFill>
                            <a:schemeClr val="bg1"/>
                          </a:solidFill>
                        </a:rPr>
                        <a:t>End</a:t>
                      </a:r>
                    </a:p>
                  </a:txBody>
                  <a:tcPr/>
                </a:tc>
                <a:tc>
                  <a:txBody>
                    <a:bodyPr/>
                    <a:lstStyle/>
                    <a:p>
                      <a:r>
                        <a:rPr lang="en-US" sz="1400">
                          <a:solidFill>
                            <a:schemeClr val="bg1"/>
                          </a:solidFill>
                        </a:rPr>
                        <a:t>Steps</a:t>
                      </a:r>
                    </a:p>
                  </a:txBody>
                  <a:tcPr/>
                </a:tc>
                <a:extLst>
                  <a:ext uri="{0D108BD9-81ED-4DB2-BD59-A6C34878D82A}">
                    <a16:rowId xmlns:a16="http://schemas.microsoft.com/office/drawing/2014/main" val="608995024"/>
                  </a:ext>
                </a:extLst>
              </a:tr>
              <a:tr h="459033">
                <a:tc>
                  <a:txBody>
                    <a:bodyPr/>
                    <a:lstStyle/>
                    <a:p>
                      <a:r>
                        <a:rPr lang="en-US" sz="1400" err="1">
                          <a:solidFill>
                            <a:schemeClr val="tx1"/>
                          </a:solidFill>
                        </a:rPr>
                        <a:t>Z</a:t>
                      </a:r>
                      <a:r>
                        <a:rPr lang="en-US" sz="1400" baseline="-25000" err="1">
                          <a:solidFill>
                            <a:schemeClr val="tx1"/>
                          </a:solidFill>
                        </a:rPr>
                        <a:t>Load</a:t>
                      </a:r>
                      <a:endParaRPr lang="en-US" sz="1400">
                        <a:solidFill>
                          <a:schemeClr val="tx1"/>
                        </a:solidFill>
                      </a:endParaRPr>
                    </a:p>
                  </a:txBody>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t>476 radially distributed points in the Smith Chart</a:t>
                      </a:r>
                    </a:p>
                  </a:txBody>
                  <a:tcPr/>
                </a:tc>
                <a:tc hMerge="1">
                  <a:txBody>
                    <a:bodyPr/>
                    <a:lstStyle/>
                    <a:p>
                      <a:endParaRPr lang="en-US">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a:solidFill>
                            <a:schemeClr val="dk1"/>
                          </a:solidFill>
                          <a:effectLst/>
                          <a:latin typeface="+mn-lt"/>
                          <a:ea typeface="+mn-ea"/>
                          <a:cs typeface="+mn-cs"/>
                        </a:rPr>
                        <a:t>560 </a:t>
                      </a:r>
                      <a:endParaRPr lang="en-US" sz="1400"/>
                    </a:p>
                  </a:txBody>
                  <a:tcPr/>
                </a:tc>
                <a:extLst>
                  <a:ext uri="{0D108BD9-81ED-4DB2-BD59-A6C34878D82A}">
                    <a16:rowId xmlns:a16="http://schemas.microsoft.com/office/drawing/2014/main" val="4092369989"/>
                  </a:ext>
                </a:extLst>
              </a:tr>
              <a:tr h="648046">
                <a:tc>
                  <a:txBody>
                    <a:bodyPr/>
                    <a:lstStyle/>
                    <a:p>
                      <a:r>
                        <a:rPr lang="en-US" sz="1400" err="1">
                          <a:solidFill>
                            <a:schemeClr val="tx1"/>
                          </a:solidFill>
                        </a:rPr>
                        <a:t>Z</a:t>
                      </a:r>
                      <a:r>
                        <a:rPr lang="en-US" sz="1400" baseline="-25000" err="1">
                          <a:solidFill>
                            <a:schemeClr val="tx1"/>
                          </a:solidFill>
                        </a:rPr>
                        <a:t>Source</a:t>
                      </a:r>
                      <a:endParaRPr lang="en-US" sz="1400"/>
                    </a:p>
                  </a:txBody>
                  <a:tcPr/>
                </a:tc>
                <a:tc gridSpan="2">
                  <a:txBody>
                    <a:bodyPr/>
                    <a:lstStyle/>
                    <a:p>
                      <a:r>
                        <a:rPr lang="en-US" sz="1400"/>
                        <a:t>Select Points with |</a:t>
                      </a:r>
                      <a:r>
                        <a:rPr lang="el-GR" sz="1400" b="0" i="0" u="none" strike="noStrike">
                          <a:solidFill>
                            <a:srgbClr val="001D35"/>
                          </a:solidFill>
                          <a:effectLst/>
                          <a:latin typeface="Google Sans"/>
                        </a:rPr>
                        <a:t>Γ</a:t>
                      </a:r>
                      <a:r>
                        <a:rPr lang="en-US" sz="1400"/>
                        <a:t>| &lt; 1</a:t>
                      </a:r>
                    </a:p>
                    <a:p>
                      <a:r>
                        <a:rPr lang="en-US" sz="1400"/>
                        <a:t>-1 &lt; </a:t>
                      </a:r>
                      <a:r>
                        <a:rPr lang="el-GR" sz="1400" b="0" i="0" u="none" strike="noStrike">
                          <a:solidFill>
                            <a:srgbClr val="001D35"/>
                          </a:solidFill>
                          <a:effectLst/>
                          <a:latin typeface="Google Sans"/>
                        </a:rPr>
                        <a:t>Γ</a:t>
                      </a:r>
                      <a:r>
                        <a:rPr lang="en-US" sz="1400" baseline="-25000">
                          <a:solidFill>
                            <a:srgbClr val="001D35"/>
                          </a:solidFill>
                          <a:latin typeface="Google Sans"/>
                        </a:rPr>
                        <a:t>r</a:t>
                      </a:r>
                      <a:r>
                        <a:rPr lang="en-US" sz="1400"/>
                        <a:t> &lt; 1 </a:t>
                      </a:r>
                    </a:p>
                    <a:p>
                      <a:r>
                        <a:rPr lang="en-US" sz="1400"/>
                        <a:t>-1 &lt; </a:t>
                      </a:r>
                      <a:r>
                        <a:rPr lang="el-GR" sz="1400" b="0" i="0" u="none" strike="noStrike">
                          <a:solidFill>
                            <a:srgbClr val="001D35"/>
                          </a:solidFill>
                          <a:effectLst/>
                          <a:latin typeface="Google Sans"/>
                        </a:rPr>
                        <a:t>Γ</a:t>
                      </a:r>
                      <a:r>
                        <a:rPr lang="en-US" sz="1400" b="0" i="0" u="none" strike="noStrike" baseline="-25000" err="1">
                          <a:solidFill>
                            <a:srgbClr val="001D35"/>
                          </a:solidFill>
                          <a:effectLst/>
                          <a:latin typeface="Google Sans"/>
                        </a:rPr>
                        <a:t>i</a:t>
                      </a:r>
                      <a:r>
                        <a:rPr lang="en-US" sz="1400"/>
                        <a:t> &lt; 1</a:t>
                      </a:r>
                    </a:p>
                  </a:txBody>
                  <a:tcPr/>
                </a:tc>
                <a:tc hMerge="1">
                  <a:txBody>
                    <a:bodyPr/>
                    <a:lstStyle/>
                    <a:p>
                      <a:endParaRPr lang="en-US"/>
                    </a:p>
                  </a:txBody>
                  <a:tcPr/>
                </a:tc>
                <a:tc>
                  <a:txBody>
                    <a:bodyPr/>
                    <a:lstStyle/>
                    <a:p>
                      <a:r>
                        <a:rPr lang="en-US" sz="1400" kern="1200">
                          <a:solidFill>
                            <a:schemeClr val="dk1"/>
                          </a:solidFill>
                          <a:effectLst/>
                          <a:latin typeface="+mn-lt"/>
                          <a:ea typeface="+mn-ea"/>
                          <a:cs typeface="+mn-cs"/>
                        </a:rPr>
                        <a:t>69 </a:t>
                      </a:r>
                      <a:endParaRPr lang="en-US" sz="1400"/>
                    </a:p>
                  </a:txBody>
                  <a:tcPr/>
                </a:tc>
                <a:extLst>
                  <a:ext uri="{0D108BD9-81ED-4DB2-BD59-A6C34878D82A}">
                    <a16:rowId xmlns:a16="http://schemas.microsoft.com/office/drawing/2014/main" val="1171471944"/>
                  </a:ext>
                </a:extLst>
              </a:tr>
              <a:tr h="277455">
                <a:tc>
                  <a:txBody>
                    <a:bodyPr/>
                    <a:lstStyle/>
                    <a:p>
                      <a:r>
                        <a:rPr lang="en-US" sz="1400">
                          <a:solidFill>
                            <a:schemeClr val="tx1"/>
                          </a:solidFill>
                        </a:rPr>
                        <a:t>Gate Voltage</a:t>
                      </a:r>
                    </a:p>
                  </a:txBody>
                  <a:tcPr/>
                </a:tc>
                <a:tc>
                  <a:txBody>
                    <a:bodyPr/>
                    <a:lstStyle/>
                    <a:p>
                      <a:r>
                        <a:rPr lang="en-US" sz="1400">
                          <a:solidFill>
                            <a:schemeClr val="tx1"/>
                          </a:solidFill>
                        </a:rPr>
                        <a:t>-2V</a:t>
                      </a:r>
                    </a:p>
                  </a:txBody>
                  <a:tcPr/>
                </a:tc>
                <a:tc>
                  <a:txBody>
                    <a:bodyPr/>
                    <a:lstStyle/>
                    <a:p>
                      <a:r>
                        <a:rPr lang="en-US" sz="1400">
                          <a:solidFill>
                            <a:schemeClr val="tx1"/>
                          </a:solidFill>
                        </a:rPr>
                        <a:t>0V</a:t>
                      </a:r>
                    </a:p>
                  </a:txBody>
                  <a:tcPr/>
                </a:tc>
                <a:tc>
                  <a:txBody>
                    <a:bodyPr/>
                    <a:lstStyle/>
                    <a:p>
                      <a:r>
                        <a:rPr lang="en-US" sz="1400">
                          <a:solidFill>
                            <a:schemeClr val="tx1"/>
                          </a:solidFill>
                        </a:rPr>
                        <a:t>11</a:t>
                      </a:r>
                    </a:p>
                  </a:txBody>
                  <a:tcPr/>
                </a:tc>
                <a:extLst>
                  <a:ext uri="{0D108BD9-81ED-4DB2-BD59-A6C34878D82A}">
                    <a16:rowId xmlns:a16="http://schemas.microsoft.com/office/drawing/2014/main" val="3952664519"/>
                  </a:ext>
                </a:extLst>
              </a:tr>
              <a:tr h="277455">
                <a:tc>
                  <a:txBody>
                    <a:bodyPr/>
                    <a:lstStyle/>
                    <a:p>
                      <a:r>
                        <a:rPr lang="en-US" sz="1400">
                          <a:solidFill>
                            <a:schemeClr val="tx1"/>
                          </a:solidFill>
                        </a:rPr>
                        <a:t>Drain Voltage</a:t>
                      </a:r>
                    </a:p>
                  </a:txBody>
                  <a:tcPr/>
                </a:tc>
                <a:tc>
                  <a:txBody>
                    <a:bodyPr/>
                    <a:lstStyle/>
                    <a:p>
                      <a:r>
                        <a:rPr lang="en-US" sz="1400">
                          <a:solidFill>
                            <a:schemeClr val="tx1"/>
                          </a:solidFill>
                        </a:rPr>
                        <a:t>0.1V</a:t>
                      </a:r>
                    </a:p>
                  </a:txBody>
                  <a:tcPr/>
                </a:tc>
                <a:tc>
                  <a:txBody>
                    <a:bodyPr/>
                    <a:lstStyle/>
                    <a:p>
                      <a:r>
                        <a:rPr lang="en-US" sz="1400">
                          <a:solidFill>
                            <a:schemeClr val="tx1"/>
                          </a:solidFill>
                        </a:rPr>
                        <a:t>6V</a:t>
                      </a:r>
                    </a:p>
                  </a:txBody>
                  <a:tcPr/>
                </a:tc>
                <a:tc>
                  <a:txBody>
                    <a:bodyPr/>
                    <a:lstStyle/>
                    <a:p>
                      <a:r>
                        <a:rPr lang="en-US" sz="1400">
                          <a:solidFill>
                            <a:schemeClr val="tx1"/>
                          </a:solidFill>
                        </a:rPr>
                        <a:t>11</a:t>
                      </a:r>
                    </a:p>
                  </a:txBody>
                  <a:tcPr/>
                </a:tc>
                <a:extLst>
                  <a:ext uri="{0D108BD9-81ED-4DB2-BD59-A6C34878D82A}">
                    <a16:rowId xmlns:a16="http://schemas.microsoft.com/office/drawing/2014/main" val="4122079990"/>
                  </a:ext>
                </a:extLst>
              </a:tr>
              <a:tr h="270019">
                <a:tc>
                  <a:txBody>
                    <a:bodyPr/>
                    <a:lstStyle/>
                    <a:p>
                      <a:r>
                        <a:rPr lang="en-US" sz="1400">
                          <a:solidFill>
                            <a:schemeClr val="tx1"/>
                          </a:solidFill>
                        </a:rPr>
                        <a:t>Power In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solidFill>
                            <a:schemeClr val="tx1"/>
                          </a:solidFill>
                        </a:rPr>
                        <a:t>-10</a:t>
                      </a:r>
                      <a:r>
                        <a:rPr lang="en-US" sz="1400" kern="1200">
                          <a:solidFill>
                            <a:schemeClr val="dk1"/>
                          </a:solidFill>
                          <a:effectLst/>
                        </a:rPr>
                        <a:t>dBm</a:t>
                      </a:r>
                      <a:endParaRPr lang="en-US" sz="1400" kern="1200">
                        <a:solidFill>
                          <a:schemeClr val="dk1"/>
                        </a:solidFill>
                        <a:effectLst/>
                        <a:latin typeface="+mn-lt"/>
                        <a:ea typeface="+mn-ea"/>
                        <a:cs typeface="+mn-cs"/>
                      </a:endParaRPr>
                    </a:p>
                  </a:txBody>
                  <a:tcPr/>
                </a:tc>
                <a:tc>
                  <a:txBody>
                    <a:bodyPr/>
                    <a:lstStyle/>
                    <a:p>
                      <a:r>
                        <a:rPr lang="en-US" sz="1400">
                          <a:solidFill>
                            <a:schemeClr val="tx1"/>
                          </a:solidFill>
                        </a:rPr>
                        <a:t>15 dBm</a:t>
                      </a:r>
                    </a:p>
                  </a:txBody>
                  <a:tcPr/>
                </a:tc>
                <a:tc>
                  <a:txBody>
                    <a:bodyPr/>
                    <a:lstStyle/>
                    <a:p>
                      <a:r>
                        <a:rPr lang="en-US" sz="1400">
                          <a:solidFill>
                            <a:schemeClr val="tx1"/>
                          </a:solidFill>
                        </a:rPr>
                        <a:t>28</a:t>
                      </a:r>
                    </a:p>
                  </a:txBody>
                  <a:tcPr/>
                </a:tc>
                <a:extLst>
                  <a:ext uri="{0D108BD9-81ED-4DB2-BD59-A6C34878D82A}">
                    <a16:rowId xmlns:a16="http://schemas.microsoft.com/office/drawing/2014/main" val="981727101"/>
                  </a:ext>
                </a:extLst>
              </a:tr>
              <a:tr h="270019">
                <a:tc>
                  <a:txBody>
                    <a:bodyPr/>
                    <a:lstStyle/>
                    <a:p>
                      <a:r>
                        <a:rPr lang="en-US" sz="1400">
                          <a:solidFill>
                            <a:schemeClr val="tx1"/>
                          </a:solidFill>
                        </a:rPr>
                        <a:t>Frequency</a:t>
                      </a:r>
                    </a:p>
                  </a:txBody>
                  <a:tcPr/>
                </a:tc>
                <a:tc>
                  <a:txBody>
                    <a:bodyPr/>
                    <a:lstStyle/>
                    <a:p>
                      <a:r>
                        <a:rPr lang="en-US" sz="1400">
                          <a:solidFill>
                            <a:schemeClr val="tx1"/>
                          </a:solidFill>
                        </a:rPr>
                        <a:t>3.00 GHz</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solidFill>
                            <a:schemeClr val="tx1"/>
                          </a:solidFill>
                        </a:rPr>
                        <a:t>3.00 GHz</a:t>
                      </a:r>
                    </a:p>
                  </a:txBody>
                  <a:tcPr/>
                </a:tc>
                <a:tc>
                  <a:txBody>
                    <a:bodyPr/>
                    <a:lstStyle/>
                    <a:p>
                      <a:r>
                        <a:rPr lang="en-US" sz="1400">
                          <a:solidFill>
                            <a:schemeClr val="tx1"/>
                          </a:solidFill>
                        </a:rPr>
                        <a:t>1</a:t>
                      </a:r>
                    </a:p>
                  </a:txBody>
                  <a:tcPr/>
                </a:tc>
                <a:extLst>
                  <a:ext uri="{0D108BD9-81ED-4DB2-BD59-A6C34878D82A}">
                    <a16:rowId xmlns:a16="http://schemas.microsoft.com/office/drawing/2014/main" val="2455183296"/>
                  </a:ext>
                </a:extLst>
              </a:tr>
            </a:tbl>
          </a:graphicData>
        </a:graphic>
      </p:graphicFrame>
      <p:sp>
        <p:nvSpPr>
          <p:cNvPr id="17" name="Content Placeholder 6">
            <a:extLst>
              <a:ext uri="{FF2B5EF4-FFF2-40B4-BE49-F238E27FC236}">
                <a16:creationId xmlns:a16="http://schemas.microsoft.com/office/drawing/2014/main" id="{17002DD2-CA17-D706-BA56-CE5B1080EEB1}"/>
              </a:ext>
            </a:extLst>
          </p:cNvPr>
          <p:cNvSpPr txBox="1">
            <a:spLocks/>
          </p:cNvSpPr>
          <p:nvPr/>
        </p:nvSpPr>
        <p:spPr bwMode="auto">
          <a:xfrm>
            <a:off x="3948436" y="1407939"/>
            <a:ext cx="8004747" cy="42821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0" indent="0">
              <a:buFontTx/>
              <a:buNone/>
            </a:pPr>
            <a:r>
              <a:rPr lang="en-US" sz="2000" b="1" kern="0"/>
              <a:t>Modelithics MWT-1 Nonlinear Device Transistor Model:</a:t>
            </a:r>
          </a:p>
          <a:p>
            <a:pPr marL="0" indent="0">
              <a:buFontTx/>
              <a:buNone/>
            </a:pPr>
            <a:r>
              <a:rPr lang="en-US" sz="2400" b="1" kern="0"/>
              <a:t>ADS Simulation: 		  Variable Sweeps:</a:t>
            </a:r>
          </a:p>
          <a:p>
            <a:pPr marL="0" indent="0">
              <a:buFontTx/>
              <a:buNone/>
            </a:pPr>
            <a:endParaRPr lang="en-US" sz="2400" kern="0"/>
          </a:p>
          <a:p>
            <a:pPr marL="0" indent="0">
              <a:buFontTx/>
              <a:buNone/>
            </a:pPr>
            <a:r>
              <a:rPr lang="en-US" sz="2400" kern="0"/>
              <a:t> </a:t>
            </a:r>
          </a:p>
          <a:p>
            <a:endParaRPr lang="en-US" sz="2400" kern="0"/>
          </a:p>
        </p:txBody>
      </p:sp>
      <p:sp>
        <p:nvSpPr>
          <p:cNvPr id="4" name="TextBox 3">
            <a:extLst>
              <a:ext uri="{FF2B5EF4-FFF2-40B4-BE49-F238E27FC236}">
                <a16:creationId xmlns:a16="http://schemas.microsoft.com/office/drawing/2014/main" id="{DD44F107-B11A-4799-8543-7D1CBF01B7C6}"/>
              </a:ext>
            </a:extLst>
          </p:cNvPr>
          <p:cNvSpPr txBox="1"/>
          <p:nvPr/>
        </p:nvSpPr>
        <p:spPr>
          <a:xfrm>
            <a:off x="1740339" y="4788341"/>
            <a:ext cx="5976762" cy="1323439"/>
          </a:xfrm>
          <a:prstGeom prst="rect">
            <a:avLst/>
          </a:prstGeom>
          <a:noFill/>
        </p:spPr>
        <p:txBody>
          <a:bodyPr wrap="square" rtlCol="0">
            <a:spAutoFit/>
          </a:bodyPr>
          <a:lstStyle/>
          <a:p>
            <a:r>
              <a:rPr lang="en-US" sz="1600" dirty="0"/>
              <a:t>Training data collected using ADS 2024 Update 2 with custom Python scripts used to enable data collection parallelization across two desktop computers.</a:t>
            </a:r>
          </a:p>
          <a:p>
            <a:endParaRPr lang="en-US" sz="1600" dirty="0"/>
          </a:p>
          <a:p>
            <a:r>
              <a:rPr lang="en-US" sz="1600" dirty="0"/>
              <a:t>Completed 130,912,320 simulations in ~21 hours.</a:t>
            </a:r>
          </a:p>
        </p:txBody>
      </p:sp>
      <p:sp>
        <p:nvSpPr>
          <p:cNvPr id="11" name="Content Placeholder 6">
            <a:extLst>
              <a:ext uri="{FF2B5EF4-FFF2-40B4-BE49-F238E27FC236}">
                <a16:creationId xmlns:a16="http://schemas.microsoft.com/office/drawing/2014/main" id="{5F5B50DD-C8E9-5287-35F9-235B7387C40D}"/>
              </a:ext>
            </a:extLst>
          </p:cNvPr>
          <p:cNvSpPr txBox="1">
            <a:spLocks/>
          </p:cNvSpPr>
          <p:nvPr/>
        </p:nvSpPr>
        <p:spPr bwMode="auto">
          <a:xfrm>
            <a:off x="394412" y="1432884"/>
            <a:ext cx="3522799" cy="280088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0" indent="0">
              <a:buFontTx/>
              <a:buNone/>
            </a:pPr>
            <a:r>
              <a:rPr lang="en-US" sz="2200" b="1" kern="0" dirty="0"/>
              <a:t>ADS Python API Enables:</a:t>
            </a:r>
            <a:endParaRPr lang="en-US" sz="2200" kern="0" dirty="0"/>
          </a:p>
          <a:p>
            <a:r>
              <a:rPr lang="en-US" sz="2000" kern="0" dirty="0"/>
              <a:t>Programmatic design of schematics and layouts</a:t>
            </a:r>
          </a:p>
          <a:p>
            <a:r>
              <a:rPr lang="en-US" sz="2000" kern="0" dirty="0"/>
              <a:t>Run simulations with changing variables</a:t>
            </a:r>
          </a:p>
          <a:p>
            <a:r>
              <a:rPr lang="en-US" sz="2000" kern="0" dirty="0"/>
              <a:t>Easy access and integration with other systems</a:t>
            </a:r>
          </a:p>
        </p:txBody>
      </p:sp>
      <p:pic>
        <p:nvPicPr>
          <p:cNvPr id="5" name="Picture 4">
            <a:extLst>
              <a:ext uri="{FF2B5EF4-FFF2-40B4-BE49-F238E27FC236}">
                <a16:creationId xmlns:a16="http://schemas.microsoft.com/office/drawing/2014/main" id="{8D9F31A4-0A87-5326-A12A-1F74F77B7B5B}"/>
              </a:ext>
            </a:extLst>
          </p:cNvPr>
          <p:cNvPicPr>
            <a:picLocks noChangeAspect="1"/>
          </p:cNvPicPr>
          <p:nvPr/>
        </p:nvPicPr>
        <p:blipFill>
          <a:blip r:embed="rId3"/>
          <a:stretch>
            <a:fillRect/>
          </a:stretch>
        </p:blipFill>
        <p:spPr>
          <a:xfrm>
            <a:off x="3917211" y="2280670"/>
            <a:ext cx="3799890" cy="2498291"/>
          </a:xfrm>
          <a:prstGeom prst="rect">
            <a:avLst/>
          </a:prstGeom>
        </p:spPr>
      </p:pic>
      <p:pic>
        <p:nvPicPr>
          <p:cNvPr id="10" name="Picture 9">
            <a:extLst>
              <a:ext uri="{FF2B5EF4-FFF2-40B4-BE49-F238E27FC236}">
                <a16:creationId xmlns:a16="http://schemas.microsoft.com/office/drawing/2014/main" id="{BC8BDE8F-61E1-CFC6-1E54-76DC99D3D148}"/>
              </a:ext>
            </a:extLst>
          </p:cNvPr>
          <p:cNvPicPr>
            <a:picLocks noChangeAspect="1"/>
          </p:cNvPicPr>
          <p:nvPr/>
        </p:nvPicPr>
        <p:blipFill>
          <a:blip r:embed="rId4"/>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32097996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dirty="0"/>
              <a:t>Model Training and Compute Resources</a:t>
            </a:r>
          </a:p>
        </p:txBody>
      </p:sp>
      <p:sp>
        <p:nvSpPr>
          <p:cNvPr id="7" name="TextBox 6">
            <a:extLst>
              <a:ext uri="{FF2B5EF4-FFF2-40B4-BE49-F238E27FC236}">
                <a16:creationId xmlns:a16="http://schemas.microsoft.com/office/drawing/2014/main" id="{E8A3DFEE-6EBB-943B-009D-86C27A63CA66}"/>
              </a:ext>
            </a:extLst>
          </p:cNvPr>
          <p:cNvSpPr txBox="1"/>
          <p:nvPr/>
        </p:nvSpPr>
        <p:spPr>
          <a:xfrm>
            <a:off x="434716" y="1439056"/>
            <a:ext cx="5236742" cy="2308324"/>
          </a:xfrm>
          <a:prstGeom prst="rect">
            <a:avLst/>
          </a:prstGeom>
          <a:noFill/>
        </p:spPr>
        <p:txBody>
          <a:bodyPr wrap="square" rtlCol="0">
            <a:spAutoFit/>
          </a:bodyPr>
          <a:lstStyle/>
          <a:p>
            <a:r>
              <a:rPr lang="en-US" dirty="0"/>
              <a:t>Compute Resources:</a:t>
            </a:r>
          </a:p>
          <a:p>
            <a:pPr lvl="1"/>
            <a:r>
              <a:rPr lang="en-US" dirty="0"/>
              <a:t>CPU: AMD Ryzen 5800X3D</a:t>
            </a:r>
          </a:p>
          <a:p>
            <a:pPr lvl="1"/>
            <a:r>
              <a:rPr lang="en-US" dirty="0"/>
              <a:t>RAM: 32 GB DDR4</a:t>
            </a:r>
          </a:p>
          <a:p>
            <a:pPr lvl="1"/>
            <a:r>
              <a:rPr lang="en-US" dirty="0"/>
              <a:t>GPU: NVIDIA RTX 4070Ti Super (16GB VRAM)</a:t>
            </a:r>
          </a:p>
          <a:p>
            <a:endParaRPr lang="en-US" dirty="0"/>
          </a:p>
          <a:p>
            <a:r>
              <a:rPr lang="en-US" dirty="0"/>
              <a:t>Training Time: 3.25 minutes per 30k images per epoch</a:t>
            </a:r>
          </a:p>
        </p:txBody>
      </p:sp>
      <p:pic>
        <p:nvPicPr>
          <p:cNvPr id="1026" name="Picture 2">
            <a:extLst>
              <a:ext uri="{FF2B5EF4-FFF2-40B4-BE49-F238E27FC236}">
                <a16:creationId xmlns:a16="http://schemas.microsoft.com/office/drawing/2014/main" id="{2FE384A2-E6C3-F2E1-A9FC-A042D1C3F2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439056"/>
            <a:ext cx="5330230" cy="371396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C9C9017-7FAB-8619-17E3-51CF53C075C9}"/>
              </a:ext>
            </a:extLst>
          </p:cNvPr>
          <p:cNvPicPr>
            <a:picLocks noChangeAspect="1"/>
          </p:cNvPicPr>
          <p:nvPr/>
        </p:nvPicPr>
        <p:blipFill>
          <a:blip r:embed="rId4"/>
          <a:stretch>
            <a:fillRect/>
          </a:stretch>
        </p:blipFill>
        <p:spPr>
          <a:xfrm>
            <a:off x="8315441" y="6228533"/>
            <a:ext cx="2885959" cy="551727"/>
          </a:xfrm>
          <a:prstGeom prst="rect">
            <a:avLst/>
          </a:prstGeom>
        </p:spPr>
      </p:pic>
      <p:sp>
        <p:nvSpPr>
          <p:cNvPr id="8" name="TextBox 7">
            <a:extLst>
              <a:ext uri="{FF2B5EF4-FFF2-40B4-BE49-F238E27FC236}">
                <a16:creationId xmlns:a16="http://schemas.microsoft.com/office/drawing/2014/main" id="{6D91656B-7B8E-B628-BDCB-5F6476001093}"/>
              </a:ext>
            </a:extLst>
          </p:cNvPr>
          <p:cNvSpPr txBox="1"/>
          <p:nvPr/>
        </p:nvSpPr>
        <p:spPr>
          <a:xfrm>
            <a:off x="5914534" y="5153023"/>
            <a:ext cx="6094428" cy="553998"/>
          </a:xfrm>
          <a:prstGeom prst="rect">
            <a:avLst/>
          </a:prstGeom>
          <a:noFill/>
        </p:spPr>
        <p:txBody>
          <a:bodyPr wrap="square">
            <a:spAutoFit/>
          </a:bodyPr>
          <a:lstStyle/>
          <a:p>
            <a:r>
              <a:rPr lang="en-US" sz="1000" i="1" dirty="0">
                <a:effectLst/>
                <a:latin typeface="+mn-lt"/>
              </a:rPr>
              <a:t>Image credit: Igorslab.de: </a:t>
            </a:r>
          </a:p>
          <a:p>
            <a:r>
              <a:rPr lang="en-US" sz="1000" i="1" dirty="0">
                <a:effectLst/>
                <a:latin typeface="+mn-lt"/>
              </a:rPr>
              <a:t>https://www.igorslab.de/en/pny-geforce-rtx-4070-ti-super-xlr8-gaming-verto-epic-x-16-gb-review-more-clock-speed-through-better-cooling/4/</a:t>
            </a:r>
          </a:p>
        </p:txBody>
      </p:sp>
    </p:spTree>
    <p:extLst>
      <p:ext uri="{BB962C8B-B14F-4D97-AF65-F5344CB8AC3E}">
        <p14:creationId xmlns:p14="http://schemas.microsoft.com/office/powerpoint/2010/main" val="29001531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42017DB-96A0-45E8-D663-4FF27C453A29}"/>
              </a:ext>
            </a:extLst>
          </p:cNvPr>
          <p:cNvSpPr>
            <a:spLocks noGrp="1"/>
          </p:cNvSpPr>
          <p:nvPr>
            <p:ph type="body" sz="quarter" idx="33"/>
          </p:nvPr>
        </p:nvSpPr>
        <p:spPr>
          <a:xfrm>
            <a:off x="694944" y="1956816"/>
            <a:ext cx="10640085" cy="3784600"/>
          </a:xfrm>
        </p:spPr>
        <p:txBody>
          <a:bodyPr/>
          <a:lstStyle/>
          <a:p>
            <a:pPr marL="0" lvl="0" indent="0">
              <a:buNone/>
            </a:pPr>
            <a:r>
              <a:rPr lang="en-US" dirty="0"/>
              <a:t>Distance Metrics</a:t>
            </a:r>
          </a:p>
          <a:p>
            <a:pPr lvl="0"/>
            <a:r>
              <a:rPr lang="en-US" dirty="0"/>
              <a:t>Distance between the position of the true optimum value on a contour and the predicted position of that true optimum.</a:t>
            </a:r>
          </a:p>
          <a:p>
            <a:pPr lvl="0"/>
            <a:endParaRPr lang="en-US" dirty="0"/>
          </a:p>
          <a:p>
            <a:pPr marL="0" lvl="0" indent="0">
              <a:buNone/>
            </a:pPr>
            <a:r>
              <a:rPr lang="en-US" dirty="0"/>
              <a:t>Value Metrics</a:t>
            </a:r>
          </a:p>
          <a:p>
            <a:r>
              <a:rPr lang="en-US" dirty="0"/>
              <a:t>The difference between the value predicted at a contour position and the true value at that contour position.</a:t>
            </a:r>
          </a:p>
          <a:p>
            <a:endParaRPr lang="en-US" dirty="0"/>
          </a:p>
        </p:txBody>
      </p:sp>
      <p:sp>
        <p:nvSpPr>
          <p:cNvPr id="2" name="Title 1"/>
          <p:cNvSpPr>
            <a:spLocks noGrp="1"/>
          </p:cNvSpPr>
          <p:nvPr>
            <p:ph type="title"/>
          </p:nvPr>
        </p:nvSpPr>
        <p:spPr>
          <a:xfrm>
            <a:off x="685800" y="548640"/>
            <a:ext cx="10515600" cy="369332"/>
          </a:xfrm>
        </p:spPr>
        <p:txBody>
          <a:bodyPr/>
          <a:lstStyle/>
          <a:p>
            <a:r>
              <a:rPr lang="en-US" dirty="0"/>
              <a:t>Types of Error Metrics</a:t>
            </a:r>
          </a:p>
        </p:txBody>
      </p:sp>
      <p:pic>
        <p:nvPicPr>
          <p:cNvPr id="8" name="Picture 7">
            <a:extLst>
              <a:ext uri="{FF2B5EF4-FFF2-40B4-BE49-F238E27FC236}">
                <a16:creationId xmlns:a16="http://schemas.microsoft.com/office/drawing/2014/main" id="{2A433AE5-689D-FBF5-C905-B4D504973FE8}"/>
              </a:ext>
            </a:extLst>
          </p:cNvPr>
          <p:cNvPicPr>
            <a:picLocks noChangeAspect="1"/>
          </p:cNvPicPr>
          <p:nvPr/>
        </p:nvPicPr>
        <p:blipFill>
          <a:blip r:embed="rId3"/>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29094434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73FAFCAE-ED9B-09CA-025A-767CE0646A17}"/>
              </a:ext>
            </a:extLst>
          </p:cNvPr>
          <p:cNvSpPr>
            <a:spLocks noGrp="1"/>
          </p:cNvSpPr>
          <p:nvPr>
            <p:ph type="body" sz="quarter" idx="33"/>
          </p:nvPr>
        </p:nvSpPr>
        <p:spPr>
          <a:xfrm>
            <a:off x="685800" y="1679725"/>
            <a:ext cx="10640085" cy="3784600"/>
          </a:xfrm>
        </p:spPr>
        <p:txBody>
          <a:bodyPr/>
          <a:lstStyle/>
          <a:p>
            <a:pPr marL="342900" marR="0" lvl="0" indent="-342900" algn="just">
              <a:spcBef>
                <a:spcPts val="0"/>
              </a:spcBef>
              <a:spcAft>
                <a:spcPts val="0"/>
              </a:spcAft>
              <a:buFont typeface="Symbol" pitchFamily="2" charset="2"/>
              <a:buChar char=""/>
            </a:pPr>
            <a:r>
              <a:rPr lang="en-US" sz="2000" b="1" dirty="0">
                <a:effectLst/>
                <a:latin typeface="Arial" panose="020B0604020202020204" pitchFamily="34" charset="0"/>
                <a:ea typeface="SimSun" panose="02010600030101010101" pitchFamily="2" charset="-122"/>
                <a:cs typeface="Arial" panose="020B0604020202020204" pitchFamily="34" charset="0"/>
              </a:rPr>
              <a:t>Slice Distance: </a:t>
            </a:r>
            <a:r>
              <a:rPr lang="en-US" sz="2000" dirty="0">
                <a:effectLst/>
                <a:latin typeface="Arial" panose="020B0604020202020204" pitchFamily="34" charset="0"/>
                <a:ea typeface="SimSun" panose="02010600030101010101" pitchFamily="2" charset="-122"/>
                <a:cs typeface="Arial" panose="020B0604020202020204" pitchFamily="34" charset="0"/>
              </a:rPr>
              <a:t>distance between predicted and true optimum location on a single power slice in units of pixels </a:t>
            </a:r>
          </a:p>
          <a:p>
            <a:pPr marL="342900" marR="0" lvl="0" indent="-342900" algn="just">
              <a:spcBef>
                <a:spcPts val="0"/>
              </a:spcBef>
              <a:spcAft>
                <a:spcPts val="0"/>
              </a:spcAft>
              <a:buFont typeface="Symbol" pitchFamily="2" charset="2"/>
              <a:buChar char=""/>
            </a:pPr>
            <a:endParaRPr lang="en-US" sz="2000" dirty="0">
              <a:latin typeface="Arial" panose="020B0604020202020204" pitchFamily="34" charset="0"/>
              <a:ea typeface="SimSun" panose="02010600030101010101" pitchFamily="2" charset="-122"/>
              <a:cs typeface="Arial" panose="020B0604020202020204" pitchFamily="34" charset="0"/>
            </a:endParaRPr>
          </a:p>
          <a:p>
            <a:pPr marL="342900" marR="0" lvl="0" indent="-342900" algn="just">
              <a:spcBef>
                <a:spcPts val="0"/>
              </a:spcBef>
              <a:spcAft>
                <a:spcPts val="0"/>
              </a:spcAft>
              <a:buFont typeface="Symbol" pitchFamily="2" charset="2"/>
              <a:buChar char=""/>
            </a:pPr>
            <a:endParaRPr lang="en-US" sz="2000" dirty="0">
              <a:effectLst/>
              <a:latin typeface="Arial" panose="020B0604020202020204" pitchFamily="34" charset="0"/>
              <a:ea typeface="SimSun" panose="02010600030101010101" pitchFamily="2" charset="-122"/>
              <a:cs typeface="Arial" panose="020B0604020202020204" pitchFamily="34" charset="0"/>
            </a:endParaRPr>
          </a:p>
          <a:p>
            <a:pPr marL="342900" marR="0" lvl="0" indent="-342900" algn="just">
              <a:spcBef>
                <a:spcPts val="0"/>
              </a:spcBef>
              <a:spcAft>
                <a:spcPts val="0"/>
              </a:spcAft>
              <a:buFont typeface="Symbol" pitchFamily="2" charset="2"/>
              <a:buChar char=""/>
            </a:pPr>
            <a:endParaRPr lang="en-US" sz="2000" dirty="0">
              <a:effectLst/>
              <a:latin typeface="Arial" panose="020B0604020202020204" pitchFamily="34" charset="0"/>
              <a:ea typeface="SimSun" panose="02010600030101010101" pitchFamily="2" charset="-122"/>
              <a:cs typeface="Arial" panose="020B0604020202020204" pitchFamily="34" charset="0"/>
            </a:endParaRPr>
          </a:p>
          <a:p>
            <a:pPr marL="342900" marR="0" lvl="0" indent="-342900" algn="just">
              <a:spcBef>
                <a:spcPts val="0"/>
              </a:spcBef>
              <a:spcAft>
                <a:spcPts val="0"/>
              </a:spcAft>
              <a:buFont typeface="Symbol" pitchFamily="2" charset="2"/>
              <a:buChar char=""/>
            </a:pPr>
            <a:r>
              <a:rPr lang="en-US" sz="2000" b="1" dirty="0">
                <a:effectLst/>
                <a:latin typeface="Arial" panose="020B0604020202020204" pitchFamily="34" charset="0"/>
                <a:ea typeface="SimSun" panose="02010600030101010101" pitchFamily="2" charset="-122"/>
                <a:cs typeface="Arial" panose="020B0604020202020204" pitchFamily="34" charset="0"/>
              </a:rPr>
              <a:t>Solid Distance: </a:t>
            </a:r>
            <a:r>
              <a:rPr lang="en-US" sz="2000" dirty="0">
                <a:effectLst/>
                <a:latin typeface="Arial" panose="020B0604020202020204" pitchFamily="34" charset="0"/>
                <a:ea typeface="SimSun" panose="02010600030101010101" pitchFamily="2" charset="-122"/>
                <a:cs typeface="Arial" panose="020B0604020202020204" pitchFamily="34" charset="0"/>
              </a:rPr>
              <a:t>distance between predicted and measured optimum location on the Smith Tube in units of voxels</a:t>
            </a:r>
          </a:p>
          <a:p>
            <a:endParaRPr lang="en-US" dirty="0"/>
          </a:p>
        </p:txBody>
      </p:sp>
      <p:sp>
        <p:nvSpPr>
          <p:cNvPr id="2" name="Title 1"/>
          <p:cNvSpPr>
            <a:spLocks noGrp="1"/>
          </p:cNvSpPr>
          <p:nvPr>
            <p:ph type="title"/>
          </p:nvPr>
        </p:nvSpPr>
        <p:spPr/>
        <p:txBody>
          <a:bodyPr/>
          <a:lstStyle/>
          <a:p>
            <a:r>
              <a:rPr lang="en-US"/>
              <a:t>Distance Error Metrics</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BFA41744-E198-A7D9-3794-579A7FE7E8E0}"/>
                  </a:ext>
                </a:extLst>
              </p:cNvPr>
              <p:cNvSpPr txBox="1"/>
              <p:nvPr/>
            </p:nvSpPr>
            <p:spPr>
              <a:xfrm>
                <a:off x="1808018" y="2392358"/>
                <a:ext cx="4610100" cy="81862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m:rPr>
                          <m:nor/>
                        </m:rPr>
                        <a:rPr lang="en-US" sz="2800" dirty="0" smtClean="0"/>
                        <m:t>D</m:t>
                      </m:r>
                      <m:r>
                        <m:rPr>
                          <m:nor/>
                        </m:rPr>
                        <a:rPr lang="en-US" sz="2800" baseline="-25000" dirty="0" smtClean="0"/>
                        <m:t>slice</m:t>
                      </m:r>
                      <m:r>
                        <m:rPr>
                          <m:nor/>
                        </m:rPr>
                        <a:rPr lang="en-US" sz="2800" dirty="0" smtClean="0">
                          <a:latin typeface="CambriaMath"/>
                        </a:rPr>
                        <m:t>=</m:t>
                      </m:r>
                      <m:rad>
                        <m:radPr>
                          <m:degHide m:val="on"/>
                          <m:ctrlPr>
                            <a:rPr lang="en-US" sz="2800" i="1" dirty="0" smtClean="0">
                              <a:latin typeface="Cambria Math" panose="02040503050406030204" pitchFamily="18" charset="0"/>
                            </a:rPr>
                          </m:ctrlPr>
                        </m:radPr>
                        <m:deg/>
                        <m:e>
                          <m:d>
                            <m:dPr>
                              <m:ctrlPr>
                                <a:rPr lang="en-US" sz="2800" b="0" i="1" dirty="0" smtClean="0">
                                  <a:latin typeface="Cambria Math" panose="02040503050406030204" pitchFamily="18" charset="0"/>
                                </a:rPr>
                              </m:ctrlPr>
                            </m:dPr>
                            <m:e>
                              <m:r>
                                <a:rPr lang="en-US" sz="2800" b="0" i="1" dirty="0" smtClean="0">
                                  <a:latin typeface="Cambria Math" panose="02040503050406030204" pitchFamily="18" charset="0"/>
                                </a:rPr>
                                <m:t>𝑥</m:t>
                              </m:r>
                              <m:r>
                                <a:rPr lang="en-US" sz="2800" b="0" i="1" baseline="-25000" dirty="0" smtClean="0">
                                  <a:latin typeface="Cambria Math" panose="02040503050406030204" pitchFamily="18" charset="0"/>
                                </a:rPr>
                                <m:t>𝑟</m:t>
                              </m:r>
                              <m:r>
                                <a:rPr lang="en-US" sz="2800" b="0" i="1" dirty="0" smtClean="0">
                                  <a:latin typeface="Cambria Math" panose="02040503050406030204" pitchFamily="18" charset="0"/>
                                </a:rPr>
                                <m:t>−</m:t>
                              </m:r>
                              <m:r>
                                <a:rPr lang="en-US" sz="2800" b="0" i="1" dirty="0" smtClean="0">
                                  <a:latin typeface="Cambria Math" panose="02040503050406030204" pitchFamily="18" charset="0"/>
                                </a:rPr>
                                <m:t>𝑥𝑝</m:t>
                              </m:r>
                            </m:e>
                          </m:d>
                          <m:r>
                            <a:rPr lang="en-US" sz="2800" b="0" i="1" baseline="30000" dirty="0" smtClean="0">
                              <a:latin typeface="Cambria Math" panose="02040503050406030204" pitchFamily="18" charset="0"/>
                            </a:rPr>
                            <m:t>2</m:t>
                          </m:r>
                          <m:r>
                            <a:rPr lang="en-US" sz="2800" b="0" i="1" dirty="0" smtClean="0">
                              <a:latin typeface="Cambria Math" panose="02040503050406030204" pitchFamily="18" charset="0"/>
                            </a:rPr>
                            <m:t>+</m:t>
                          </m:r>
                          <m:d>
                            <m:dPr>
                              <m:ctrlPr>
                                <a:rPr lang="en-US" sz="2800" i="1" dirty="0">
                                  <a:latin typeface="Cambria Math" panose="02040503050406030204" pitchFamily="18" charset="0"/>
                                </a:rPr>
                              </m:ctrlPr>
                            </m:dPr>
                            <m:e>
                              <m:r>
                                <a:rPr lang="en-US" sz="2800" b="0" i="1" dirty="0" smtClean="0">
                                  <a:latin typeface="Cambria Math" panose="02040503050406030204" pitchFamily="18" charset="0"/>
                                </a:rPr>
                                <m:t>𝑦</m:t>
                              </m:r>
                              <m:r>
                                <a:rPr lang="en-US" sz="2800" i="1" baseline="-25000" dirty="0">
                                  <a:latin typeface="Cambria Math" panose="02040503050406030204" pitchFamily="18" charset="0"/>
                                </a:rPr>
                                <m:t>𝑟</m:t>
                              </m:r>
                              <m:r>
                                <a:rPr lang="en-US" sz="2800" i="1" dirty="0">
                                  <a:latin typeface="Cambria Math" panose="02040503050406030204" pitchFamily="18" charset="0"/>
                                </a:rPr>
                                <m:t>−</m:t>
                              </m:r>
                              <m:r>
                                <a:rPr lang="en-US" sz="2800" b="0" i="1" dirty="0" smtClean="0">
                                  <a:latin typeface="Cambria Math" panose="02040503050406030204" pitchFamily="18" charset="0"/>
                                </a:rPr>
                                <m:t>𝑦</m:t>
                              </m:r>
                              <m:r>
                                <a:rPr lang="en-US" sz="2800" i="1" baseline="-25000" dirty="0">
                                  <a:latin typeface="Cambria Math" panose="02040503050406030204" pitchFamily="18" charset="0"/>
                                </a:rPr>
                                <m:t>𝑝</m:t>
                              </m:r>
                            </m:e>
                          </m:d>
                          <m:r>
                            <a:rPr lang="en-US" sz="2800" i="1" baseline="30000" dirty="0">
                              <a:latin typeface="Cambria Math" panose="02040503050406030204" pitchFamily="18" charset="0"/>
                            </a:rPr>
                            <m:t>2</m:t>
                          </m:r>
                        </m:e>
                      </m:rad>
                      <m:r>
                        <m:rPr>
                          <m:nor/>
                        </m:rPr>
                        <a:rPr lang="en-US" sz="2800" b="0" i="0" dirty="0" smtClean="0">
                          <a:latin typeface="CambriaMath"/>
                        </a:rPr>
                        <m:t> </m:t>
                      </m:r>
                    </m:oMath>
                  </m:oMathPara>
                </a14:m>
                <a:endParaRPr lang="en-US" sz="2800"/>
              </a:p>
              <a:p>
                <a:endParaRPr lang="en-US"/>
              </a:p>
            </p:txBody>
          </p:sp>
        </mc:Choice>
        <mc:Fallback xmlns="">
          <p:sp>
            <p:nvSpPr>
              <p:cNvPr id="3" name="TextBox 2">
                <a:extLst>
                  <a:ext uri="{FF2B5EF4-FFF2-40B4-BE49-F238E27FC236}">
                    <a16:creationId xmlns:a16="http://schemas.microsoft.com/office/drawing/2014/main" id="{BFA41744-E198-A7D9-3794-579A7FE7E8E0}"/>
                  </a:ext>
                </a:extLst>
              </p:cNvPr>
              <p:cNvSpPr txBox="1">
                <a:spLocks noRot="1" noChangeAspect="1" noMove="1" noResize="1" noEditPoints="1" noAdjustHandles="1" noChangeArrowheads="1" noChangeShapeType="1" noTextEdit="1"/>
              </p:cNvSpPr>
              <p:nvPr/>
            </p:nvSpPr>
            <p:spPr>
              <a:xfrm>
                <a:off x="1808018" y="2392358"/>
                <a:ext cx="4610100" cy="818622"/>
              </a:xfrm>
              <a:prstGeom prst="rect">
                <a:avLst/>
              </a:prstGeom>
              <a:blipFill>
                <a:blip r:embed="rId3"/>
                <a:stretch>
                  <a:fillRect r="-92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05B8F984-213C-73CA-43C1-247B2C82311A}"/>
                  </a:ext>
                </a:extLst>
              </p:cNvPr>
              <p:cNvSpPr txBox="1"/>
              <p:nvPr/>
            </p:nvSpPr>
            <p:spPr>
              <a:xfrm>
                <a:off x="1808018" y="4260505"/>
                <a:ext cx="6400800" cy="81862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m:rPr>
                          <m:nor/>
                        </m:rPr>
                        <a:rPr lang="en-US" sz="2800" dirty="0" smtClean="0"/>
                        <m:t>D</m:t>
                      </m:r>
                      <m:r>
                        <m:rPr>
                          <m:nor/>
                        </m:rPr>
                        <a:rPr lang="en-US" sz="2800" baseline="-25000" dirty="0" smtClean="0"/>
                        <m:t>s</m:t>
                      </m:r>
                      <m:r>
                        <m:rPr>
                          <m:nor/>
                        </m:rPr>
                        <a:rPr lang="en-US" sz="2800" b="0" i="0" baseline="-25000" dirty="0" smtClean="0"/>
                        <m:t>olid</m:t>
                      </m:r>
                      <m:r>
                        <m:rPr>
                          <m:nor/>
                        </m:rPr>
                        <a:rPr lang="en-US" sz="2800" dirty="0" smtClean="0">
                          <a:latin typeface="CambriaMath"/>
                        </a:rPr>
                        <m:t>=</m:t>
                      </m:r>
                      <m:rad>
                        <m:radPr>
                          <m:degHide m:val="on"/>
                          <m:ctrlPr>
                            <a:rPr lang="en-US" sz="2800" i="1" dirty="0" smtClean="0">
                              <a:latin typeface="Cambria Math" panose="02040503050406030204" pitchFamily="18" charset="0"/>
                            </a:rPr>
                          </m:ctrlPr>
                        </m:radPr>
                        <m:deg/>
                        <m:e>
                          <m:d>
                            <m:dPr>
                              <m:ctrlPr>
                                <a:rPr lang="en-US" sz="2800" b="0" i="1" dirty="0" smtClean="0">
                                  <a:latin typeface="Cambria Math" panose="02040503050406030204" pitchFamily="18" charset="0"/>
                                </a:rPr>
                              </m:ctrlPr>
                            </m:dPr>
                            <m:e>
                              <m:r>
                                <a:rPr lang="en-US" sz="2800" b="0" i="1" dirty="0" smtClean="0">
                                  <a:latin typeface="Cambria Math" panose="02040503050406030204" pitchFamily="18" charset="0"/>
                                </a:rPr>
                                <m:t>𝑥</m:t>
                              </m:r>
                              <m:r>
                                <a:rPr lang="en-US" sz="2800" b="0" i="1" baseline="-25000" dirty="0" smtClean="0">
                                  <a:latin typeface="Cambria Math" panose="02040503050406030204" pitchFamily="18" charset="0"/>
                                </a:rPr>
                                <m:t>𝑟</m:t>
                              </m:r>
                              <m:r>
                                <a:rPr lang="en-US" sz="2800" b="0" i="1" dirty="0" smtClean="0">
                                  <a:latin typeface="Cambria Math" panose="02040503050406030204" pitchFamily="18" charset="0"/>
                                </a:rPr>
                                <m:t>−</m:t>
                              </m:r>
                              <m:r>
                                <a:rPr lang="en-US" sz="2800" b="0" i="1" dirty="0" smtClean="0">
                                  <a:latin typeface="Cambria Math" panose="02040503050406030204" pitchFamily="18" charset="0"/>
                                </a:rPr>
                                <m:t>𝑥𝑝</m:t>
                              </m:r>
                            </m:e>
                          </m:d>
                          <m:r>
                            <a:rPr lang="en-US" sz="2800" b="0" i="1" baseline="30000" dirty="0" smtClean="0">
                              <a:latin typeface="Cambria Math" panose="02040503050406030204" pitchFamily="18" charset="0"/>
                            </a:rPr>
                            <m:t>2</m:t>
                          </m:r>
                          <m:r>
                            <a:rPr lang="en-US" sz="2800" b="0" i="1" dirty="0" smtClean="0">
                              <a:latin typeface="Cambria Math" panose="02040503050406030204" pitchFamily="18" charset="0"/>
                            </a:rPr>
                            <m:t>+</m:t>
                          </m:r>
                          <m:d>
                            <m:dPr>
                              <m:ctrlPr>
                                <a:rPr lang="en-US" sz="2800" i="1" dirty="0">
                                  <a:latin typeface="Cambria Math" panose="02040503050406030204" pitchFamily="18" charset="0"/>
                                </a:rPr>
                              </m:ctrlPr>
                            </m:dPr>
                            <m:e>
                              <m:r>
                                <a:rPr lang="en-US" sz="2800" b="0" i="1" dirty="0" smtClean="0">
                                  <a:latin typeface="Cambria Math" panose="02040503050406030204" pitchFamily="18" charset="0"/>
                                </a:rPr>
                                <m:t>𝑦</m:t>
                              </m:r>
                              <m:r>
                                <a:rPr lang="en-US" sz="2800" i="1" baseline="-25000" dirty="0">
                                  <a:latin typeface="Cambria Math" panose="02040503050406030204" pitchFamily="18" charset="0"/>
                                </a:rPr>
                                <m:t>𝑟</m:t>
                              </m:r>
                              <m:r>
                                <a:rPr lang="en-US" sz="2800" i="1" dirty="0">
                                  <a:latin typeface="Cambria Math" panose="02040503050406030204" pitchFamily="18" charset="0"/>
                                </a:rPr>
                                <m:t>−</m:t>
                              </m:r>
                              <m:r>
                                <a:rPr lang="en-US" sz="2800" b="0" i="1" dirty="0" smtClean="0">
                                  <a:latin typeface="Cambria Math" panose="02040503050406030204" pitchFamily="18" charset="0"/>
                                </a:rPr>
                                <m:t>𝑦</m:t>
                              </m:r>
                              <m:r>
                                <a:rPr lang="en-US" sz="2800" i="1" baseline="-25000" dirty="0">
                                  <a:latin typeface="Cambria Math" panose="02040503050406030204" pitchFamily="18" charset="0"/>
                                </a:rPr>
                                <m:t>𝑝</m:t>
                              </m:r>
                            </m:e>
                          </m:d>
                          <m:r>
                            <a:rPr lang="en-US" sz="2800" i="1" baseline="30000" dirty="0">
                              <a:latin typeface="Cambria Math" panose="02040503050406030204" pitchFamily="18" charset="0"/>
                            </a:rPr>
                            <m:t>2</m:t>
                          </m:r>
                          <m:r>
                            <a:rPr lang="en-US" sz="2800" b="0" i="1" dirty="0" smtClean="0">
                              <a:latin typeface="Cambria Math" panose="02040503050406030204" pitchFamily="18" charset="0"/>
                            </a:rPr>
                            <m:t>+</m:t>
                          </m:r>
                          <m:d>
                            <m:dPr>
                              <m:ctrlPr>
                                <a:rPr lang="en-US" sz="2800" i="1" dirty="0">
                                  <a:latin typeface="Cambria Math" panose="02040503050406030204" pitchFamily="18" charset="0"/>
                                </a:rPr>
                              </m:ctrlPr>
                            </m:dPr>
                            <m:e>
                              <m:r>
                                <a:rPr lang="en-US" sz="2800" b="0" i="1" dirty="0" smtClean="0">
                                  <a:latin typeface="Cambria Math" panose="02040503050406030204" pitchFamily="18" charset="0"/>
                                </a:rPr>
                                <m:t>𝑧</m:t>
                              </m:r>
                              <m:r>
                                <a:rPr lang="en-US" sz="2800" i="1" baseline="-25000" dirty="0">
                                  <a:latin typeface="Cambria Math" panose="02040503050406030204" pitchFamily="18" charset="0"/>
                                </a:rPr>
                                <m:t>𝑟</m:t>
                              </m:r>
                              <m:r>
                                <a:rPr lang="en-US" sz="2800" i="1" dirty="0">
                                  <a:latin typeface="Cambria Math" panose="02040503050406030204" pitchFamily="18" charset="0"/>
                                </a:rPr>
                                <m:t>−</m:t>
                              </m:r>
                              <m:r>
                                <a:rPr lang="en-US" sz="2800" b="0" i="1" dirty="0" smtClean="0">
                                  <a:latin typeface="Cambria Math" panose="02040503050406030204" pitchFamily="18" charset="0"/>
                                </a:rPr>
                                <m:t>𝑧</m:t>
                              </m:r>
                              <m:r>
                                <a:rPr lang="en-US" sz="2800" i="1" baseline="-25000" dirty="0">
                                  <a:latin typeface="Cambria Math" panose="02040503050406030204" pitchFamily="18" charset="0"/>
                                </a:rPr>
                                <m:t>𝑝</m:t>
                              </m:r>
                            </m:e>
                          </m:d>
                          <m:r>
                            <a:rPr lang="en-US" sz="2800" i="1" baseline="30000" dirty="0">
                              <a:latin typeface="Cambria Math" panose="02040503050406030204" pitchFamily="18" charset="0"/>
                            </a:rPr>
                            <m:t>2</m:t>
                          </m:r>
                        </m:e>
                      </m:rad>
                      <m:r>
                        <m:rPr>
                          <m:nor/>
                        </m:rPr>
                        <a:rPr lang="en-US" sz="2800" b="0" i="0" dirty="0" smtClean="0">
                          <a:latin typeface="CambriaMath"/>
                        </a:rPr>
                        <m:t> </m:t>
                      </m:r>
                    </m:oMath>
                  </m:oMathPara>
                </a14:m>
                <a:endParaRPr lang="en-US" sz="2800"/>
              </a:p>
              <a:p>
                <a:endParaRPr lang="en-US"/>
              </a:p>
            </p:txBody>
          </p:sp>
        </mc:Choice>
        <mc:Fallback xmlns="">
          <p:sp>
            <p:nvSpPr>
              <p:cNvPr id="6" name="TextBox 5">
                <a:extLst>
                  <a:ext uri="{FF2B5EF4-FFF2-40B4-BE49-F238E27FC236}">
                    <a16:creationId xmlns:a16="http://schemas.microsoft.com/office/drawing/2014/main" id="{05B8F984-213C-73CA-43C1-247B2C82311A}"/>
                  </a:ext>
                </a:extLst>
              </p:cNvPr>
              <p:cNvSpPr txBox="1">
                <a:spLocks noRot="1" noChangeAspect="1" noMove="1" noResize="1" noEditPoints="1" noAdjustHandles="1" noChangeArrowheads="1" noChangeShapeType="1" noTextEdit="1"/>
              </p:cNvSpPr>
              <p:nvPr/>
            </p:nvSpPr>
            <p:spPr>
              <a:xfrm>
                <a:off x="1808018" y="4260505"/>
                <a:ext cx="6400800" cy="818622"/>
              </a:xfrm>
              <a:prstGeom prst="rect">
                <a:avLst/>
              </a:prstGeom>
              <a:blipFill>
                <a:blip r:embed="rId4"/>
                <a:stretch>
                  <a:fillRect r="-2190"/>
                </a:stretch>
              </a:blipFill>
            </p:spPr>
            <p:txBody>
              <a:bodyPr/>
              <a:lstStyle/>
              <a:p>
                <a:r>
                  <a:rPr lang="en-US">
                    <a:noFill/>
                  </a:rPr>
                  <a:t> </a:t>
                </a:r>
              </a:p>
            </p:txBody>
          </p:sp>
        </mc:Fallback>
      </mc:AlternateContent>
      <p:pic>
        <p:nvPicPr>
          <p:cNvPr id="11" name="Picture 10">
            <a:extLst>
              <a:ext uri="{FF2B5EF4-FFF2-40B4-BE49-F238E27FC236}">
                <a16:creationId xmlns:a16="http://schemas.microsoft.com/office/drawing/2014/main" id="{3E895860-EBEE-9EEB-CA7C-3836C09DBB0E}"/>
              </a:ext>
            </a:extLst>
          </p:cNvPr>
          <p:cNvPicPr>
            <a:picLocks noChangeAspect="1"/>
          </p:cNvPicPr>
          <p:nvPr/>
        </p:nvPicPr>
        <p:blipFill>
          <a:blip r:embed="rId5"/>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997576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85C83CB-D360-65DC-C0FC-B3BD0D47DE8C}"/>
              </a:ext>
            </a:extLst>
          </p:cNvPr>
          <p:cNvSpPr>
            <a:spLocks noGrp="1"/>
          </p:cNvSpPr>
          <p:nvPr>
            <p:ph type="body" sz="quarter" idx="32"/>
          </p:nvPr>
        </p:nvSpPr>
        <p:spPr/>
        <p:txBody>
          <a:bodyPr/>
          <a:lstStyle/>
          <a:p>
            <a:endParaRPr lang="en-US"/>
          </a:p>
        </p:txBody>
      </p:sp>
      <p:sp>
        <p:nvSpPr>
          <p:cNvPr id="9" name="Text Placeholder 8">
            <a:extLst>
              <a:ext uri="{FF2B5EF4-FFF2-40B4-BE49-F238E27FC236}">
                <a16:creationId xmlns:a16="http://schemas.microsoft.com/office/drawing/2014/main" id="{0384BA32-F15D-8BE1-CFF4-9E9E0DD60893}"/>
              </a:ext>
            </a:extLst>
          </p:cNvPr>
          <p:cNvSpPr>
            <a:spLocks noGrp="1"/>
          </p:cNvSpPr>
          <p:nvPr>
            <p:ph type="body" sz="quarter" idx="33"/>
          </p:nvPr>
        </p:nvSpPr>
        <p:spPr>
          <a:xfrm>
            <a:off x="685800" y="1701620"/>
            <a:ext cx="10640085" cy="3784600"/>
          </a:xfrm>
        </p:spPr>
        <p:txBody>
          <a:bodyPr/>
          <a:lstStyle/>
          <a:p>
            <a:pPr marL="342900" marR="0" lvl="0" indent="-342900" algn="just">
              <a:spcBef>
                <a:spcPts val="0"/>
              </a:spcBef>
              <a:spcAft>
                <a:spcPts val="0"/>
              </a:spcAft>
              <a:buFont typeface="Symbol" pitchFamily="2" charset="2"/>
              <a:buChar char=""/>
            </a:pPr>
            <a:r>
              <a:rPr lang="en-US" sz="2000" b="1" dirty="0">
                <a:effectLst/>
                <a:latin typeface="Arial" panose="020B0604020202020204" pitchFamily="34" charset="0"/>
                <a:ea typeface="SimSun" panose="02010600030101010101" pitchFamily="2" charset="-122"/>
                <a:cs typeface="Arial" panose="020B0604020202020204" pitchFamily="34" charset="0"/>
              </a:rPr>
              <a:t>Peak Level Error: </a:t>
            </a:r>
            <a:r>
              <a:rPr lang="en-US" sz="2000" dirty="0">
                <a:effectLst/>
                <a:latin typeface="Arial" panose="020B0604020202020204" pitchFamily="34" charset="0"/>
                <a:ea typeface="SimSun" panose="02010600030101010101" pitchFamily="2" charset="-122"/>
                <a:cs typeface="Arial" panose="020B0604020202020204" pitchFamily="34" charset="0"/>
              </a:rPr>
              <a:t>the difference between the maximum output power at the measured optimum location in the Smith Tube of the measured and predicted images in units of dB</a:t>
            </a:r>
          </a:p>
          <a:p>
            <a:pPr marL="342900" marR="0" lvl="0" indent="-342900" algn="just">
              <a:spcBef>
                <a:spcPts val="0"/>
              </a:spcBef>
              <a:spcAft>
                <a:spcPts val="0"/>
              </a:spcAft>
              <a:buFont typeface="Symbol" pitchFamily="2" charset="2"/>
              <a:buChar char=""/>
            </a:pPr>
            <a:endParaRPr lang="en-US" sz="2000" dirty="0">
              <a:latin typeface="Arial" panose="020B0604020202020204" pitchFamily="34" charset="0"/>
              <a:ea typeface="SimSun" panose="02010600030101010101" pitchFamily="2" charset="-122"/>
              <a:cs typeface="Arial" panose="020B0604020202020204" pitchFamily="34" charset="0"/>
            </a:endParaRPr>
          </a:p>
          <a:p>
            <a:pPr marL="342900" marR="0" lvl="0" indent="-342900" algn="just">
              <a:spcBef>
                <a:spcPts val="0"/>
              </a:spcBef>
              <a:spcAft>
                <a:spcPts val="0"/>
              </a:spcAft>
              <a:buFont typeface="Symbol" pitchFamily="2" charset="2"/>
              <a:buChar char=""/>
            </a:pPr>
            <a:endParaRPr lang="en-US" sz="2000" dirty="0">
              <a:effectLst/>
              <a:latin typeface="Arial" panose="020B0604020202020204" pitchFamily="34" charset="0"/>
              <a:ea typeface="SimSun" panose="02010600030101010101" pitchFamily="2" charset="-122"/>
              <a:cs typeface="Arial" panose="020B0604020202020204" pitchFamily="34" charset="0"/>
            </a:endParaRPr>
          </a:p>
          <a:p>
            <a:pPr marL="342900" marR="0" lvl="0" indent="-342900" algn="just">
              <a:spcBef>
                <a:spcPts val="0"/>
              </a:spcBef>
              <a:spcAft>
                <a:spcPts val="0"/>
              </a:spcAft>
              <a:buFont typeface="Symbol" pitchFamily="2" charset="2"/>
              <a:buChar char=""/>
            </a:pPr>
            <a:r>
              <a:rPr lang="en-US" sz="2000" b="1" dirty="0">
                <a:effectLst/>
                <a:latin typeface="Arial" panose="020B0604020202020204" pitchFamily="34" charset="0"/>
                <a:ea typeface="SimSun" panose="02010600030101010101" pitchFamily="2" charset="-122"/>
                <a:cs typeface="Arial" panose="020B0604020202020204" pitchFamily="34" charset="0"/>
              </a:rPr>
              <a:t>Opportunity Error:</a:t>
            </a:r>
            <a:r>
              <a:rPr lang="en-AU" sz="2000" b="1" dirty="0">
                <a:effectLst/>
                <a:latin typeface="Arial" panose="020B0604020202020204" pitchFamily="34" charset="0"/>
                <a:ea typeface="SimSun" panose="02010600030101010101" pitchFamily="2" charset="-122"/>
                <a:cs typeface="Arial" panose="020B0604020202020204" pitchFamily="34" charset="0"/>
              </a:rPr>
              <a:t>  </a:t>
            </a:r>
            <a:r>
              <a:rPr lang="en-US" sz="2000" dirty="0">
                <a:effectLst/>
                <a:latin typeface="Arial" panose="020B0604020202020204" pitchFamily="34" charset="0"/>
                <a:ea typeface="SimSun" panose="02010600030101010101" pitchFamily="2" charset="-122"/>
                <a:cs typeface="Arial" panose="020B0604020202020204" pitchFamily="34" charset="0"/>
              </a:rPr>
              <a:t>the difference between the measured behavior at the measured and predicted optimum locations in units of dB</a:t>
            </a:r>
          </a:p>
          <a:p>
            <a:pPr marL="342900" marR="0" lvl="0" indent="-342900" algn="just">
              <a:spcBef>
                <a:spcPts val="0"/>
              </a:spcBef>
              <a:spcAft>
                <a:spcPts val="0"/>
              </a:spcAft>
              <a:buFont typeface="Symbol" pitchFamily="2" charset="2"/>
              <a:buChar char=""/>
            </a:pPr>
            <a:endParaRPr lang="en-US" sz="2000" dirty="0">
              <a:latin typeface="Arial" panose="020B0604020202020204" pitchFamily="34" charset="0"/>
              <a:ea typeface="SimSun" panose="02010600030101010101" pitchFamily="2" charset="-122"/>
              <a:cs typeface="Arial" panose="020B0604020202020204" pitchFamily="34" charset="0"/>
            </a:endParaRPr>
          </a:p>
          <a:p>
            <a:pPr marL="0" marR="0" lvl="0" indent="0" algn="just">
              <a:spcBef>
                <a:spcPts val="0"/>
              </a:spcBef>
              <a:spcAft>
                <a:spcPts val="0"/>
              </a:spcAft>
              <a:buNone/>
            </a:pPr>
            <a:endParaRPr lang="en-US" sz="2000" dirty="0">
              <a:effectLst/>
              <a:latin typeface="Arial" panose="020B0604020202020204" pitchFamily="34" charset="0"/>
              <a:ea typeface="SimSun" panose="02010600030101010101" pitchFamily="2" charset="-122"/>
              <a:cs typeface="Arial" panose="020B0604020202020204" pitchFamily="34" charset="0"/>
            </a:endParaRPr>
          </a:p>
          <a:p>
            <a:pPr marL="342900" marR="0" lvl="0" indent="-342900" algn="just">
              <a:spcBef>
                <a:spcPts val="0"/>
              </a:spcBef>
              <a:spcAft>
                <a:spcPts val="0"/>
              </a:spcAft>
              <a:buFont typeface="Symbol" pitchFamily="2" charset="2"/>
              <a:buChar char=""/>
            </a:pPr>
            <a:endParaRPr lang="en-US" sz="2000" b="1" dirty="0">
              <a:effectLst/>
              <a:latin typeface="Arial" panose="020B0604020202020204" pitchFamily="34" charset="0"/>
              <a:ea typeface="SimSun" panose="02010600030101010101" pitchFamily="2" charset="-122"/>
              <a:cs typeface="Arial" panose="020B0604020202020204" pitchFamily="34" charset="0"/>
            </a:endParaRPr>
          </a:p>
          <a:p>
            <a:pPr marL="342900" marR="0" lvl="0" indent="-342900" algn="just">
              <a:spcBef>
                <a:spcPts val="0"/>
              </a:spcBef>
              <a:spcAft>
                <a:spcPts val="0"/>
              </a:spcAft>
              <a:buFont typeface="Symbol" pitchFamily="2" charset="2"/>
              <a:buChar char=""/>
            </a:pPr>
            <a:r>
              <a:rPr lang="en-US" sz="2000" b="1" dirty="0">
                <a:effectLst/>
                <a:latin typeface="Arial" panose="020B0604020202020204" pitchFamily="34" charset="0"/>
                <a:ea typeface="SimSun" panose="02010600030101010101" pitchFamily="2" charset="-122"/>
                <a:cs typeface="Arial" panose="020B0604020202020204" pitchFamily="34" charset="0"/>
              </a:rPr>
              <a:t>Expectation Error: </a:t>
            </a:r>
            <a:r>
              <a:rPr lang="en-US" sz="2000" dirty="0">
                <a:effectLst/>
                <a:latin typeface="Arial" panose="020B0604020202020204" pitchFamily="34" charset="0"/>
                <a:ea typeface="SimSun" panose="02010600030101010101" pitchFamily="2" charset="-122"/>
                <a:cs typeface="Arial" panose="020B0604020202020204" pitchFamily="34" charset="0"/>
              </a:rPr>
              <a:t>the difference between the measured and predicted performance at the predicted optimum in units of dB</a:t>
            </a:r>
          </a:p>
          <a:p>
            <a:endParaRPr lang="en-US" dirty="0"/>
          </a:p>
        </p:txBody>
      </p:sp>
      <p:sp>
        <p:nvSpPr>
          <p:cNvPr id="2" name="Title 1"/>
          <p:cNvSpPr>
            <a:spLocks noGrp="1"/>
          </p:cNvSpPr>
          <p:nvPr>
            <p:ph type="title"/>
          </p:nvPr>
        </p:nvSpPr>
        <p:spPr/>
        <p:txBody>
          <a:bodyPr/>
          <a:lstStyle/>
          <a:p>
            <a:r>
              <a:rPr lang="en-US"/>
              <a:t>Value Error Metrics</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BEF4B335-B78D-8B77-A7FF-2EC6823BFC9E}"/>
                  </a:ext>
                </a:extLst>
              </p:cNvPr>
              <p:cNvSpPr txBox="1"/>
              <p:nvPr/>
            </p:nvSpPr>
            <p:spPr>
              <a:xfrm>
                <a:off x="1728355" y="2276027"/>
                <a:ext cx="3290132" cy="70788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m:rPr>
                          <m:nor/>
                        </m:rPr>
                        <a:rPr lang="en-US" sz="2800" dirty="0" smtClean="0">
                          <a:solidFill>
                            <a:srgbClr val="0070C0"/>
                          </a:solidFill>
                          <a:latin typeface="CambriaMath"/>
                        </a:rPr>
                        <m:t>𝑃</m:t>
                      </m:r>
                      <m:r>
                        <m:rPr>
                          <m:nor/>
                        </m:rPr>
                        <a:rPr lang="en-US" sz="2800" dirty="0" smtClean="0">
                          <a:solidFill>
                            <a:srgbClr val="0070C0"/>
                          </a:solidFill>
                          <a:latin typeface="CambriaMath"/>
                        </a:rPr>
                        <m:t> = </m:t>
                      </m:r>
                      <m:r>
                        <m:rPr>
                          <m:nor/>
                        </m:rPr>
                        <a:rPr lang="en-US" sz="2800" dirty="0" smtClean="0">
                          <a:solidFill>
                            <a:srgbClr val="0070C0"/>
                          </a:solidFill>
                          <a:latin typeface="CambriaMath"/>
                        </a:rPr>
                        <m:t>max</m:t>
                      </m:r>
                      <m:r>
                        <m:rPr>
                          <m:nor/>
                        </m:rPr>
                        <a:rPr lang="en-US" sz="2800" dirty="0" smtClean="0">
                          <a:solidFill>
                            <a:srgbClr val="0070C0"/>
                          </a:solidFill>
                          <a:latin typeface="CambriaMath"/>
                        </a:rPr>
                        <m:t>(</m:t>
                      </m:r>
                      <m:r>
                        <m:rPr>
                          <m:nor/>
                        </m:rPr>
                        <a:rPr lang="en-US" sz="2800" dirty="0" smtClean="0">
                          <a:solidFill>
                            <a:srgbClr val="0070C0"/>
                          </a:solidFill>
                          <a:latin typeface="CambriaMath"/>
                        </a:rPr>
                        <m:t>𝑅</m:t>
                      </m:r>
                      <m:r>
                        <m:rPr>
                          <m:nor/>
                        </m:rPr>
                        <a:rPr lang="en-US" sz="2800" dirty="0" smtClean="0">
                          <a:solidFill>
                            <a:srgbClr val="0070C0"/>
                          </a:solidFill>
                          <a:latin typeface="CambriaMath"/>
                        </a:rPr>
                        <m:t>) − </m:t>
                      </m:r>
                      <m:r>
                        <m:rPr>
                          <m:nor/>
                        </m:rPr>
                        <a:rPr lang="en-US" sz="2800" dirty="0" smtClean="0">
                          <a:solidFill>
                            <a:srgbClr val="0070C0"/>
                          </a:solidFill>
                          <a:latin typeface="CambriaMath"/>
                        </a:rPr>
                        <m:t>max</m:t>
                      </m:r>
                      <m:r>
                        <m:rPr>
                          <m:nor/>
                        </m:rPr>
                        <a:rPr lang="en-US" sz="2800" dirty="0" smtClean="0">
                          <a:solidFill>
                            <a:srgbClr val="0070C0"/>
                          </a:solidFill>
                          <a:latin typeface="CambriaMath"/>
                        </a:rPr>
                        <m:t>(</m:t>
                      </m:r>
                      <m:r>
                        <m:rPr>
                          <m:nor/>
                        </m:rPr>
                        <a:rPr lang="en-US" sz="2800" dirty="0" smtClean="0">
                          <a:solidFill>
                            <a:srgbClr val="0070C0"/>
                          </a:solidFill>
                          <a:latin typeface="CambriaMath"/>
                        </a:rPr>
                        <m:t>𝑃</m:t>
                      </m:r>
                      <m:r>
                        <m:rPr>
                          <m:nor/>
                        </m:rPr>
                        <a:rPr lang="en-US" sz="2800" dirty="0" smtClean="0">
                          <a:solidFill>
                            <a:srgbClr val="0070C0"/>
                          </a:solidFill>
                          <a:latin typeface="CambriaMath"/>
                        </a:rPr>
                        <m:t>)  </m:t>
                      </m:r>
                    </m:oMath>
                  </m:oMathPara>
                </a14:m>
                <a:endParaRPr lang="en-US" sz="2800" dirty="0">
                  <a:solidFill>
                    <a:srgbClr val="0070C0"/>
                  </a:solidFill>
                </a:endParaRPr>
              </a:p>
              <a:p>
                <a:endParaRPr lang="en-US" dirty="0">
                  <a:solidFill>
                    <a:srgbClr val="0070C0"/>
                  </a:solidFill>
                </a:endParaRPr>
              </a:p>
            </p:txBody>
          </p:sp>
        </mc:Choice>
        <mc:Fallback xmlns="">
          <p:sp>
            <p:nvSpPr>
              <p:cNvPr id="8" name="TextBox 7">
                <a:extLst>
                  <a:ext uri="{FF2B5EF4-FFF2-40B4-BE49-F238E27FC236}">
                    <a16:creationId xmlns:a16="http://schemas.microsoft.com/office/drawing/2014/main" id="{BEF4B335-B78D-8B77-A7FF-2EC6823BFC9E}"/>
                  </a:ext>
                </a:extLst>
              </p:cNvPr>
              <p:cNvSpPr txBox="1">
                <a:spLocks noRot="1" noChangeAspect="1" noMove="1" noResize="1" noEditPoints="1" noAdjustHandles="1" noChangeArrowheads="1" noChangeShapeType="1" noTextEdit="1"/>
              </p:cNvSpPr>
              <p:nvPr/>
            </p:nvSpPr>
            <p:spPr>
              <a:xfrm>
                <a:off x="1728355" y="2276027"/>
                <a:ext cx="3290132" cy="707886"/>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D92DBFDD-351F-5A7F-5212-BAF95A3AAF59}"/>
                  </a:ext>
                </a:extLst>
              </p:cNvPr>
              <p:cNvSpPr txBox="1"/>
              <p:nvPr/>
            </p:nvSpPr>
            <p:spPr>
              <a:xfrm>
                <a:off x="1645228" y="3767561"/>
                <a:ext cx="3657600" cy="113877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m:rPr>
                          <m:nor/>
                        </m:rPr>
                        <a:rPr lang="en-US" sz="2800" b="0" i="0" dirty="0" smtClean="0">
                          <a:solidFill>
                            <a:srgbClr val="0070C0"/>
                          </a:solidFill>
                          <a:latin typeface="CambriaMath"/>
                        </a:rPr>
                        <m:t>O</m:t>
                      </m:r>
                      <m:r>
                        <m:rPr>
                          <m:nor/>
                        </m:rPr>
                        <a:rPr lang="en-US" sz="2800" b="0" i="0" baseline="-25000" dirty="0" smtClean="0">
                          <a:solidFill>
                            <a:srgbClr val="0070C0"/>
                          </a:solidFill>
                          <a:latin typeface="CambriaMath"/>
                        </a:rPr>
                        <m:t>err</m:t>
                      </m:r>
                      <m:r>
                        <m:rPr>
                          <m:nor/>
                        </m:rPr>
                        <a:rPr lang="en-US" sz="2800" dirty="0" smtClean="0">
                          <a:solidFill>
                            <a:srgbClr val="0070C0"/>
                          </a:solidFill>
                          <a:latin typeface="CambriaMath"/>
                        </a:rPr>
                        <m:t> = </m:t>
                      </m:r>
                      <m:r>
                        <m:rPr>
                          <m:nor/>
                        </m:rPr>
                        <a:rPr lang="en-US" sz="2800" b="0" i="0" dirty="0" smtClean="0">
                          <a:solidFill>
                            <a:srgbClr val="0070C0"/>
                          </a:solidFill>
                          <a:latin typeface="CambriaMath"/>
                        </a:rPr>
                        <m:t>R</m:t>
                      </m:r>
                      <m:r>
                        <m:rPr>
                          <m:nor/>
                        </m:rPr>
                        <a:rPr lang="en-US" sz="2800" b="0" i="0" dirty="0" smtClean="0">
                          <a:solidFill>
                            <a:srgbClr val="0070C0"/>
                          </a:solidFill>
                          <a:latin typeface="CambriaMath"/>
                        </a:rPr>
                        <m:t>(</m:t>
                      </m:r>
                      <m:r>
                        <m:rPr>
                          <m:nor/>
                        </m:rPr>
                        <a:rPr lang="en-US" sz="2800" b="0" i="0" dirty="0" smtClean="0">
                          <a:solidFill>
                            <a:srgbClr val="0070C0"/>
                          </a:solidFill>
                          <a:latin typeface="CambriaMath"/>
                        </a:rPr>
                        <m:t>ropt</m:t>
                      </m:r>
                      <m:r>
                        <m:rPr>
                          <m:nor/>
                        </m:rPr>
                        <a:rPr lang="en-US" sz="2800" b="0" i="0" dirty="0" smtClean="0">
                          <a:solidFill>
                            <a:srgbClr val="0070C0"/>
                          </a:solidFill>
                          <a:latin typeface="CambriaMath"/>
                        </a:rPr>
                        <m:t>) </m:t>
                      </m:r>
                      <m:r>
                        <a:rPr lang="en-US" sz="2800" b="0" i="1" dirty="0" smtClean="0">
                          <a:solidFill>
                            <a:srgbClr val="0070C0"/>
                          </a:solidFill>
                          <a:latin typeface="Cambria Math" panose="02040503050406030204" pitchFamily="18" charset="0"/>
                        </a:rPr>
                        <m:t>–</m:t>
                      </m:r>
                      <m:r>
                        <m:rPr>
                          <m:nor/>
                        </m:rPr>
                        <a:rPr lang="en-US" sz="2800" b="0" i="0" dirty="0" smtClean="0">
                          <a:solidFill>
                            <a:srgbClr val="0070C0"/>
                          </a:solidFill>
                          <a:latin typeface="CambriaMath"/>
                        </a:rPr>
                        <m:t> </m:t>
                      </m:r>
                      <m:r>
                        <m:rPr>
                          <m:nor/>
                        </m:rPr>
                        <a:rPr lang="en-US" sz="2800" b="0" i="0" dirty="0" smtClean="0">
                          <a:solidFill>
                            <a:srgbClr val="0070C0"/>
                          </a:solidFill>
                          <a:latin typeface="CambriaMath"/>
                        </a:rPr>
                        <m:t>R</m:t>
                      </m:r>
                      <m:r>
                        <m:rPr>
                          <m:nor/>
                        </m:rPr>
                        <a:rPr lang="en-US" sz="2800" b="0" i="0" dirty="0" smtClean="0">
                          <a:solidFill>
                            <a:srgbClr val="0070C0"/>
                          </a:solidFill>
                          <a:latin typeface="CambriaMath"/>
                        </a:rPr>
                        <m:t>(</m:t>
                      </m:r>
                      <m:r>
                        <m:rPr>
                          <m:nor/>
                        </m:rPr>
                        <a:rPr lang="en-US" sz="2800" b="0" i="0" dirty="0" smtClean="0">
                          <a:solidFill>
                            <a:srgbClr val="0070C0"/>
                          </a:solidFill>
                          <a:latin typeface="CambriaMath"/>
                        </a:rPr>
                        <m:t>popt</m:t>
                      </m:r>
                      <m:r>
                        <m:rPr>
                          <m:nor/>
                        </m:rPr>
                        <a:rPr lang="en-US" sz="2800" b="0" i="0" dirty="0" smtClean="0">
                          <a:solidFill>
                            <a:srgbClr val="0070C0"/>
                          </a:solidFill>
                          <a:latin typeface="CambriaMath"/>
                        </a:rPr>
                        <m:t>)</m:t>
                      </m:r>
                    </m:oMath>
                  </m:oMathPara>
                </a14:m>
                <a:endParaRPr lang="en-US" sz="2800" dirty="0">
                  <a:solidFill>
                    <a:srgbClr val="0070C0"/>
                  </a:solidFill>
                  <a:latin typeface="CambriaMath"/>
                </a:endParaRPr>
              </a:p>
              <a:p>
                <a:pPr/>
                <a14:m>
                  <m:oMathPara xmlns:m="http://schemas.openxmlformats.org/officeDocument/2006/math">
                    <m:oMathParaPr>
                      <m:jc m:val="centerGroup"/>
                    </m:oMathParaPr>
                    <m:oMath xmlns:m="http://schemas.openxmlformats.org/officeDocument/2006/math">
                      <m:r>
                        <m:rPr>
                          <m:nor/>
                        </m:rPr>
                        <a:rPr lang="en-US" sz="2800" dirty="0" smtClean="0">
                          <a:solidFill>
                            <a:srgbClr val="0070C0"/>
                          </a:solidFill>
                          <a:latin typeface="CambriaMath"/>
                        </a:rPr>
                        <m:t> </m:t>
                      </m:r>
                    </m:oMath>
                  </m:oMathPara>
                </a14:m>
                <a:endParaRPr lang="en-US" sz="2800" dirty="0">
                  <a:solidFill>
                    <a:srgbClr val="0070C0"/>
                  </a:solidFill>
                </a:endParaRPr>
              </a:p>
              <a:p>
                <a:endParaRPr lang="en-US" dirty="0">
                  <a:solidFill>
                    <a:srgbClr val="0070C0"/>
                  </a:solidFill>
                </a:endParaRPr>
              </a:p>
            </p:txBody>
          </p:sp>
        </mc:Choice>
        <mc:Fallback xmlns="">
          <p:sp>
            <p:nvSpPr>
              <p:cNvPr id="10" name="TextBox 9">
                <a:extLst>
                  <a:ext uri="{FF2B5EF4-FFF2-40B4-BE49-F238E27FC236}">
                    <a16:creationId xmlns:a16="http://schemas.microsoft.com/office/drawing/2014/main" id="{D92DBFDD-351F-5A7F-5212-BAF95A3AAF59}"/>
                  </a:ext>
                </a:extLst>
              </p:cNvPr>
              <p:cNvSpPr txBox="1">
                <a:spLocks noRot="1" noChangeAspect="1" noMove="1" noResize="1" noEditPoints="1" noAdjustHandles="1" noChangeArrowheads="1" noChangeShapeType="1" noTextEdit="1"/>
              </p:cNvSpPr>
              <p:nvPr/>
            </p:nvSpPr>
            <p:spPr>
              <a:xfrm>
                <a:off x="1645228" y="3767561"/>
                <a:ext cx="3657600" cy="1138773"/>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5DD1D2AE-961D-34C7-90C2-1E0DB910F5AA}"/>
                  </a:ext>
                </a:extLst>
              </p:cNvPr>
              <p:cNvSpPr txBox="1"/>
              <p:nvPr/>
            </p:nvSpPr>
            <p:spPr>
              <a:xfrm>
                <a:off x="1645228" y="5354824"/>
                <a:ext cx="3657600" cy="523220"/>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m:rPr>
                          <m:nor/>
                        </m:rPr>
                        <a:rPr lang="en-US" sz="2800" dirty="0" smtClean="0">
                          <a:solidFill>
                            <a:srgbClr val="0070C0"/>
                          </a:solidFill>
                          <a:latin typeface="Cambria Math" panose="02040503050406030204" pitchFamily="18" charset="0"/>
                        </a:rPr>
                        <m:t>E</m:t>
                      </m:r>
                      <m:r>
                        <m:rPr>
                          <m:nor/>
                        </m:rPr>
                        <a:rPr lang="en-US" sz="2800" b="0" i="0" baseline="-25000" dirty="0" smtClean="0">
                          <a:solidFill>
                            <a:srgbClr val="0070C0"/>
                          </a:solidFill>
                          <a:latin typeface="CambriaMath"/>
                        </a:rPr>
                        <m:t>err</m:t>
                      </m:r>
                      <m:r>
                        <m:rPr>
                          <m:nor/>
                        </m:rPr>
                        <a:rPr lang="en-US" sz="2800" dirty="0" smtClean="0">
                          <a:solidFill>
                            <a:srgbClr val="0070C0"/>
                          </a:solidFill>
                          <a:latin typeface="CambriaMath"/>
                        </a:rPr>
                        <m:t> = </m:t>
                      </m:r>
                      <m:r>
                        <m:rPr>
                          <m:nor/>
                        </m:rPr>
                        <a:rPr lang="en-US" sz="2800" b="0" i="0" dirty="0" smtClean="0">
                          <a:solidFill>
                            <a:srgbClr val="0070C0"/>
                          </a:solidFill>
                          <a:latin typeface="CambriaMath"/>
                        </a:rPr>
                        <m:t>R</m:t>
                      </m:r>
                      <m:r>
                        <m:rPr>
                          <m:nor/>
                        </m:rPr>
                        <a:rPr lang="en-US" sz="2800" b="0" i="0" dirty="0" smtClean="0">
                          <a:solidFill>
                            <a:srgbClr val="0070C0"/>
                          </a:solidFill>
                          <a:latin typeface="CambriaMath"/>
                        </a:rPr>
                        <m:t>(</m:t>
                      </m:r>
                      <m:r>
                        <m:rPr>
                          <m:nor/>
                        </m:rPr>
                        <a:rPr lang="en-US" sz="2800" b="0" i="0" dirty="0" smtClean="0">
                          <a:solidFill>
                            <a:srgbClr val="0070C0"/>
                          </a:solidFill>
                          <a:latin typeface="CambriaMath"/>
                        </a:rPr>
                        <m:t>popt</m:t>
                      </m:r>
                      <m:r>
                        <m:rPr>
                          <m:nor/>
                        </m:rPr>
                        <a:rPr lang="en-US" sz="2800" b="0" i="0" dirty="0" smtClean="0">
                          <a:solidFill>
                            <a:srgbClr val="0070C0"/>
                          </a:solidFill>
                          <a:latin typeface="CambriaMath"/>
                        </a:rPr>
                        <m:t>) </m:t>
                      </m:r>
                      <m:r>
                        <a:rPr lang="en-US" sz="2800" b="0" i="1" dirty="0" smtClean="0">
                          <a:solidFill>
                            <a:srgbClr val="0070C0"/>
                          </a:solidFill>
                          <a:latin typeface="Cambria Math" panose="02040503050406030204" pitchFamily="18" charset="0"/>
                        </a:rPr>
                        <m:t>–</m:t>
                      </m:r>
                      <m:r>
                        <m:rPr>
                          <m:nor/>
                        </m:rPr>
                        <a:rPr lang="en-US" sz="2800" b="0" i="0" dirty="0" smtClean="0">
                          <a:solidFill>
                            <a:srgbClr val="0070C0"/>
                          </a:solidFill>
                          <a:latin typeface="CambriaMath"/>
                        </a:rPr>
                        <m:t> </m:t>
                      </m:r>
                      <m:r>
                        <m:rPr>
                          <m:nor/>
                        </m:rPr>
                        <a:rPr lang="en-US" sz="2800" b="0" i="0" dirty="0" smtClean="0">
                          <a:solidFill>
                            <a:srgbClr val="0070C0"/>
                          </a:solidFill>
                          <a:latin typeface="CambriaMath"/>
                        </a:rPr>
                        <m:t>P</m:t>
                      </m:r>
                      <m:r>
                        <m:rPr>
                          <m:nor/>
                        </m:rPr>
                        <a:rPr lang="en-US" sz="2800" b="0" i="0" dirty="0" smtClean="0">
                          <a:solidFill>
                            <a:srgbClr val="0070C0"/>
                          </a:solidFill>
                          <a:latin typeface="CambriaMath"/>
                        </a:rPr>
                        <m:t>(</m:t>
                      </m:r>
                      <m:r>
                        <m:rPr>
                          <m:nor/>
                        </m:rPr>
                        <a:rPr lang="en-US" sz="2800" b="0" i="0" dirty="0" smtClean="0">
                          <a:solidFill>
                            <a:srgbClr val="0070C0"/>
                          </a:solidFill>
                          <a:latin typeface="CambriaMath"/>
                        </a:rPr>
                        <m:t>popt</m:t>
                      </m:r>
                      <m:r>
                        <m:rPr>
                          <m:nor/>
                        </m:rPr>
                        <a:rPr lang="en-US" sz="2800" b="0" i="0" dirty="0" smtClean="0">
                          <a:solidFill>
                            <a:srgbClr val="0070C0"/>
                          </a:solidFill>
                          <a:latin typeface="CambriaMath"/>
                        </a:rPr>
                        <m:t>)</m:t>
                      </m:r>
                    </m:oMath>
                  </m:oMathPara>
                </a14:m>
                <a:endParaRPr lang="en-US" sz="2800" dirty="0">
                  <a:solidFill>
                    <a:srgbClr val="0070C0"/>
                  </a:solidFill>
                  <a:latin typeface="CambriaMath"/>
                </a:endParaRPr>
              </a:p>
            </p:txBody>
          </p:sp>
        </mc:Choice>
        <mc:Fallback xmlns="">
          <p:sp>
            <p:nvSpPr>
              <p:cNvPr id="12" name="TextBox 11">
                <a:extLst>
                  <a:ext uri="{FF2B5EF4-FFF2-40B4-BE49-F238E27FC236}">
                    <a16:creationId xmlns:a16="http://schemas.microsoft.com/office/drawing/2014/main" id="{5DD1D2AE-961D-34C7-90C2-1E0DB910F5AA}"/>
                  </a:ext>
                </a:extLst>
              </p:cNvPr>
              <p:cNvSpPr txBox="1">
                <a:spLocks noRot="1" noChangeAspect="1" noMove="1" noResize="1" noEditPoints="1" noAdjustHandles="1" noChangeArrowheads="1" noChangeShapeType="1" noTextEdit="1"/>
              </p:cNvSpPr>
              <p:nvPr/>
            </p:nvSpPr>
            <p:spPr>
              <a:xfrm>
                <a:off x="1645228" y="5354824"/>
                <a:ext cx="3657600" cy="523220"/>
              </a:xfrm>
              <a:prstGeom prst="rect">
                <a:avLst/>
              </a:prstGeom>
              <a:blipFill>
                <a:blip r:embed="rId5"/>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12889351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diagram of a frequency&#10;&#10;Description automatically generated">
            <a:extLst>
              <a:ext uri="{FF2B5EF4-FFF2-40B4-BE49-F238E27FC236}">
                <a16:creationId xmlns:a16="http://schemas.microsoft.com/office/drawing/2014/main" id="{119D7B40-EFCC-9B3F-5C21-7819EAE1414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851" r="6432"/>
          <a:stretch/>
        </p:blipFill>
        <p:spPr>
          <a:xfrm>
            <a:off x="483075" y="1081294"/>
            <a:ext cx="5178137" cy="4695412"/>
          </a:xfrm>
          <a:prstGeom prst="rect">
            <a:avLst/>
          </a:prstGeom>
        </p:spPr>
      </p:pic>
      <p:sp>
        <p:nvSpPr>
          <p:cNvPr id="2" name="Title 1"/>
          <p:cNvSpPr>
            <a:spLocks noGrp="1"/>
          </p:cNvSpPr>
          <p:nvPr>
            <p:ph type="title"/>
          </p:nvPr>
        </p:nvSpPr>
        <p:spPr>
          <a:xfrm>
            <a:off x="685800" y="548640"/>
            <a:ext cx="10515600" cy="369332"/>
          </a:xfrm>
        </p:spPr>
        <p:txBody>
          <a:bodyPr vert="horz" wrap="square" lIns="91440" tIns="45720" rIns="91440" bIns="45720" numCol="1" anchor="ctr" anchorCtr="0" compatLnSpc="1">
            <a:prstTxWarp prst="textNoShape">
              <a:avLst/>
            </a:prstTxWarp>
            <a:normAutofit fontScale="90000"/>
          </a:bodyPr>
          <a:lstStyle/>
          <a:p>
            <a:r>
              <a:rPr lang="en-US"/>
              <a:t>Results</a:t>
            </a:r>
          </a:p>
        </p:txBody>
      </p:sp>
      <p:sp>
        <p:nvSpPr>
          <p:cNvPr id="8" name="Rectangle 2">
            <a:extLst>
              <a:ext uri="{FF2B5EF4-FFF2-40B4-BE49-F238E27FC236}">
                <a16:creationId xmlns:a16="http://schemas.microsoft.com/office/drawing/2014/main" id="{1101BC20-167A-727B-933F-3179183F78F0}"/>
              </a:ext>
            </a:extLst>
          </p:cNvPr>
          <p:cNvSpPr>
            <a:spLocks noChangeArrowheads="1"/>
          </p:cNvSpPr>
          <p:nvPr/>
        </p:nvSpPr>
        <p:spPr bwMode="auto">
          <a:xfrm>
            <a:off x="7185403" y="857971"/>
            <a:ext cx="5389033" cy="639762"/>
          </a:xfrm>
          <a:prstGeom prst="rect">
            <a:avLst/>
          </a:prstGeom>
          <a:noFill/>
          <a:ln w="9525">
            <a:noFill/>
            <a:miter lim="800000"/>
            <a:headEnd/>
            <a:tailEnd/>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normAutofit/>
          </a:bodyPr>
          <a:lstStyle/>
          <a:p>
            <a:pPr marR="0" defTabSz="914400" eaLnBrk="0" latinLnBrk="0" hangingPunct="0">
              <a:lnSpc>
                <a:spcPct val="90000"/>
              </a:lnSpc>
              <a:spcBef>
                <a:spcPct val="20000"/>
              </a:spcBef>
              <a:buClrTx/>
              <a:buSzTx/>
              <a:tabLst/>
            </a:pPr>
            <a:r>
              <a:rPr kumimoji="0" lang="en-US" altLang="en-US" b="1" i="0" u="none" strike="noStrike" cap="none" normalizeH="0" baseline="0">
                <a:ln>
                  <a:noFill/>
                </a:ln>
                <a:effectLst/>
                <a:latin typeface="+mn-lt"/>
                <a:ea typeface="+mn-ea"/>
                <a:cs typeface="+mn-cs"/>
              </a:rPr>
              <a:t>Table I:	Measurement Extrapolation Error</a:t>
            </a:r>
          </a:p>
        </p:txBody>
      </p:sp>
      <p:graphicFrame>
        <p:nvGraphicFramePr>
          <p:cNvPr id="7" name="Table 6">
            <a:extLst>
              <a:ext uri="{FF2B5EF4-FFF2-40B4-BE49-F238E27FC236}">
                <a16:creationId xmlns:a16="http://schemas.microsoft.com/office/drawing/2014/main" id="{7736DA52-737D-D176-88C2-331EED4B8497}"/>
              </a:ext>
            </a:extLst>
          </p:cNvPr>
          <p:cNvGraphicFramePr>
            <a:graphicFrameLocks noGrp="1"/>
          </p:cNvGraphicFramePr>
          <p:nvPr/>
        </p:nvGraphicFramePr>
        <p:xfrm>
          <a:off x="5905500" y="1497733"/>
          <a:ext cx="5998633" cy="2392889"/>
        </p:xfrm>
        <a:graphic>
          <a:graphicData uri="http://schemas.openxmlformats.org/drawingml/2006/table">
            <a:tbl>
              <a:tblPr firstRow="1" firstCol="1" bandRow="1"/>
              <a:tblGrid>
                <a:gridCol w="2824220">
                  <a:extLst>
                    <a:ext uri="{9D8B030D-6E8A-4147-A177-3AD203B41FA5}">
                      <a16:colId xmlns:a16="http://schemas.microsoft.com/office/drawing/2014/main" val="3666603971"/>
                    </a:ext>
                  </a:extLst>
                </a:gridCol>
                <a:gridCol w="1557894">
                  <a:extLst>
                    <a:ext uri="{9D8B030D-6E8A-4147-A177-3AD203B41FA5}">
                      <a16:colId xmlns:a16="http://schemas.microsoft.com/office/drawing/2014/main" val="1083337255"/>
                    </a:ext>
                  </a:extLst>
                </a:gridCol>
                <a:gridCol w="1616519">
                  <a:extLst>
                    <a:ext uri="{9D8B030D-6E8A-4147-A177-3AD203B41FA5}">
                      <a16:colId xmlns:a16="http://schemas.microsoft.com/office/drawing/2014/main" val="3583363610"/>
                    </a:ext>
                  </a:extLst>
                </a:gridCol>
              </a:tblGrid>
              <a:tr h="269896">
                <a:tc>
                  <a:txBody>
                    <a:bodyPr/>
                    <a:lstStyle/>
                    <a:p>
                      <a:pPr marL="0" marR="0" algn="l" fontAlgn="ctr"/>
                      <a:r>
                        <a:rPr lang="en-AU" sz="2000" b="1" i="0" u="none" strike="noStrike">
                          <a:effectLst/>
                          <a:latin typeface="Times New Roman" panose="02020603050405020304" pitchFamily="18" charset="0"/>
                          <a:ea typeface="SimSun" panose="02010600030101010101" pitchFamily="2" charset="-122"/>
                        </a:rPr>
                        <a:t>Error Metric</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1" i="0" u="none" strike="noStrike">
                          <a:effectLst/>
                          <a:latin typeface="Times New Roman" panose="02020603050405020304" pitchFamily="18" charset="0"/>
                          <a:ea typeface="SimSun" panose="02010600030101010101" pitchFamily="2" charset="-122"/>
                        </a:rPr>
                        <a:t>Mean</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1" i="0" u="none" strike="noStrike">
                          <a:effectLst/>
                          <a:latin typeface="Times New Roman" panose="02020603050405020304" pitchFamily="18" charset="0"/>
                          <a:ea typeface="SimSun" panose="02010600030101010101" pitchFamily="2" charset="-122"/>
                        </a:rPr>
                        <a:t>Median</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59178361"/>
                  </a:ext>
                </a:extLst>
              </a:tr>
              <a:tr h="397168">
                <a:tc>
                  <a:txBody>
                    <a:bodyPr/>
                    <a:lstStyle/>
                    <a:p>
                      <a:pPr marL="0" marR="0" algn="l" fontAlgn="ctr"/>
                      <a:r>
                        <a:rPr lang="en-AU" sz="2000" b="0" i="0" u="none" strike="noStrike">
                          <a:effectLst/>
                          <a:latin typeface="Times New Roman" panose="02020603050405020304" pitchFamily="18" charset="0"/>
                          <a:ea typeface="SimSun" panose="02010600030101010101" pitchFamily="2" charset="-122"/>
                        </a:rPr>
                        <a:t>Slice Distance (Reflection Coefficient)</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0.147</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US" sz="1800" kern="1200">
                          <a:solidFill>
                            <a:schemeClr val="tx1"/>
                          </a:solidFill>
                          <a:effectLst/>
                          <a:latin typeface="+mn-lt"/>
                          <a:ea typeface="+mn-ea"/>
                          <a:cs typeface="+mn-cs"/>
                        </a:rPr>
                        <a:t>0.129</a:t>
                      </a: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37776217"/>
                  </a:ext>
                </a:extLst>
              </a:tr>
              <a:tr h="330625">
                <a:tc>
                  <a:txBody>
                    <a:bodyPr/>
                    <a:lstStyle/>
                    <a:p>
                      <a:pPr marL="0" marR="0" algn="l" fontAlgn="ctr"/>
                      <a:r>
                        <a:rPr lang="en-AU" sz="2000" b="0" i="0" u="none" strike="noStrike">
                          <a:effectLst/>
                          <a:latin typeface="Times New Roman" panose="02020603050405020304" pitchFamily="18" charset="0"/>
                          <a:ea typeface="SimSun" panose="02010600030101010101" pitchFamily="2" charset="-122"/>
                        </a:rPr>
                        <a:t>Solid Distance (voxels)</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2.028</a:t>
                      </a: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1.414</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8614220"/>
                  </a:ext>
                </a:extLst>
              </a:tr>
              <a:tr h="369774">
                <a:tc>
                  <a:txBody>
                    <a:bodyPr/>
                    <a:lstStyle/>
                    <a:p>
                      <a:pPr marL="0" marR="0" algn="l" fontAlgn="ctr"/>
                      <a:r>
                        <a:rPr lang="en-AU" sz="2000" b="0" i="0" u="none" strike="noStrike">
                          <a:effectLst/>
                          <a:latin typeface="Times New Roman" panose="02020603050405020304" pitchFamily="18" charset="0"/>
                          <a:ea typeface="SimSun" panose="02010600030101010101" pitchFamily="2" charset="-122"/>
                        </a:rPr>
                        <a:t>Peak Level Error (dB)</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-0.1524</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-0.1435</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30297584"/>
                  </a:ext>
                </a:extLst>
              </a:tr>
              <a:tr h="369774">
                <a:tc>
                  <a:txBody>
                    <a:bodyPr/>
                    <a:lstStyle/>
                    <a:p>
                      <a:pPr marL="0" marR="0" algn="l" fontAlgn="ctr"/>
                      <a:r>
                        <a:rPr lang="en-AU" sz="2000" b="0" i="0" u="none" strike="noStrike">
                          <a:effectLst/>
                          <a:latin typeface="Times New Roman" panose="02020603050405020304" pitchFamily="18" charset="0"/>
                          <a:ea typeface="SimSun" panose="02010600030101010101" pitchFamily="2" charset="-122"/>
                        </a:rPr>
                        <a:t>Opportunity Error (dB)</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0.1883</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0.06501</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6865155"/>
                  </a:ext>
                </a:extLst>
              </a:tr>
              <a:tr h="369774">
                <a:tc>
                  <a:txBody>
                    <a:bodyPr/>
                    <a:lstStyle/>
                    <a:p>
                      <a:pPr marL="0" marR="0" algn="l" fontAlgn="ctr"/>
                      <a:r>
                        <a:rPr lang="en-AU" sz="2000" b="0" i="0" u="none" strike="noStrike">
                          <a:effectLst/>
                          <a:latin typeface="Times New Roman" panose="02020603050405020304" pitchFamily="18" charset="0"/>
                          <a:ea typeface="SimSun" panose="02010600030101010101" pitchFamily="2" charset="-122"/>
                        </a:rPr>
                        <a:t>Expectation Error (dB)</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-0.3407</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0" i="0" u="none" strike="noStrike">
                          <a:effectLst/>
                          <a:latin typeface="Times New Roman" panose="02020603050405020304" pitchFamily="18" charset="0"/>
                          <a:ea typeface="SimSun" panose="02010600030101010101" pitchFamily="2" charset="-122"/>
                        </a:rPr>
                        <a:t>-0.277</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03566553"/>
                  </a:ext>
                </a:extLst>
              </a:tr>
            </a:tbl>
          </a:graphicData>
        </a:graphic>
      </p:graphicFrame>
      <p:sp>
        <p:nvSpPr>
          <p:cNvPr id="12" name="TextBox 11">
            <a:extLst>
              <a:ext uri="{FF2B5EF4-FFF2-40B4-BE49-F238E27FC236}">
                <a16:creationId xmlns:a16="http://schemas.microsoft.com/office/drawing/2014/main" id="{7BCDF273-9687-0CF1-F29A-4A1C8291BFF9}"/>
              </a:ext>
            </a:extLst>
          </p:cNvPr>
          <p:cNvSpPr txBox="1"/>
          <p:nvPr/>
        </p:nvSpPr>
        <p:spPr>
          <a:xfrm>
            <a:off x="5787543" y="4325356"/>
            <a:ext cx="6234545" cy="1200329"/>
          </a:xfrm>
          <a:prstGeom prst="rect">
            <a:avLst/>
          </a:prstGeom>
          <a:noFill/>
        </p:spPr>
        <p:txBody>
          <a:bodyPr wrap="square" rtlCol="0">
            <a:spAutoFit/>
          </a:bodyPr>
          <a:lstStyle/>
          <a:p>
            <a:r>
              <a:rPr lang="en-US" sz="2400" kern="0" dirty="0">
                <a:solidFill>
                  <a:prstClr val="black"/>
                </a:solidFill>
                <a:latin typeface="Arial"/>
              </a:rPr>
              <a:t>This accuracy was achieved with a </a:t>
            </a:r>
            <a:r>
              <a:rPr lang="en-US" sz="2400" b="1" kern="0" dirty="0">
                <a:solidFill>
                  <a:prstClr val="black"/>
                </a:solidFill>
                <a:latin typeface="Arial"/>
              </a:rPr>
              <a:t>1,500 times reduction</a:t>
            </a:r>
            <a:r>
              <a:rPr lang="en-US" sz="2400" kern="0" dirty="0">
                <a:solidFill>
                  <a:prstClr val="black"/>
                </a:solidFill>
                <a:latin typeface="Arial"/>
              </a:rPr>
              <a:t> in the required number of simulated load-pull points!</a:t>
            </a:r>
            <a:endParaRPr lang="en-US" sz="2400" dirty="0"/>
          </a:p>
        </p:txBody>
      </p:sp>
      <p:sp>
        <p:nvSpPr>
          <p:cNvPr id="14" name="TextBox 13">
            <a:extLst>
              <a:ext uri="{FF2B5EF4-FFF2-40B4-BE49-F238E27FC236}">
                <a16:creationId xmlns:a16="http://schemas.microsoft.com/office/drawing/2014/main" id="{752FC8AB-386B-E13B-2664-779758F76A6C}"/>
              </a:ext>
            </a:extLst>
          </p:cNvPr>
          <p:cNvSpPr txBox="1"/>
          <p:nvPr/>
        </p:nvSpPr>
        <p:spPr>
          <a:xfrm>
            <a:off x="483075" y="5952712"/>
            <a:ext cx="11308976" cy="400110"/>
          </a:xfrm>
          <a:prstGeom prst="rect">
            <a:avLst/>
          </a:prstGeom>
          <a:noFill/>
        </p:spPr>
        <p:txBody>
          <a:bodyPr wrap="square" rtlCol="0">
            <a:spAutoFit/>
          </a:bodyPr>
          <a:lstStyle/>
          <a:p>
            <a:r>
              <a:rPr lang="en-US" sz="1000" dirty="0">
                <a:effectLst/>
                <a:latin typeface="TimesNewRomanPSMT"/>
              </a:rPr>
              <a:t>[2] J. E. Swindell, A. C. Goad, A. Egbert, C. Baylis, R. J. Marks, “Multidimensional Load-Pull Extrapolation using Generative Adversarial Networks” in </a:t>
            </a:r>
            <a:r>
              <a:rPr lang="en-US" sz="1000" i="1" dirty="0">
                <a:effectLst/>
                <a:latin typeface="TimesNewRomanPS"/>
              </a:rPr>
              <a:t>IEEE MTT-S Latin America Microwave Conferenc</a:t>
            </a:r>
            <a:r>
              <a:rPr lang="en-US" sz="1000" dirty="0">
                <a:effectLst/>
                <a:latin typeface="TimesNewRomanPSMT"/>
              </a:rPr>
              <a:t>e, San Juan, Puerto Rico, Jan. 2025. </a:t>
            </a:r>
            <a:endParaRPr lang="en-US" sz="1000" dirty="0">
              <a:effectLst/>
            </a:endParaRPr>
          </a:p>
        </p:txBody>
      </p:sp>
      <p:pic>
        <p:nvPicPr>
          <p:cNvPr id="6" name="Picture 5">
            <a:extLst>
              <a:ext uri="{FF2B5EF4-FFF2-40B4-BE49-F238E27FC236}">
                <a16:creationId xmlns:a16="http://schemas.microsoft.com/office/drawing/2014/main" id="{144DF2BD-51F8-F0AF-9FE9-20F25DA0A9AD}"/>
              </a:ext>
            </a:extLst>
          </p:cNvPr>
          <p:cNvPicPr>
            <a:picLocks noChangeAspect="1"/>
          </p:cNvPicPr>
          <p:nvPr/>
        </p:nvPicPr>
        <p:blipFill>
          <a:blip r:embed="rId4"/>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891668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9275"/>
            <a:ext cx="10515600" cy="369332"/>
          </a:xfrm>
        </p:spPr>
        <p:txBody>
          <a:bodyPr/>
          <a:lstStyle/>
          <a:p>
            <a:r>
              <a:rPr lang="en-US" dirty="0"/>
              <a:t>Multidimensional Load Pull Extrapolation on Measured Data</a:t>
            </a:r>
          </a:p>
        </p:txBody>
      </p:sp>
      <p:pic>
        <p:nvPicPr>
          <p:cNvPr id="95" name="Picture 94" descr="A diagram of a machine&#10;&#10;Description automatically generated">
            <a:extLst>
              <a:ext uri="{FF2B5EF4-FFF2-40B4-BE49-F238E27FC236}">
                <a16:creationId xmlns:a16="http://schemas.microsoft.com/office/drawing/2014/main" id="{A892A3A3-2229-6CF5-1F13-92F9E43E0D14}"/>
              </a:ext>
            </a:extLst>
          </p:cNvPr>
          <p:cNvPicPr>
            <a:picLocks noChangeAspect="1"/>
          </p:cNvPicPr>
          <p:nvPr/>
        </p:nvPicPr>
        <p:blipFill rotWithShape="1">
          <a:blip r:embed="rId3">
            <a:extLst>
              <a:ext uri="{28A0092B-C50C-407E-A947-70E740481C1C}">
                <a14:useLocalDpi xmlns:a14="http://schemas.microsoft.com/office/drawing/2010/main" val="0"/>
              </a:ext>
            </a:extLst>
          </a:blip>
          <a:srcRect b="56270"/>
          <a:stretch/>
        </p:blipFill>
        <p:spPr>
          <a:xfrm>
            <a:off x="158021" y="1254991"/>
            <a:ext cx="6096000" cy="2373658"/>
          </a:xfrm>
          <a:prstGeom prst="rect">
            <a:avLst/>
          </a:prstGeom>
        </p:spPr>
      </p:pic>
      <p:sp>
        <p:nvSpPr>
          <p:cNvPr id="96" name="Rectangle 95">
            <a:extLst>
              <a:ext uri="{FF2B5EF4-FFF2-40B4-BE49-F238E27FC236}">
                <a16:creationId xmlns:a16="http://schemas.microsoft.com/office/drawing/2014/main" id="{B6FAF0CF-B2EB-D059-E6B5-D543965406E1}"/>
              </a:ext>
            </a:extLst>
          </p:cNvPr>
          <p:cNvSpPr/>
          <p:nvPr/>
        </p:nvSpPr>
        <p:spPr bwMode="auto">
          <a:xfrm>
            <a:off x="653321" y="1320003"/>
            <a:ext cx="5290279" cy="2308646"/>
          </a:xfrm>
          <a:prstGeom prst="rect">
            <a:avLst/>
          </a:prstGeom>
          <a:noFill/>
          <a:ln w="571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pic>
        <p:nvPicPr>
          <p:cNvPr id="99" name="Picture 98" descr="A diagram of a computer component&#10;&#10;Description automatically generated">
            <a:extLst>
              <a:ext uri="{FF2B5EF4-FFF2-40B4-BE49-F238E27FC236}">
                <a16:creationId xmlns:a16="http://schemas.microsoft.com/office/drawing/2014/main" id="{4CCD4C30-2B3E-850B-D1F3-9A83A09926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380479"/>
            <a:ext cx="5804616" cy="2248170"/>
          </a:xfrm>
          <a:prstGeom prst="rect">
            <a:avLst/>
          </a:prstGeom>
        </p:spPr>
      </p:pic>
      <p:sp>
        <p:nvSpPr>
          <p:cNvPr id="100" name="Rectangle 99">
            <a:extLst>
              <a:ext uri="{FF2B5EF4-FFF2-40B4-BE49-F238E27FC236}">
                <a16:creationId xmlns:a16="http://schemas.microsoft.com/office/drawing/2014/main" id="{ABECC514-8B70-DAB6-B9BB-8A901E5A49B4}"/>
              </a:ext>
            </a:extLst>
          </p:cNvPr>
          <p:cNvSpPr/>
          <p:nvPr/>
        </p:nvSpPr>
        <p:spPr bwMode="auto">
          <a:xfrm>
            <a:off x="6096000" y="1315467"/>
            <a:ext cx="5442448" cy="2313182"/>
          </a:xfrm>
          <a:prstGeom prst="rect">
            <a:avLst/>
          </a:prstGeom>
          <a:noFill/>
          <a:ln w="571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103" name="TextBox 102">
            <a:extLst>
              <a:ext uri="{FF2B5EF4-FFF2-40B4-BE49-F238E27FC236}">
                <a16:creationId xmlns:a16="http://schemas.microsoft.com/office/drawing/2014/main" id="{9E79BDC4-62D1-7E04-001B-11566083599C}"/>
              </a:ext>
            </a:extLst>
          </p:cNvPr>
          <p:cNvSpPr txBox="1"/>
          <p:nvPr/>
        </p:nvSpPr>
        <p:spPr>
          <a:xfrm>
            <a:off x="835389" y="3809469"/>
            <a:ext cx="10216421" cy="1569660"/>
          </a:xfrm>
          <a:prstGeom prst="rect">
            <a:avLst/>
          </a:prstGeom>
          <a:noFill/>
        </p:spPr>
        <p:txBody>
          <a:bodyPr wrap="square">
            <a:spAutoFit/>
          </a:bodyPr>
          <a:lstStyle/>
          <a:p>
            <a:pPr marL="457200" indent="-457200">
              <a:buFont typeface="Arial" panose="020B0604020202020204" pitchFamily="34" charset="0"/>
              <a:buChar char="•"/>
            </a:pPr>
            <a:r>
              <a:rPr kumimoji="0" lang="en-US" sz="2400" b="0" i="0" u="none" strike="noStrike" kern="0" cap="none" spc="0" normalizeH="0" baseline="0" noProof="0" dirty="0">
                <a:ln>
                  <a:noFill/>
                </a:ln>
                <a:solidFill>
                  <a:prstClr val="black"/>
                </a:solidFill>
                <a:effectLst/>
                <a:uLnTx/>
                <a:uFillTx/>
                <a:latin typeface="Arial"/>
                <a:ea typeface="+mn-ea"/>
                <a:cs typeface="+mn-cs"/>
              </a:rPr>
              <a:t>Extrapolating from 16 points measured on the MWT 1 Transistor can complete a Smith Tube with comparable errors to the simulation case. </a:t>
            </a:r>
          </a:p>
          <a:p>
            <a:pPr marL="457200" indent="-457200">
              <a:buFont typeface="Arial" panose="020B0604020202020204" pitchFamily="34" charset="0"/>
              <a:buChar char="•"/>
            </a:pPr>
            <a:r>
              <a:rPr kumimoji="0" lang="en-US" sz="2400" b="0" i="0" u="none" strike="noStrike" kern="0" cap="none" spc="0" normalizeH="0" baseline="0" noProof="0" dirty="0">
                <a:ln>
                  <a:noFill/>
                </a:ln>
                <a:solidFill>
                  <a:prstClr val="black"/>
                </a:solidFill>
                <a:effectLst/>
                <a:uLnTx/>
                <a:uFillTx/>
                <a:latin typeface="Arial"/>
                <a:ea typeface="+mn-ea"/>
                <a:cs typeface="+mn-cs"/>
              </a:rPr>
              <a:t>This method can be used to enable a </a:t>
            </a:r>
            <a:r>
              <a:rPr lang="en-US" sz="2400" kern="0" dirty="0">
                <a:solidFill>
                  <a:prstClr val="black"/>
                </a:solidFill>
                <a:latin typeface="Arial"/>
              </a:rPr>
              <a:t>1,500 - times reduction in requirement load-pull measurement!</a:t>
            </a:r>
            <a:endParaRPr lang="en-US" sz="2400" dirty="0"/>
          </a:p>
        </p:txBody>
      </p:sp>
      <p:sp>
        <p:nvSpPr>
          <p:cNvPr id="3" name="TextBox 2">
            <a:extLst>
              <a:ext uri="{FF2B5EF4-FFF2-40B4-BE49-F238E27FC236}">
                <a16:creationId xmlns:a16="http://schemas.microsoft.com/office/drawing/2014/main" id="{3401CCF1-2CF0-5107-D429-61915AFAED2F}"/>
              </a:ext>
            </a:extLst>
          </p:cNvPr>
          <p:cNvSpPr txBox="1"/>
          <p:nvPr/>
        </p:nvSpPr>
        <p:spPr>
          <a:xfrm>
            <a:off x="298196" y="5721803"/>
            <a:ext cx="11308976" cy="400110"/>
          </a:xfrm>
          <a:prstGeom prst="rect">
            <a:avLst/>
          </a:prstGeom>
          <a:noFill/>
        </p:spPr>
        <p:txBody>
          <a:bodyPr wrap="square" rtlCol="0">
            <a:spAutoFit/>
          </a:bodyPr>
          <a:lstStyle/>
          <a:p>
            <a:r>
              <a:rPr lang="en-US" sz="1000">
                <a:effectLst/>
                <a:latin typeface="TimesNewRomanPSMT"/>
              </a:rPr>
              <a:t>[3] [Submitted] J. E. Swindell, A. C. Goad, A. Egbert, Et. al., “Measurement Validation of AI-Powered Multidimensional Nonlinear Load-Pull Extrapolation ”, IEEE International Microwave Symposium, San, Francisco CA, 2025. </a:t>
            </a:r>
            <a:endParaRPr lang="en-US" sz="1000">
              <a:effectLst/>
            </a:endParaRPr>
          </a:p>
        </p:txBody>
      </p:sp>
      <p:pic>
        <p:nvPicPr>
          <p:cNvPr id="7" name="Picture 6">
            <a:extLst>
              <a:ext uri="{FF2B5EF4-FFF2-40B4-BE49-F238E27FC236}">
                <a16:creationId xmlns:a16="http://schemas.microsoft.com/office/drawing/2014/main" id="{C249C3A9-0A4E-0D76-7535-388F6F6B99BA}"/>
              </a:ext>
            </a:extLst>
          </p:cNvPr>
          <p:cNvPicPr>
            <a:picLocks noChangeAspect="1"/>
          </p:cNvPicPr>
          <p:nvPr/>
        </p:nvPicPr>
        <p:blipFill>
          <a:blip r:embed="rId5"/>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42397578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4EFB7-BBA0-1B19-21E3-A4EF548D4D9A}"/>
              </a:ext>
            </a:extLst>
          </p:cNvPr>
          <p:cNvSpPr>
            <a:spLocks noGrp="1"/>
          </p:cNvSpPr>
          <p:nvPr>
            <p:ph type="title"/>
          </p:nvPr>
        </p:nvSpPr>
        <p:spPr>
          <a:xfrm>
            <a:off x="685800" y="548640"/>
            <a:ext cx="10515600" cy="369332"/>
          </a:xfrm>
        </p:spPr>
        <p:txBody>
          <a:bodyPr vert="horz" wrap="square" lIns="91440" tIns="45720" rIns="91440" bIns="45720" numCol="1" anchor="ctr" anchorCtr="0" compatLnSpc="1">
            <a:prstTxWarp prst="textNoShape">
              <a:avLst/>
            </a:prstTxWarp>
            <a:normAutofit fontScale="90000"/>
          </a:bodyPr>
          <a:lstStyle/>
          <a:p>
            <a:r>
              <a:rPr lang="en-US" dirty="0"/>
              <a:t>Comparison between Simulation and Measured Results</a:t>
            </a:r>
          </a:p>
        </p:txBody>
      </p:sp>
      <p:sp>
        <p:nvSpPr>
          <p:cNvPr id="5" name="Rectangle 1">
            <a:extLst>
              <a:ext uri="{FF2B5EF4-FFF2-40B4-BE49-F238E27FC236}">
                <a16:creationId xmlns:a16="http://schemas.microsoft.com/office/drawing/2014/main" id="{493042ED-CA61-DB43-2A2D-A2DCD25EE566}"/>
              </a:ext>
            </a:extLst>
          </p:cNvPr>
          <p:cNvSpPr>
            <a:spLocks noChangeArrowheads="1"/>
          </p:cNvSpPr>
          <p:nvPr/>
        </p:nvSpPr>
        <p:spPr bwMode="auto">
          <a:xfrm>
            <a:off x="6342995" y="1535113"/>
            <a:ext cx="5389033" cy="639762"/>
          </a:xfrm>
          <a:prstGeom prst="rect">
            <a:avLst/>
          </a:prstGeom>
          <a:noFill/>
          <a:ln w="9525">
            <a:noFill/>
            <a:miter lim="800000"/>
            <a:headEnd/>
            <a:tailEnd/>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normAutofit/>
          </a:bodyPr>
          <a:lstStyle/>
          <a:p>
            <a:pPr marR="0" defTabSz="914400" eaLnBrk="0" latinLnBrk="0" hangingPunct="0">
              <a:lnSpc>
                <a:spcPct val="90000"/>
              </a:lnSpc>
              <a:spcBef>
                <a:spcPct val="20000"/>
              </a:spcBef>
              <a:buClrTx/>
              <a:buSzTx/>
              <a:tabLst/>
            </a:pPr>
            <a:r>
              <a:rPr kumimoji="0" lang="en-US" altLang="en-US" sz="2000" b="1" i="0" u="none" strike="noStrike" cap="none" normalizeH="0" baseline="0">
                <a:ln>
                  <a:noFill/>
                </a:ln>
                <a:effectLst/>
                <a:latin typeface="+mn-lt"/>
                <a:ea typeface="+mn-ea"/>
                <a:cs typeface="+mn-cs"/>
              </a:rPr>
              <a:t>Table 2.  Measurement Extrapolation Error</a:t>
            </a:r>
          </a:p>
        </p:txBody>
      </p:sp>
      <p:sp>
        <p:nvSpPr>
          <p:cNvPr id="15" name="Rectangle 1">
            <a:extLst>
              <a:ext uri="{FF2B5EF4-FFF2-40B4-BE49-F238E27FC236}">
                <a16:creationId xmlns:a16="http://schemas.microsoft.com/office/drawing/2014/main" id="{60DF37D1-685E-45A8-55AF-B962093B9E8D}"/>
              </a:ext>
            </a:extLst>
          </p:cNvPr>
          <p:cNvSpPr>
            <a:spLocks noChangeArrowheads="1"/>
          </p:cNvSpPr>
          <p:nvPr/>
        </p:nvSpPr>
        <p:spPr bwMode="auto">
          <a:xfrm>
            <a:off x="706967" y="1523651"/>
            <a:ext cx="5389033" cy="639762"/>
          </a:xfrm>
          <a:prstGeom prst="rect">
            <a:avLst/>
          </a:prstGeom>
          <a:noFill/>
          <a:ln w="9525">
            <a:noFill/>
            <a:miter lim="800000"/>
            <a:headEnd/>
            <a:tailEnd/>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normAutofit/>
          </a:bodyPr>
          <a:lstStyle/>
          <a:p>
            <a:pPr marR="0" defTabSz="914400" eaLnBrk="0" latinLnBrk="0" hangingPunct="0">
              <a:lnSpc>
                <a:spcPct val="90000"/>
              </a:lnSpc>
              <a:spcBef>
                <a:spcPct val="20000"/>
              </a:spcBef>
              <a:buClrTx/>
              <a:buSzTx/>
              <a:tabLst/>
            </a:pPr>
            <a:r>
              <a:rPr kumimoji="0" lang="en-US" altLang="en-US" sz="2000" b="1" i="0" u="none" strike="noStrike" cap="none" normalizeH="0" baseline="0" dirty="0">
                <a:ln>
                  <a:noFill/>
                </a:ln>
                <a:effectLst/>
                <a:latin typeface="+mn-lt"/>
                <a:ea typeface="+mn-ea"/>
                <a:cs typeface="+mn-cs"/>
              </a:rPr>
              <a:t>Table </a:t>
            </a:r>
            <a:r>
              <a:rPr lang="en-US" altLang="en-US" sz="2000" b="1" dirty="0">
                <a:latin typeface="+mn-lt"/>
              </a:rPr>
              <a:t>1</a:t>
            </a:r>
            <a:r>
              <a:rPr kumimoji="0" lang="en-US" altLang="en-US" sz="2000" b="1" i="0" u="none" strike="noStrike" cap="none" normalizeH="0" baseline="0" dirty="0">
                <a:ln>
                  <a:noFill/>
                </a:ln>
                <a:effectLst/>
                <a:latin typeface="+mn-lt"/>
                <a:ea typeface="+mn-ea"/>
                <a:cs typeface="+mn-cs"/>
              </a:rPr>
              <a:t>.  Simulation Extrapolation Error</a:t>
            </a:r>
          </a:p>
        </p:txBody>
      </p:sp>
      <p:graphicFrame>
        <p:nvGraphicFramePr>
          <p:cNvPr id="16" name="Table 15">
            <a:extLst>
              <a:ext uri="{FF2B5EF4-FFF2-40B4-BE49-F238E27FC236}">
                <a16:creationId xmlns:a16="http://schemas.microsoft.com/office/drawing/2014/main" id="{8AD9A9AF-235E-77AE-01BB-2841C8525ED1}"/>
              </a:ext>
            </a:extLst>
          </p:cNvPr>
          <p:cNvGraphicFramePr>
            <a:graphicFrameLocks noGrp="1"/>
          </p:cNvGraphicFramePr>
          <p:nvPr/>
        </p:nvGraphicFramePr>
        <p:xfrm>
          <a:off x="822036" y="2368839"/>
          <a:ext cx="5133572" cy="2852496"/>
        </p:xfrm>
        <a:graphic>
          <a:graphicData uri="http://schemas.openxmlformats.org/drawingml/2006/table">
            <a:tbl>
              <a:tblPr firstRow="1" firstCol="1" bandRow="1"/>
              <a:tblGrid>
                <a:gridCol w="2604655">
                  <a:extLst>
                    <a:ext uri="{9D8B030D-6E8A-4147-A177-3AD203B41FA5}">
                      <a16:colId xmlns:a16="http://schemas.microsoft.com/office/drawing/2014/main" val="3666603971"/>
                    </a:ext>
                  </a:extLst>
                </a:gridCol>
                <a:gridCol w="1144915">
                  <a:extLst>
                    <a:ext uri="{9D8B030D-6E8A-4147-A177-3AD203B41FA5}">
                      <a16:colId xmlns:a16="http://schemas.microsoft.com/office/drawing/2014/main" val="1083337255"/>
                    </a:ext>
                  </a:extLst>
                </a:gridCol>
                <a:gridCol w="1384002">
                  <a:extLst>
                    <a:ext uri="{9D8B030D-6E8A-4147-A177-3AD203B41FA5}">
                      <a16:colId xmlns:a16="http://schemas.microsoft.com/office/drawing/2014/main" val="3583363610"/>
                    </a:ext>
                  </a:extLst>
                </a:gridCol>
              </a:tblGrid>
              <a:tr h="284337">
                <a:tc>
                  <a:txBody>
                    <a:bodyPr/>
                    <a:lstStyle/>
                    <a:p>
                      <a:pPr marL="0" marR="0" algn="l" fontAlgn="ctr"/>
                      <a:r>
                        <a:rPr lang="en-AU" sz="2000" b="1" i="0" u="none" strike="noStrike" dirty="0">
                          <a:effectLst/>
                          <a:latin typeface="Times New Roman" panose="02020603050405020304" pitchFamily="18" charset="0"/>
                          <a:ea typeface="SimSun" panose="02010600030101010101" pitchFamily="2" charset="-122"/>
                        </a:rPr>
                        <a:t>Error Metric</a:t>
                      </a:r>
                      <a:endParaRPr lang="en-AU" sz="3600" b="0" i="0" u="none" strike="noStrike" dirty="0">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1" i="0" u="none" strike="noStrike">
                          <a:effectLst/>
                          <a:latin typeface="Times New Roman" panose="02020603050405020304" pitchFamily="18" charset="0"/>
                          <a:ea typeface="SimSun" panose="02010600030101010101" pitchFamily="2" charset="-122"/>
                        </a:rPr>
                        <a:t>Mean</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1" i="0" u="none" strike="noStrike" dirty="0">
                          <a:effectLst/>
                          <a:latin typeface="Times New Roman" panose="02020603050405020304" pitchFamily="18" charset="0"/>
                          <a:ea typeface="SimSun" panose="02010600030101010101" pitchFamily="2" charset="-122"/>
                        </a:rPr>
                        <a:t>Median</a:t>
                      </a:r>
                      <a:endParaRPr lang="en-AU" sz="3600" b="0" i="0" u="none" strike="noStrike" dirty="0">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59178361"/>
                  </a:ext>
                </a:extLst>
              </a:tr>
              <a:tr h="684433">
                <a:tc>
                  <a:txBody>
                    <a:bodyPr/>
                    <a:lstStyle/>
                    <a:p>
                      <a:pPr marL="0" marR="0" algn="l" fontAlgn="ctr"/>
                      <a:r>
                        <a:rPr lang="en-AU" sz="1800" b="0" i="0" u="none" strike="noStrike" dirty="0">
                          <a:effectLst/>
                          <a:latin typeface="Times New Roman" panose="02020603050405020304" pitchFamily="18" charset="0"/>
                          <a:ea typeface="SimSun" panose="02010600030101010101" pitchFamily="2" charset="-122"/>
                        </a:rPr>
                        <a:t>Slice Distance (Reflection Coefficient)</a:t>
                      </a:r>
                      <a:endParaRPr lang="en-AU" sz="3200" b="0" i="0" u="none" strike="noStrike" dirty="0">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US" sz="1800">
                          <a:effectLst/>
                        </a:rPr>
                        <a:t>1.907</a:t>
                      </a:r>
                      <a:endParaRPr lang="en-AU" sz="32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US" sz="1600">
                          <a:effectLst/>
                        </a:rPr>
                        <a:t>1.414</a:t>
                      </a:r>
                      <a:endParaRPr lang="en-US" sz="1600" kern="1200">
                        <a:solidFill>
                          <a:schemeClr val="tx1"/>
                        </a:solidFill>
                        <a:effectLst/>
                        <a:latin typeface="+mn-lt"/>
                        <a:ea typeface="+mn-ea"/>
                        <a:cs typeface="+mn-cs"/>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37776217"/>
                  </a:ext>
                </a:extLst>
              </a:tr>
              <a:tr h="460998">
                <a:tc>
                  <a:txBody>
                    <a:bodyPr/>
                    <a:lstStyle/>
                    <a:p>
                      <a:pPr marL="0" marR="0" algn="l" fontAlgn="ctr"/>
                      <a:r>
                        <a:rPr lang="en-AU" sz="1800" b="0" i="0" u="none" strike="noStrike" dirty="0">
                          <a:effectLst/>
                          <a:latin typeface="Times New Roman" panose="02020603050405020304" pitchFamily="18" charset="0"/>
                          <a:ea typeface="SimSun" panose="02010600030101010101" pitchFamily="2" charset="-122"/>
                        </a:rPr>
                        <a:t>Solid Distance (voxels)</a:t>
                      </a:r>
                      <a:endParaRPr lang="en-AU" sz="3200" b="0" i="0" u="none" strike="noStrike" dirty="0">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US" sz="1800">
                          <a:effectLst/>
                        </a:rPr>
                        <a:t>2.402</a:t>
                      </a:r>
                      <a:endParaRPr lang="en-AU" sz="1800" b="0" i="0" u="none" strike="noStrike">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US" sz="1800">
                          <a:effectLst/>
                        </a:rPr>
                        <a:t>2.236</a:t>
                      </a:r>
                      <a:endParaRPr lang="en-AU" sz="32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8614220"/>
                  </a:ext>
                </a:extLst>
              </a:tr>
              <a:tr h="460998">
                <a:tc>
                  <a:txBody>
                    <a:bodyPr/>
                    <a:lstStyle/>
                    <a:p>
                      <a:pPr marL="0" marR="0" algn="l" fontAlgn="ctr"/>
                      <a:r>
                        <a:rPr lang="en-AU" sz="1800" b="0" i="0" u="none" strike="noStrike">
                          <a:effectLst/>
                          <a:latin typeface="Times New Roman" panose="02020603050405020304" pitchFamily="18" charset="0"/>
                          <a:ea typeface="SimSun" panose="02010600030101010101" pitchFamily="2" charset="-122"/>
                        </a:rPr>
                        <a:t>Peak Level Error (dB)</a:t>
                      </a:r>
                      <a:endParaRPr lang="en-AU" sz="32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US" sz="1800" dirty="0">
                          <a:effectLst/>
                        </a:rPr>
                        <a:t>-0.7133</a:t>
                      </a:r>
                      <a:endParaRPr lang="en-US" sz="18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US" sz="1800" dirty="0">
                          <a:effectLst/>
                        </a:rPr>
                        <a:t>-0.5935</a:t>
                      </a:r>
                      <a:endParaRPr lang="en-US" sz="18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30297584"/>
                  </a:ext>
                </a:extLst>
              </a:tr>
              <a:tr h="460998">
                <a:tc>
                  <a:txBody>
                    <a:bodyPr/>
                    <a:lstStyle/>
                    <a:p>
                      <a:pPr marL="0" marR="0" algn="l" fontAlgn="ctr"/>
                      <a:r>
                        <a:rPr lang="en-AU" sz="1800" b="0" i="0" u="none" strike="noStrike">
                          <a:effectLst/>
                          <a:latin typeface="Times New Roman" panose="02020603050405020304" pitchFamily="18" charset="0"/>
                          <a:ea typeface="SimSun" panose="02010600030101010101" pitchFamily="2" charset="-122"/>
                        </a:rPr>
                        <a:t>Opportunity Error (dB)</a:t>
                      </a:r>
                      <a:endParaRPr lang="en-AU" sz="32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US" sz="1800">
                          <a:effectLst/>
                        </a:rPr>
                        <a:t>0.2595</a:t>
                      </a:r>
                      <a:endParaRPr lang="en-US" sz="1800">
                        <a:effectLst/>
                        <a:latin typeface="Times New Roman" panose="02020603050405020304" pitchFamily="18" charset="0"/>
                        <a:ea typeface="SimSun" panose="02010600030101010101" pitchFamily="2" charset="-122"/>
                        <a:cs typeface="Times New Roman" panose="02020603050405020304" pitchFamily="18"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US" sz="1800" dirty="0">
                          <a:effectLst/>
                        </a:rPr>
                        <a:t>0.1657</a:t>
                      </a:r>
                      <a:endParaRPr lang="en-US" sz="18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6865155"/>
                  </a:ext>
                </a:extLst>
              </a:tr>
              <a:tr h="460998">
                <a:tc>
                  <a:txBody>
                    <a:bodyPr/>
                    <a:lstStyle/>
                    <a:p>
                      <a:pPr marL="0" marR="0" algn="l" fontAlgn="ctr"/>
                      <a:r>
                        <a:rPr lang="en-AU" sz="1800" b="0" i="0" u="none" strike="noStrike">
                          <a:effectLst/>
                          <a:latin typeface="Times New Roman" panose="02020603050405020304" pitchFamily="18" charset="0"/>
                          <a:ea typeface="SimSun" panose="02010600030101010101" pitchFamily="2" charset="-122"/>
                        </a:rPr>
                        <a:t>Expectation Error (dB)</a:t>
                      </a:r>
                      <a:endParaRPr lang="en-AU" sz="32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US" sz="1800">
                          <a:effectLst/>
                        </a:rPr>
                        <a:t>-0.9728</a:t>
                      </a:r>
                      <a:endParaRPr lang="en-US" sz="1800">
                        <a:effectLst/>
                        <a:latin typeface="Times New Roman" panose="02020603050405020304" pitchFamily="18" charset="0"/>
                        <a:ea typeface="SimSun" panose="02010600030101010101" pitchFamily="2" charset="-122"/>
                        <a:cs typeface="Times New Roman" panose="02020603050405020304" pitchFamily="18"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US" sz="1800" dirty="0">
                          <a:effectLst/>
                        </a:rPr>
                        <a:t>-0.7984</a:t>
                      </a:r>
                      <a:endParaRPr lang="en-US" sz="18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03566553"/>
                  </a:ext>
                </a:extLst>
              </a:tr>
            </a:tbl>
          </a:graphicData>
        </a:graphic>
      </p:graphicFrame>
      <p:graphicFrame>
        <p:nvGraphicFramePr>
          <p:cNvPr id="17" name="Table 16">
            <a:extLst>
              <a:ext uri="{FF2B5EF4-FFF2-40B4-BE49-F238E27FC236}">
                <a16:creationId xmlns:a16="http://schemas.microsoft.com/office/drawing/2014/main" id="{2BE05EAD-09FA-8652-8630-A6EA31974188}"/>
              </a:ext>
            </a:extLst>
          </p:cNvPr>
          <p:cNvGraphicFramePr>
            <a:graphicFrameLocks noGrp="1"/>
          </p:cNvGraphicFramePr>
          <p:nvPr/>
        </p:nvGraphicFramePr>
        <p:xfrm>
          <a:off x="6455834" y="2368839"/>
          <a:ext cx="5135802" cy="2852496"/>
        </p:xfrm>
        <a:graphic>
          <a:graphicData uri="http://schemas.openxmlformats.org/drawingml/2006/table">
            <a:tbl>
              <a:tblPr firstRow="1" firstCol="1" bandRow="1"/>
              <a:tblGrid>
                <a:gridCol w="2595802">
                  <a:extLst>
                    <a:ext uri="{9D8B030D-6E8A-4147-A177-3AD203B41FA5}">
                      <a16:colId xmlns:a16="http://schemas.microsoft.com/office/drawing/2014/main" val="3666603971"/>
                    </a:ext>
                  </a:extLst>
                </a:gridCol>
                <a:gridCol w="1155998">
                  <a:extLst>
                    <a:ext uri="{9D8B030D-6E8A-4147-A177-3AD203B41FA5}">
                      <a16:colId xmlns:a16="http://schemas.microsoft.com/office/drawing/2014/main" val="1083337255"/>
                    </a:ext>
                  </a:extLst>
                </a:gridCol>
                <a:gridCol w="1384002">
                  <a:extLst>
                    <a:ext uri="{9D8B030D-6E8A-4147-A177-3AD203B41FA5}">
                      <a16:colId xmlns:a16="http://schemas.microsoft.com/office/drawing/2014/main" val="3583363610"/>
                    </a:ext>
                  </a:extLst>
                </a:gridCol>
              </a:tblGrid>
              <a:tr h="284337">
                <a:tc>
                  <a:txBody>
                    <a:bodyPr/>
                    <a:lstStyle/>
                    <a:p>
                      <a:pPr marL="0" marR="0" algn="l" fontAlgn="ctr"/>
                      <a:r>
                        <a:rPr lang="en-AU" sz="2000" b="1" i="0" u="none" strike="noStrike">
                          <a:effectLst/>
                          <a:latin typeface="Times New Roman" panose="02020603050405020304" pitchFamily="18" charset="0"/>
                          <a:ea typeface="SimSun" panose="02010600030101010101" pitchFamily="2" charset="-122"/>
                        </a:rPr>
                        <a:t>Error Metric</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1" i="0" u="none" strike="noStrike">
                          <a:effectLst/>
                          <a:latin typeface="Times New Roman" panose="02020603050405020304" pitchFamily="18" charset="0"/>
                          <a:ea typeface="SimSun" panose="02010600030101010101" pitchFamily="2" charset="-122"/>
                        </a:rPr>
                        <a:t>Mean</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fontAlgn="ctr"/>
                      <a:r>
                        <a:rPr lang="en-AU" sz="2000" b="1" i="0" u="none" strike="noStrike">
                          <a:effectLst/>
                          <a:latin typeface="Times New Roman" panose="02020603050405020304" pitchFamily="18" charset="0"/>
                          <a:ea typeface="SimSun" panose="02010600030101010101" pitchFamily="2" charset="-122"/>
                        </a:rPr>
                        <a:t>Median</a:t>
                      </a:r>
                      <a:endParaRPr lang="en-AU" sz="36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59178361"/>
                  </a:ext>
                </a:extLst>
              </a:tr>
              <a:tr h="684433">
                <a:tc>
                  <a:txBody>
                    <a:bodyPr/>
                    <a:lstStyle/>
                    <a:p>
                      <a:pPr marL="0" marR="0" algn="l" fontAlgn="ctr"/>
                      <a:r>
                        <a:rPr lang="en-AU" sz="1800" b="0" i="0" u="none" strike="noStrike" dirty="0">
                          <a:effectLst/>
                          <a:latin typeface="Times New Roman" panose="02020603050405020304" pitchFamily="18" charset="0"/>
                          <a:ea typeface="SimSun" panose="02010600030101010101" pitchFamily="2" charset="-122"/>
                        </a:rPr>
                        <a:t>Slice Distance (Reflection Coefficient)</a:t>
                      </a:r>
                      <a:endParaRPr lang="en-AU" sz="3200" b="0" i="0" u="none" strike="noStrike" dirty="0">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AU" sz="1800" cap="none" spc="0">
                          <a:solidFill>
                            <a:schemeClr val="tx1"/>
                          </a:solidFill>
                          <a:effectLst/>
                        </a:rPr>
                        <a:t>2.271</a:t>
                      </a:r>
                      <a:endParaRPr lang="en-US" sz="1800" cap="none" spc="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AU" sz="1600" cap="none" spc="0">
                          <a:solidFill>
                            <a:schemeClr val="tx1"/>
                          </a:solidFill>
                          <a:effectLst/>
                        </a:rPr>
                        <a:t>2.000</a:t>
                      </a:r>
                      <a:endParaRPr lang="en-US" sz="1600" cap="none" spc="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37776217"/>
                  </a:ext>
                </a:extLst>
              </a:tr>
              <a:tr h="460998">
                <a:tc>
                  <a:txBody>
                    <a:bodyPr/>
                    <a:lstStyle/>
                    <a:p>
                      <a:pPr marL="0" marR="0" algn="l" fontAlgn="ctr"/>
                      <a:r>
                        <a:rPr lang="en-AU" sz="1800" b="0" i="0" u="none" strike="noStrike" dirty="0">
                          <a:effectLst/>
                          <a:latin typeface="Times New Roman" panose="02020603050405020304" pitchFamily="18" charset="0"/>
                          <a:ea typeface="SimSun" panose="02010600030101010101" pitchFamily="2" charset="-122"/>
                        </a:rPr>
                        <a:t>Solid Distance (voxels)</a:t>
                      </a:r>
                      <a:endParaRPr lang="en-AU" sz="3200" b="0" i="0" u="none" strike="noStrike" dirty="0">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AU" sz="1800" cap="none" spc="0" dirty="0">
                          <a:solidFill>
                            <a:schemeClr val="tx1"/>
                          </a:solidFill>
                          <a:effectLst/>
                        </a:rPr>
                        <a:t>2.028</a:t>
                      </a:r>
                      <a:endParaRPr lang="en-US" sz="1800" cap="none" spc="0" dirty="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AU" sz="1800" cap="none" spc="0">
                          <a:solidFill>
                            <a:schemeClr val="tx1"/>
                          </a:solidFill>
                          <a:effectLst/>
                        </a:rPr>
                        <a:t>1.414</a:t>
                      </a:r>
                      <a:endParaRPr lang="en-US" sz="1800" cap="none" spc="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8614220"/>
                  </a:ext>
                </a:extLst>
              </a:tr>
              <a:tr h="460998">
                <a:tc>
                  <a:txBody>
                    <a:bodyPr/>
                    <a:lstStyle/>
                    <a:p>
                      <a:pPr marL="0" marR="0" algn="l" fontAlgn="ctr"/>
                      <a:r>
                        <a:rPr lang="en-AU" sz="1800" b="0" i="0" u="none" strike="noStrike" dirty="0">
                          <a:effectLst/>
                          <a:latin typeface="Times New Roman" panose="02020603050405020304" pitchFamily="18" charset="0"/>
                          <a:ea typeface="SimSun" panose="02010600030101010101" pitchFamily="2" charset="-122"/>
                        </a:rPr>
                        <a:t>Peak Level Error (dB)</a:t>
                      </a:r>
                      <a:endParaRPr lang="en-AU" sz="3200" b="0" i="0" u="none" strike="noStrike" dirty="0">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AU" sz="1800" cap="none" spc="0">
                          <a:solidFill>
                            <a:schemeClr val="tx1"/>
                          </a:solidFill>
                          <a:effectLst/>
                        </a:rPr>
                        <a:t>-0.1524</a:t>
                      </a:r>
                      <a:endParaRPr lang="en-US" sz="1800" cap="none" spc="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AU" sz="1800" cap="none" spc="0">
                          <a:solidFill>
                            <a:schemeClr val="tx1"/>
                          </a:solidFill>
                          <a:effectLst/>
                        </a:rPr>
                        <a:t>-0.1435</a:t>
                      </a:r>
                      <a:endParaRPr lang="en-US" sz="1800" cap="none" spc="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30297584"/>
                  </a:ext>
                </a:extLst>
              </a:tr>
              <a:tr h="460998">
                <a:tc>
                  <a:txBody>
                    <a:bodyPr/>
                    <a:lstStyle/>
                    <a:p>
                      <a:pPr marL="0" marR="0" algn="l" fontAlgn="ctr"/>
                      <a:r>
                        <a:rPr lang="en-AU" sz="1800" b="0" i="0" u="none" strike="noStrike">
                          <a:effectLst/>
                          <a:latin typeface="Times New Roman" panose="02020603050405020304" pitchFamily="18" charset="0"/>
                          <a:ea typeface="SimSun" panose="02010600030101010101" pitchFamily="2" charset="-122"/>
                        </a:rPr>
                        <a:t>Opportunity Error (dB)</a:t>
                      </a:r>
                      <a:endParaRPr lang="en-AU" sz="32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AU" sz="1800" cap="none" spc="0">
                          <a:solidFill>
                            <a:schemeClr val="tx1"/>
                          </a:solidFill>
                          <a:effectLst/>
                        </a:rPr>
                        <a:t>0.1883</a:t>
                      </a:r>
                      <a:endParaRPr lang="en-US" sz="1800" cap="none" spc="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AU" sz="1800" cap="none" spc="0" dirty="0">
                          <a:solidFill>
                            <a:schemeClr val="tx1"/>
                          </a:solidFill>
                          <a:effectLst/>
                        </a:rPr>
                        <a:t>0.06501</a:t>
                      </a:r>
                      <a:endParaRPr lang="en-US" sz="1800" cap="none" spc="0" dirty="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6865155"/>
                  </a:ext>
                </a:extLst>
              </a:tr>
              <a:tr h="460998">
                <a:tc>
                  <a:txBody>
                    <a:bodyPr/>
                    <a:lstStyle/>
                    <a:p>
                      <a:pPr marL="0" marR="0" algn="l" fontAlgn="ctr"/>
                      <a:r>
                        <a:rPr lang="en-AU" sz="1800" b="0" i="0" u="none" strike="noStrike">
                          <a:effectLst/>
                          <a:latin typeface="Times New Roman" panose="02020603050405020304" pitchFamily="18" charset="0"/>
                          <a:ea typeface="SimSun" panose="02010600030101010101" pitchFamily="2" charset="-122"/>
                        </a:rPr>
                        <a:t>Expectation Error (dB)</a:t>
                      </a:r>
                      <a:endParaRPr lang="en-AU" sz="3200" b="0" i="0" u="none" strike="noStrike">
                        <a:effectLst/>
                        <a:latin typeface="Arial" panose="020B0604020202020204" pitchFamily="34" charset="0"/>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AU" sz="1800" cap="none" spc="0">
                          <a:solidFill>
                            <a:schemeClr val="tx1"/>
                          </a:solidFill>
                          <a:effectLst/>
                        </a:rPr>
                        <a:t>-0.3407</a:t>
                      </a:r>
                      <a:endParaRPr lang="en-US" sz="1800" cap="none" spc="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spcBef>
                          <a:spcPts val="0"/>
                        </a:spcBef>
                        <a:spcAft>
                          <a:spcPts val="0"/>
                        </a:spcAft>
                      </a:pPr>
                      <a:r>
                        <a:rPr lang="en-AU" sz="1800" cap="none" spc="0" dirty="0">
                          <a:solidFill>
                            <a:schemeClr val="tx1"/>
                          </a:solidFill>
                          <a:effectLst/>
                        </a:rPr>
                        <a:t>-0.277</a:t>
                      </a:r>
                      <a:endParaRPr lang="en-US" sz="1800" cap="none" spc="0" dirty="0">
                        <a:solidFill>
                          <a:schemeClr val="tx1"/>
                        </a:solidFill>
                        <a:effectLst/>
                        <a:latin typeface="Times New Roman" panose="02020603050405020304" pitchFamily="18" charset="0"/>
                        <a:ea typeface="SimSun" panose="02010600030101010101" pitchFamily="2" charset="-122"/>
                      </a:endParaRPr>
                    </a:p>
                  </a:txBody>
                  <a:tcPr marL="138750" marR="138750" marT="1927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03566553"/>
                  </a:ext>
                </a:extLst>
              </a:tr>
            </a:tbl>
          </a:graphicData>
        </a:graphic>
      </p:graphicFrame>
      <p:pic>
        <p:nvPicPr>
          <p:cNvPr id="9" name="Picture 8">
            <a:extLst>
              <a:ext uri="{FF2B5EF4-FFF2-40B4-BE49-F238E27FC236}">
                <a16:creationId xmlns:a16="http://schemas.microsoft.com/office/drawing/2014/main" id="{D127B077-B311-0D5A-08CE-85BF16E4C0C6}"/>
              </a:ext>
            </a:extLst>
          </p:cNvPr>
          <p:cNvPicPr>
            <a:picLocks noChangeAspect="1"/>
          </p:cNvPicPr>
          <p:nvPr/>
        </p:nvPicPr>
        <p:blipFill>
          <a:blip r:embed="rId2"/>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41412021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40"/>
            <a:ext cx="10515600" cy="369332"/>
          </a:xfrm>
        </p:spPr>
        <p:txBody>
          <a:bodyPr/>
          <a:lstStyle/>
          <a:p>
            <a:r>
              <a:rPr lang="en-US"/>
              <a:t>AIML can Accelerate Computer-Aided Design</a:t>
            </a:r>
          </a:p>
        </p:txBody>
      </p:sp>
      <p:sp>
        <p:nvSpPr>
          <p:cNvPr id="10" name="Text Placeholder 9">
            <a:extLst>
              <a:ext uri="{FF2B5EF4-FFF2-40B4-BE49-F238E27FC236}">
                <a16:creationId xmlns:a16="http://schemas.microsoft.com/office/drawing/2014/main" id="{03BBBB49-1A88-2039-7842-F26BF850E4DC}"/>
              </a:ext>
            </a:extLst>
          </p:cNvPr>
          <p:cNvSpPr>
            <a:spLocks noGrp="1"/>
          </p:cNvSpPr>
          <p:nvPr>
            <p:ph type="body" sz="quarter" idx="32"/>
          </p:nvPr>
        </p:nvSpPr>
        <p:spPr/>
        <p:txBody>
          <a:bodyPr/>
          <a:lstStyle/>
          <a:p>
            <a:endParaRPr lang="en-US"/>
          </a:p>
        </p:txBody>
      </p:sp>
      <p:pic>
        <p:nvPicPr>
          <p:cNvPr id="6" name="Content Placeholder 3" descr="Descargando la Memoria/Unloading the Memory: El estrés: Su dominio ...">
            <a:extLst>
              <a:ext uri="{FF2B5EF4-FFF2-40B4-BE49-F238E27FC236}">
                <a16:creationId xmlns:a16="http://schemas.microsoft.com/office/drawing/2014/main" id="{B2E0A68E-B11A-9DD4-2AE3-1C70330A2B8A}"/>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10502900" y="1466850"/>
            <a:ext cx="1689100" cy="1490663"/>
          </a:xfrm>
        </p:spPr>
      </p:pic>
      <p:sp>
        <p:nvSpPr>
          <p:cNvPr id="5" name="Rectangle 4">
            <a:extLst>
              <a:ext uri="{FF2B5EF4-FFF2-40B4-BE49-F238E27FC236}">
                <a16:creationId xmlns:a16="http://schemas.microsoft.com/office/drawing/2014/main" id="{A2BF400A-41A7-E5A6-3B61-0372D1138A12}"/>
              </a:ext>
            </a:extLst>
          </p:cNvPr>
          <p:cNvSpPr/>
          <p:nvPr/>
        </p:nvSpPr>
        <p:spPr>
          <a:xfrm>
            <a:off x="495300" y="3429001"/>
            <a:ext cx="11398436" cy="2487168"/>
          </a:xfrm>
          <a:prstGeom prst="rect">
            <a:avLst/>
          </a:prstGeom>
          <a:solidFill>
            <a:schemeClr val="bg1"/>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93570D5-BF2C-4A38-74F8-C5AE846E2737}"/>
              </a:ext>
            </a:extLst>
          </p:cNvPr>
          <p:cNvSpPr txBox="1"/>
          <p:nvPr/>
        </p:nvSpPr>
        <p:spPr>
          <a:xfrm>
            <a:off x="682671" y="1682506"/>
            <a:ext cx="9453418" cy="1200329"/>
          </a:xfrm>
          <a:prstGeom prst="rect">
            <a:avLst/>
          </a:prstGeom>
          <a:noFill/>
        </p:spPr>
        <p:txBody>
          <a:bodyPr wrap="square" rtlCol="0">
            <a:spAutoFit/>
          </a:bodyPr>
          <a:lstStyle/>
          <a:p>
            <a:r>
              <a:rPr lang="en-US" sz="2400" dirty="0"/>
              <a:t>These results are awesome, but remember our frustrated engineer: </a:t>
            </a:r>
          </a:p>
          <a:p>
            <a:pPr marL="342900" indent="-342900">
              <a:buFont typeface="Arial" panose="020B0604020202020204" pitchFamily="34" charset="0"/>
              <a:buChar char="•"/>
            </a:pPr>
            <a:r>
              <a:rPr lang="en-US" sz="2400" dirty="0"/>
              <a:t>to make use of these AIML advancements, we need to deploy these tools in RF CAD software. </a:t>
            </a:r>
          </a:p>
        </p:txBody>
      </p:sp>
      <p:pic>
        <p:nvPicPr>
          <p:cNvPr id="9" name="Picture 8" descr="A chip and a sound wave&#10;&#10;Description automatically generated with medium confidence">
            <a:extLst>
              <a:ext uri="{FF2B5EF4-FFF2-40B4-BE49-F238E27FC236}">
                <a16:creationId xmlns:a16="http://schemas.microsoft.com/office/drawing/2014/main" id="{9BB59F7D-4F41-05F0-C89A-27E3955C89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671" y="3536997"/>
            <a:ext cx="3206658" cy="2113943"/>
          </a:xfrm>
          <a:prstGeom prst="rect">
            <a:avLst/>
          </a:prstGeom>
        </p:spPr>
      </p:pic>
      <p:sp>
        <p:nvSpPr>
          <p:cNvPr id="57" name="TextBox 56">
            <a:extLst>
              <a:ext uri="{FF2B5EF4-FFF2-40B4-BE49-F238E27FC236}">
                <a16:creationId xmlns:a16="http://schemas.microsoft.com/office/drawing/2014/main" id="{94CFAF0F-6EFF-4C65-DB53-BD61514F4E99}"/>
              </a:ext>
            </a:extLst>
          </p:cNvPr>
          <p:cNvSpPr txBox="1"/>
          <p:nvPr/>
        </p:nvSpPr>
        <p:spPr>
          <a:xfrm>
            <a:off x="3715370" y="3663567"/>
            <a:ext cx="8115300" cy="1938992"/>
          </a:xfrm>
          <a:prstGeom prst="rect">
            <a:avLst/>
          </a:prstGeom>
          <a:noFill/>
        </p:spPr>
        <p:txBody>
          <a:bodyPr wrap="square" rtlCol="0">
            <a:spAutoFit/>
          </a:bodyPr>
          <a:lstStyle/>
          <a:p>
            <a:r>
              <a:rPr lang="en-US" sz="2400"/>
              <a:t>AIML-powered RF circuit design and optimization requires CAD tools with APIs that enable design automation. Baylor has used Keysight ADS’s Python Integration API to develop an ADS plugin that can reduce the required number of load-pull simulations by 1500 times.</a:t>
            </a:r>
          </a:p>
        </p:txBody>
      </p:sp>
    </p:spTree>
    <p:extLst>
      <p:ext uri="{BB962C8B-B14F-4D97-AF65-F5344CB8AC3E}">
        <p14:creationId xmlns:p14="http://schemas.microsoft.com/office/powerpoint/2010/main" val="27713901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9275"/>
            <a:ext cx="11506200" cy="368300"/>
          </a:xfrm>
        </p:spPr>
        <p:txBody>
          <a:bodyPr/>
          <a:lstStyle/>
          <a:p>
            <a:r>
              <a:rPr lang="en-US" dirty="0"/>
              <a:t>AI-powered accelerated Computer-Aided Design via RF Design Automation</a:t>
            </a:r>
          </a:p>
        </p:txBody>
      </p:sp>
      <p:sp>
        <p:nvSpPr>
          <p:cNvPr id="10" name="TextBox 9">
            <a:extLst>
              <a:ext uri="{FF2B5EF4-FFF2-40B4-BE49-F238E27FC236}">
                <a16:creationId xmlns:a16="http://schemas.microsoft.com/office/drawing/2014/main" id="{D0294BBE-E70E-697F-3E3E-AC3EE6148929}"/>
              </a:ext>
            </a:extLst>
          </p:cNvPr>
          <p:cNvSpPr txBox="1"/>
          <p:nvPr/>
        </p:nvSpPr>
        <p:spPr>
          <a:xfrm>
            <a:off x="743636" y="5598343"/>
            <a:ext cx="10704725" cy="369332"/>
          </a:xfrm>
          <a:prstGeom prst="rect">
            <a:avLst/>
          </a:prstGeom>
          <a:noFill/>
        </p:spPr>
        <p:txBody>
          <a:bodyPr wrap="none" rtlCol="0">
            <a:spAutoFit/>
          </a:bodyPr>
          <a:lstStyle/>
          <a:p>
            <a:r>
              <a:rPr lang="en-US" i="1" dirty="0"/>
              <a:t>*Video removed processing time. Ported MATLAB processing to Python which is currently unoptimized.</a:t>
            </a:r>
          </a:p>
        </p:txBody>
      </p:sp>
      <p:pic>
        <p:nvPicPr>
          <p:cNvPr id="11" name="AIML_KeysightVideoForURSI_Trim">
            <a:hlinkClick r:id="" action="ppaction://media"/>
            <a:extLst>
              <a:ext uri="{FF2B5EF4-FFF2-40B4-BE49-F238E27FC236}">
                <a16:creationId xmlns:a16="http://schemas.microsoft.com/office/drawing/2014/main" id="{550DD57A-1B5B-AA46-D912-F5EF56FB01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77939" y="1447800"/>
            <a:ext cx="6436121" cy="3620318"/>
          </a:xfrm>
          <a:prstGeom prst="rect">
            <a:avLst/>
          </a:prstGeom>
          <a:ln w="12700">
            <a:solidFill>
              <a:schemeClr val="tx1"/>
            </a:solidFill>
          </a:ln>
        </p:spPr>
      </p:pic>
      <p:pic>
        <p:nvPicPr>
          <p:cNvPr id="6" name="Picture 5">
            <a:extLst>
              <a:ext uri="{FF2B5EF4-FFF2-40B4-BE49-F238E27FC236}">
                <a16:creationId xmlns:a16="http://schemas.microsoft.com/office/drawing/2014/main" id="{615AB5D8-77E4-82CC-32E3-72707B61105C}"/>
              </a:ext>
            </a:extLst>
          </p:cNvPr>
          <p:cNvPicPr>
            <a:picLocks noChangeAspect="1"/>
          </p:cNvPicPr>
          <p:nvPr/>
        </p:nvPicPr>
        <p:blipFill>
          <a:blip r:embed="rId6"/>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25181128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5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AIML_KeysightVideoForURSI_Trim">
            <a:hlinkClick r:id="" action="ppaction://media"/>
            <a:extLst>
              <a:ext uri="{FF2B5EF4-FFF2-40B4-BE49-F238E27FC236}">
                <a16:creationId xmlns:a16="http://schemas.microsoft.com/office/drawing/2014/main" id="{550DD57A-1B5B-AA46-D912-F5EF56FB01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
            <a:ext cx="12192002" cy="6858001"/>
          </a:xfrm>
          <a:prstGeom prst="rect">
            <a:avLst/>
          </a:prstGeom>
          <a:ln w="12700">
            <a:solidFill>
              <a:schemeClr val="tx1"/>
            </a:solidFill>
          </a:ln>
        </p:spPr>
      </p:pic>
    </p:spTree>
    <p:extLst>
      <p:ext uri="{BB962C8B-B14F-4D97-AF65-F5344CB8AC3E}">
        <p14:creationId xmlns:p14="http://schemas.microsoft.com/office/powerpoint/2010/main" val="2136317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5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4278B-CB1B-4D4E-8A93-CBFAE158E954}"/>
              </a:ext>
            </a:extLst>
          </p:cNvPr>
          <p:cNvSpPr>
            <a:spLocks noGrp="1"/>
          </p:cNvSpPr>
          <p:nvPr>
            <p:ph type="title"/>
          </p:nvPr>
        </p:nvSpPr>
        <p:spPr/>
        <p:txBody>
          <a:bodyPr wrap="square" anchor="ctr">
            <a:normAutofit/>
          </a:bodyPr>
          <a:lstStyle/>
          <a:p>
            <a:r>
              <a:rPr lang="en-US" sz="8000"/>
              <a:t>Applications</a:t>
            </a:r>
          </a:p>
        </p:txBody>
      </p:sp>
    </p:spTree>
    <p:extLst>
      <p:ext uri="{BB962C8B-B14F-4D97-AF65-F5344CB8AC3E}">
        <p14:creationId xmlns:p14="http://schemas.microsoft.com/office/powerpoint/2010/main" val="18354387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40"/>
            <a:ext cx="10515600" cy="369332"/>
          </a:xfrm>
        </p:spPr>
        <p:txBody>
          <a:bodyPr/>
          <a:lstStyle/>
          <a:p>
            <a:r>
              <a:rPr lang="en-US"/>
              <a:t>High-Power, High-Frequency Load Pull Approximation</a:t>
            </a:r>
          </a:p>
        </p:txBody>
      </p:sp>
      <p:sp>
        <p:nvSpPr>
          <p:cNvPr id="18" name="TextBox 17">
            <a:extLst>
              <a:ext uri="{FF2B5EF4-FFF2-40B4-BE49-F238E27FC236}">
                <a16:creationId xmlns:a16="http://schemas.microsoft.com/office/drawing/2014/main" id="{2BDF94C7-1D82-60CB-0E4D-B49BB171A608}"/>
              </a:ext>
            </a:extLst>
          </p:cNvPr>
          <p:cNvSpPr txBox="1"/>
          <p:nvPr/>
        </p:nvSpPr>
        <p:spPr>
          <a:xfrm>
            <a:off x="333703" y="1551672"/>
            <a:ext cx="4760075" cy="3170099"/>
          </a:xfrm>
          <a:prstGeom prst="rect">
            <a:avLst/>
          </a:prstGeom>
          <a:noFill/>
        </p:spPr>
        <p:txBody>
          <a:bodyPr wrap="square" rtlCol="0">
            <a:spAutoFit/>
          </a:bodyPr>
          <a:lstStyle/>
          <a:p>
            <a:r>
              <a:rPr lang="en-US" sz="2000" dirty="0"/>
              <a:t>While active load-pull measurement devices can take load-pull measurements quickly, these devices are expensive and may not be available for </a:t>
            </a:r>
            <a:r>
              <a:rPr lang="en-US" sz="2000" b="1" dirty="0"/>
              <a:t>high-power</a:t>
            </a:r>
            <a:r>
              <a:rPr lang="en-US" sz="2000" dirty="0"/>
              <a:t> or </a:t>
            </a:r>
            <a:r>
              <a:rPr lang="en-US" sz="2000" b="1" dirty="0"/>
              <a:t>high-frequency</a:t>
            </a:r>
            <a:r>
              <a:rPr lang="en-US" sz="2000" dirty="0"/>
              <a:t> devices. </a:t>
            </a:r>
          </a:p>
          <a:p>
            <a:endParaRPr lang="en-US" sz="2000" dirty="0"/>
          </a:p>
          <a:p>
            <a:r>
              <a:rPr lang="en-US" dirty="0"/>
              <a:t>In these cases, multidimensional load-pull extrapolation can approximate performance at those locations.</a:t>
            </a:r>
          </a:p>
        </p:txBody>
      </p:sp>
      <p:pic>
        <p:nvPicPr>
          <p:cNvPr id="2050" name="Picture 2" descr="S94573B Wideband Active Load Pull Export Control | Keysight">
            <a:extLst>
              <a:ext uri="{FF2B5EF4-FFF2-40B4-BE49-F238E27FC236}">
                <a16:creationId xmlns:a16="http://schemas.microsoft.com/office/drawing/2014/main" id="{EDB380A9-9C32-0409-FA97-0B7D16C0A6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5167" y="1249503"/>
            <a:ext cx="3933498" cy="3286791"/>
          </a:xfrm>
          <a:prstGeom prst="rect">
            <a:avLst/>
          </a:prstGeom>
          <a:noFill/>
          <a:extLst>
            <a:ext uri="{909E8E84-426E-40DD-AFC4-6F175D3DCCD1}">
              <a14:hiddenFill xmlns:a14="http://schemas.microsoft.com/office/drawing/2010/main">
                <a:solidFill>
                  <a:srgbClr val="FFFFFF"/>
                </a:solidFill>
              </a14:hiddenFill>
            </a:ext>
          </a:extLst>
        </p:spPr>
      </p:pic>
      <p:sp>
        <p:nvSpPr>
          <p:cNvPr id="88" name="Oval 87">
            <a:extLst>
              <a:ext uri="{FF2B5EF4-FFF2-40B4-BE49-F238E27FC236}">
                <a16:creationId xmlns:a16="http://schemas.microsoft.com/office/drawing/2014/main" id="{D6BABFE0-A6CB-3A58-0865-A03E802558E5}"/>
              </a:ext>
            </a:extLst>
          </p:cNvPr>
          <p:cNvSpPr/>
          <p:nvPr/>
        </p:nvSpPr>
        <p:spPr bwMode="auto">
          <a:xfrm>
            <a:off x="8007460" y="1412188"/>
            <a:ext cx="3551204" cy="3407785"/>
          </a:xfrm>
          <a:prstGeom prst="ellipse">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cxnSp>
        <p:nvCxnSpPr>
          <p:cNvPr id="90" name="Straight Connector 89">
            <a:extLst>
              <a:ext uri="{FF2B5EF4-FFF2-40B4-BE49-F238E27FC236}">
                <a16:creationId xmlns:a16="http://schemas.microsoft.com/office/drawing/2014/main" id="{42D818F8-5EB2-D00B-B1CC-A3F0CCCA133C}"/>
              </a:ext>
            </a:extLst>
          </p:cNvPr>
          <p:cNvCxnSpPr>
            <a:stCxn id="88" idx="3"/>
            <a:endCxn id="88" idx="7"/>
          </p:cNvCxnSpPr>
          <p:nvPr/>
        </p:nvCxnSpPr>
        <p:spPr bwMode="auto">
          <a:xfrm flipV="1">
            <a:off x="8527522" y="1911247"/>
            <a:ext cx="2511080" cy="2409667"/>
          </a:xfrm>
          <a:prstGeom prst="line">
            <a:avLst/>
          </a:prstGeom>
          <a:solidFill>
            <a:srgbClr val="FFFFFF"/>
          </a:solidFill>
          <a:ln w="76200" cap="flat" cmpd="sng" algn="ctr">
            <a:solidFill>
              <a:srgbClr val="FF0000"/>
            </a:solidFill>
            <a:prstDash val="solid"/>
            <a:round/>
            <a:headEnd type="none" w="med" len="med"/>
            <a:tailEnd type="none" w="med" len="med"/>
          </a:ln>
          <a:effectLst/>
        </p:spPr>
      </p:cxnSp>
      <p:sp>
        <p:nvSpPr>
          <p:cNvPr id="91" name="TextBox 90">
            <a:extLst>
              <a:ext uri="{FF2B5EF4-FFF2-40B4-BE49-F238E27FC236}">
                <a16:creationId xmlns:a16="http://schemas.microsoft.com/office/drawing/2014/main" id="{7B7CB867-D322-9239-78ED-D050BB926352}"/>
              </a:ext>
            </a:extLst>
          </p:cNvPr>
          <p:cNvSpPr txBox="1"/>
          <p:nvPr/>
        </p:nvSpPr>
        <p:spPr>
          <a:xfrm>
            <a:off x="5213892" y="1412188"/>
            <a:ext cx="3035082" cy="923330"/>
          </a:xfrm>
          <a:prstGeom prst="rect">
            <a:avLst/>
          </a:prstGeom>
          <a:noFill/>
        </p:spPr>
        <p:txBody>
          <a:bodyPr wrap="square" rtlCol="0">
            <a:spAutoFit/>
          </a:bodyPr>
          <a:lstStyle/>
          <a:p>
            <a:r>
              <a:rPr lang="en-US"/>
              <a:t>Not available for very high-power or high-frequency applications</a:t>
            </a:r>
          </a:p>
        </p:txBody>
      </p:sp>
      <p:cxnSp>
        <p:nvCxnSpPr>
          <p:cNvPr id="95" name="Straight Arrow Connector 94">
            <a:extLst>
              <a:ext uri="{FF2B5EF4-FFF2-40B4-BE49-F238E27FC236}">
                <a16:creationId xmlns:a16="http://schemas.microsoft.com/office/drawing/2014/main" id="{CE48C2D5-4D35-F748-0E28-5A043EFFCA18}"/>
              </a:ext>
            </a:extLst>
          </p:cNvPr>
          <p:cNvCxnSpPr>
            <a:cxnSpLocks/>
          </p:cNvCxnSpPr>
          <p:nvPr/>
        </p:nvCxnSpPr>
        <p:spPr bwMode="auto">
          <a:xfrm>
            <a:off x="7098224" y="2217623"/>
            <a:ext cx="1011303" cy="280580"/>
          </a:xfrm>
          <a:prstGeom prst="straightConnector1">
            <a:avLst/>
          </a:prstGeom>
          <a:solidFill>
            <a:srgbClr val="FFFFFF"/>
          </a:solidFill>
          <a:ln w="57150" cap="flat" cmpd="sng" algn="ctr">
            <a:solidFill>
              <a:srgbClr val="FF0000"/>
            </a:solidFill>
            <a:prstDash val="solid"/>
            <a:round/>
            <a:headEnd type="none" w="med" len="med"/>
            <a:tailEnd type="triangle"/>
          </a:ln>
          <a:effectLst/>
        </p:spPr>
      </p:cxnSp>
      <p:pic>
        <p:nvPicPr>
          <p:cNvPr id="97" name="Picture 96" descr="A chip and a sound wave&#10;&#10;Description automatically generated with medium confidence">
            <a:extLst>
              <a:ext uri="{FF2B5EF4-FFF2-40B4-BE49-F238E27FC236}">
                <a16:creationId xmlns:a16="http://schemas.microsoft.com/office/drawing/2014/main" id="{5DE50055-7F59-8573-6B35-178B5B88E8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87929" y="4392598"/>
            <a:ext cx="2532557" cy="1829597"/>
          </a:xfrm>
          <a:prstGeom prst="rect">
            <a:avLst/>
          </a:prstGeom>
        </p:spPr>
      </p:pic>
      <p:sp>
        <p:nvSpPr>
          <p:cNvPr id="98" name="Oval 97">
            <a:extLst>
              <a:ext uri="{FF2B5EF4-FFF2-40B4-BE49-F238E27FC236}">
                <a16:creationId xmlns:a16="http://schemas.microsoft.com/office/drawing/2014/main" id="{8AB95113-170A-BFEE-AD55-48BFB7643E23}"/>
              </a:ext>
            </a:extLst>
          </p:cNvPr>
          <p:cNvSpPr/>
          <p:nvPr/>
        </p:nvSpPr>
        <p:spPr bwMode="auto">
          <a:xfrm>
            <a:off x="5267726" y="3889454"/>
            <a:ext cx="2743200" cy="2743200"/>
          </a:xfrm>
          <a:prstGeom prst="ellipse">
            <a:avLst/>
          </a:prstGeom>
          <a:noFill/>
          <a:ln w="76200" cap="flat" cmpd="sng" algn="ctr">
            <a:solidFill>
              <a:srgbClr val="00B05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cxnSp>
        <p:nvCxnSpPr>
          <p:cNvPr id="100" name="Straight Arrow Connector 99">
            <a:extLst>
              <a:ext uri="{FF2B5EF4-FFF2-40B4-BE49-F238E27FC236}">
                <a16:creationId xmlns:a16="http://schemas.microsoft.com/office/drawing/2014/main" id="{4BCEDCA4-D0AD-576E-40F0-45E1F129FC92}"/>
              </a:ext>
            </a:extLst>
          </p:cNvPr>
          <p:cNvCxnSpPr>
            <a:cxnSpLocks/>
          </p:cNvCxnSpPr>
          <p:nvPr/>
        </p:nvCxnSpPr>
        <p:spPr bwMode="auto">
          <a:xfrm>
            <a:off x="4597686" y="4473345"/>
            <a:ext cx="730142" cy="248426"/>
          </a:xfrm>
          <a:prstGeom prst="straightConnector1">
            <a:avLst/>
          </a:prstGeom>
          <a:solidFill>
            <a:srgbClr val="FFFFFF"/>
          </a:solidFill>
          <a:ln w="57150" cap="flat" cmpd="sng" algn="ctr">
            <a:solidFill>
              <a:srgbClr val="00B050"/>
            </a:solidFill>
            <a:prstDash val="solid"/>
            <a:round/>
            <a:headEnd type="none" w="med" len="med"/>
            <a:tailEnd type="triangle"/>
          </a:ln>
          <a:effectLst/>
        </p:spPr>
      </p:cxnSp>
      <p:pic>
        <p:nvPicPr>
          <p:cNvPr id="9" name="Picture 8">
            <a:extLst>
              <a:ext uri="{FF2B5EF4-FFF2-40B4-BE49-F238E27FC236}">
                <a16:creationId xmlns:a16="http://schemas.microsoft.com/office/drawing/2014/main" id="{6B988EE4-68CF-CBC9-4E4B-2C3C106FD72E}"/>
              </a:ext>
            </a:extLst>
          </p:cNvPr>
          <p:cNvPicPr>
            <a:picLocks noChangeAspect="1"/>
          </p:cNvPicPr>
          <p:nvPr/>
        </p:nvPicPr>
        <p:blipFill>
          <a:blip r:embed="rId5"/>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24242797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40"/>
            <a:ext cx="10515600" cy="369332"/>
          </a:xfrm>
        </p:spPr>
        <p:txBody>
          <a:bodyPr/>
          <a:lstStyle/>
          <a:p>
            <a:r>
              <a:rPr lang="en-US"/>
              <a:t>Accelerated Simulations can speed up large scale simulations</a:t>
            </a:r>
          </a:p>
        </p:txBody>
      </p:sp>
      <p:sp>
        <p:nvSpPr>
          <p:cNvPr id="3" name="TextBox 2">
            <a:extLst>
              <a:ext uri="{FF2B5EF4-FFF2-40B4-BE49-F238E27FC236}">
                <a16:creationId xmlns:a16="http://schemas.microsoft.com/office/drawing/2014/main" id="{D4000E76-E10F-63BE-B29A-A57F7CCDE4F3}"/>
              </a:ext>
            </a:extLst>
          </p:cNvPr>
          <p:cNvSpPr txBox="1"/>
          <p:nvPr/>
        </p:nvSpPr>
        <p:spPr>
          <a:xfrm>
            <a:off x="860019" y="1508526"/>
            <a:ext cx="4589435" cy="3785652"/>
          </a:xfrm>
          <a:prstGeom prst="rect">
            <a:avLst/>
          </a:prstGeom>
          <a:noFill/>
        </p:spPr>
        <p:txBody>
          <a:bodyPr wrap="square" rtlCol="0">
            <a:spAutoFit/>
          </a:bodyPr>
          <a:lstStyle/>
          <a:p>
            <a:pPr marL="342900" indent="-342900">
              <a:buFont typeface="Arial" panose="020B0604020202020204" pitchFamily="34" charset="0"/>
              <a:buChar char="•"/>
            </a:pPr>
            <a:r>
              <a:rPr lang="en-US" sz="2400" dirty="0"/>
              <a:t>Multidimensional Load-Pull extrapolation can be used to accelerate large-scale simulations.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Measurements or simulations can be taken at strategic points in the search space and then passed to the ML network for extrapolation.</a:t>
            </a:r>
          </a:p>
        </p:txBody>
      </p:sp>
      <p:pic>
        <p:nvPicPr>
          <p:cNvPr id="4" name="Picture 3" descr="A diagram of a frequency&#10;&#10;Description automatically generated">
            <a:extLst>
              <a:ext uri="{FF2B5EF4-FFF2-40B4-BE49-F238E27FC236}">
                <a16:creationId xmlns:a16="http://schemas.microsoft.com/office/drawing/2014/main" id="{2F4D6268-2D35-046D-7874-9131D47DAB5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851" r="6432"/>
          <a:stretch/>
        </p:blipFill>
        <p:spPr>
          <a:xfrm>
            <a:off x="5943600" y="1270413"/>
            <a:ext cx="4264279" cy="3866747"/>
          </a:xfrm>
          <a:prstGeom prst="rect">
            <a:avLst/>
          </a:prstGeom>
        </p:spPr>
      </p:pic>
      <p:sp>
        <p:nvSpPr>
          <p:cNvPr id="5" name="TextBox 4">
            <a:extLst>
              <a:ext uri="{FF2B5EF4-FFF2-40B4-BE49-F238E27FC236}">
                <a16:creationId xmlns:a16="http://schemas.microsoft.com/office/drawing/2014/main" id="{9A03AC38-3A6E-721B-6CEC-BDCE8DA23EB2}"/>
              </a:ext>
            </a:extLst>
          </p:cNvPr>
          <p:cNvSpPr txBox="1"/>
          <p:nvPr/>
        </p:nvSpPr>
        <p:spPr>
          <a:xfrm>
            <a:off x="5943600" y="4982166"/>
            <a:ext cx="4568921" cy="1015663"/>
          </a:xfrm>
          <a:prstGeom prst="rect">
            <a:avLst/>
          </a:prstGeom>
          <a:noFill/>
        </p:spPr>
        <p:txBody>
          <a:bodyPr wrap="square" rtlCol="0">
            <a:spAutoFit/>
          </a:bodyPr>
          <a:lstStyle/>
          <a:p>
            <a:r>
              <a:rPr lang="en-US" sz="2000" kern="0" dirty="0">
                <a:solidFill>
                  <a:prstClr val="black"/>
                </a:solidFill>
                <a:latin typeface="Arial"/>
              </a:rPr>
              <a:t>This accuracy was achieved with a </a:t>
            </a:r>
            <a:r>
              <a:rPr lang="en-US" sz="2000" b="1" kern="0" dirty="0">
                <a:solidFill>
                  <a:srgbClr val="FF0000"/>
                </a:solidFill>
                <a:latin typeface="Arial"/>
              </a:rPr>
              <a:t>1,500 times reduction</a:t>
            </a:r>
            <a:r>
              <a:rPr lang="en-US" sz="2000" kern="0" dirty="0">
                <a:solidFill>
                  <a:srgbClr val="FF0000"/>
                </a:solidFill>
                <a:latin typeface="Arial"/>
              </a:rPr>
              <a:t> </a:t>
            </a:r>
            <a:r>
              <a:rPr lang="en-US" sz="2000" kern="0" dirty="0">
                <a:solidFill>
                  <a:prstClr val="black"/>
                </a:solidFill>
                <a:latin typeface="Arial"/>
              </a:rPr>
              <a:t>in the required number of simulated load-pull points!</a:t>
            </a:r>
            <a:endParaRPr lang="en-US" sz="2000" dirty="0"/>
          </a:p>
        </p:txBody>
      </p:sp>
      <p:pic>
        <p:nvPicPr>
          <p:cNvPr id="9" name="Picture 8">
            <a:extLst>
              <a:ext uri="{FF2B5EF4-FFF2-40B4-BE49-F238E27FC236}">
                <a16:creationId xmlns:a16="http://schemas.microsoft.com/office/drawing/2014/main" id="{96C31099-8097-A78D-6792-D61AE7A0D49A}"/>
              </a:ext>
            </a:extLst>
          </p:cNvPr>
          <p:cNvPicPr>
            <a:picLocks noChangeAspect="1"/>
          </p:cNvPicPr>
          <p:nvPr/>
        </p:nvPicPr>
        <p:blipFill>
          <a:blip r:embed="rId4"/>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25198911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40"/>
            <a:ext cx="10515600" cy="369332"/>
          </a:xfrm>
        </p:spPr>
        <p:txBody>
          <a:bodyPr/>
          <a:lstStyle/>
          <a:p>
            <a:r>
              <a:rPr lang="en-US"/>
              <a:t>Accelerated Measurements Enable Real-Time Reconfiguration</a:t>
            </a:r>
          </a:p>
        </p:txBody>
      </p:sp>
      <p:pic>
        <p:nvPicPr>
          <p:cNvPr id="90" name="Picture 89" descr="A diagram of a machine&#10;&#10;Description automatically generated with medium confidence">
            <a:extLst>
              <a:ext uri="{FF2B5EF4-FFF2-40B4-BE49-F238E27FC236}">
                <a16:creationId xmlns:a16="http://schemas.microsoft.com/office/drawing/2014/main" id="{3F6AD78B-EA91-2E79-C690-49F69A1F73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316" y="1333625"/>
            <a:ext cx="10480896" cy="4666519"/>
          </a:xfrm>
          <a:prstGeom prst="rect">
            <a:avLst/>
          </a:prstGeom>
        </p:spPr>
      </p:pic>
      <p:pic>
        <p:nvPicPr>
          <p:cNvPr id="6" name="Picture 5">
            <a:extLst>
              <a:ext uri="{FF2B5EF4-FFF2-40B4-BE49-F238E27FC236}">
                <a16:creationId xmlns:a16="http://schemas.microsoft.com/office/drawing/2014/main" id="{4F700580-16D4-000F-E687-06CBBBE3ECD0}"/>
              </a:ext>
            </a:extLst>
          </p:cNvPr>
          <p:cNvPicPr>
            <a:picLocks noChangeAspect="1"/>
          </p:cNvPicPr>
          <p:nvPr/>
        </p:nvPicPr>
        <p:blipFill>
          <a:blip r:embed="rId4"/>
          <a:stretch>
            <a:fillRect/>
          </a:stretch>
        </p:blipFill>
        <p:spPr>
          <a:xfrm>
            <a:off x="8315441" y="6228533"/>
            <a:ext cx="2885959" cy="551727"/>
          </a:xfrm>
          <a:prstGeom prst="rect">
            <a:avLst/>
          </a:prstGeom>
        </p:spPr>
      </p:pic>
    </p:spTree>
    <p:extLst>
      <p:ext uri="{BB962C8B-B14F-4D97-AF65-F5344CB8AC3E}">
        <p14:creationId xmlns:p14="http://schemas.microsoft.com/office/powerpoint/2010/main" val="7700255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D1122D4F-1210-30FA-DD60-E8E8BB87DB66}"/>
              </a:ext>
            </a:extLst>
          </p:cNvPr>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4733604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A75AF-B32A-64A3-BAFF-C3E9BE53A04A}"/>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F96651B1-2E59-4D0C-5B70-BD53A4721AAF}"/>
              </a:ext>
            </a:extLst>
          </p:cNvPr>
          <p:cNvSpPr/>
          <p:nvPr/>
        </p:nvSpPr>
        <p:spPr>
          <a:xfrm>
            <a:off x="0" y="3324152"/>
            <a:ext cx="6358467" cy="68580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6" name="Rectangle 5">
            <a:extLst>
              <a:ext uri="{FF2B5EF4-FFF2-40B4-BE49-F238E27FC236}">
                <a16:creationId xmlns:a16="http://schemas.microsoft.com/office/drawing/2014/main" id="{77BCAF7D-84E7-9DAC-0855-9801CDBA62DD}"/>
              </a:ext>
            </a:extLst>
          </p:cNvPr>
          <p:cNvSpPr/>
          <p:nvPr/>
        </p:nvSpPr>
        <p:spPr>
          <a:xfrm>
            <a:off x="6358467" y="1591507"/>
            <a:ext cx="5833532" cy="3574366"/>
          </a:xfrm>
          <a:prstGeom prst="rect">
            <a:avLst/>
          </a:prstGeom>
          <a:gradFill flip="none" rotWithShape="1">
            <a:gsLst>
              <a:gs pos="13000">
                <a:schemeClr val="tx1"/>
              </a:gs>
              <a:gs pos="100000">
                <a:schemeClr val="accent6">
                  <a:lumMod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3" name="Text Placeholder 2">
            <a:extLst>
              <a:ext uri="{FF2B5EF4-FFF2-40B4-BE49-F238E27FC236}">
                <a16:creationId xmlns:a16="http://schemas.microsoft.com/office/drawing/2014/main" id="{A04A0D3F-9DBB-82FE-AA27-97E356610C35}"/>
              </a:ext>
            </a:extLst>
          </p:cNvPr>
          <p:cNvSpPr>
            <a:spLocks noGrp="1"/>
          </p:cNvSpPr>
          <p:nvPr>
            <p:ph type="body" sz="quarter" idx="32"/>
          </p:nvPr>
        </p:nvSpPr>
        <p:spPr>
          <a:xfrm>
            <a:off x="685800" y="941832"/>
            <a:ext cx="10515600" cy="395674"/>
          </a:xfrm>
        </p:spPr>
        <p:txBody>
          <a:bodyPr/>
          <a:lstStyle/>
          <a:p>
            <a:r>
              <a:rPr lang="en-US" dirty="0"/>
              <a:t>Agenda</a:t>
            </a:r>
          </a:p>
        </p:txBody>
      </p:sp>
      <p:sp>
        <p:nvSpPr>
          <p:cNvPr id="12" name="Text Placeholder 11">
            <a:extLst>
              <a:ext uri="{FF2B5EF4-FFF2-40B4-BE49-F238E27FC236}">
                <a16:creationId xmlns:a16="http://schemas.microsoft.com/office/drawing/2014/main" id="{ECB1D495-E876-DE3B-689D-AC6684E6A9A4}"/>
              </a:ext>
            </a:extLst>
          </p:cNvPr>
          <p:cNvSpPr>
            <a:spLocks noGrp="1"/>
          </p:cNvSpPr>
          <p:nvPr>
            <p:ph type="body" sz="quarter" idx="33"/>
          </p:nvPr>
        </p:nvSpPr>
        <p:spPr>
          <a:xfrm>
            <a:off x="694944" y="1956816"/>
            <a:ext cx="10640085" cy="3784600"/>
          </a:xfrm>
        </p:spPr>
        <p:txBody>
          <a:bodyPr/>
          <a:lstStyle/>
          <a:p>
            <a:pPr marL="457200" indent="-457200">
              <a:spcBef>
                <a:spcPts val="1800"/>
              </a:spcBef>
              <a:buFont typeface="+mj-lt"/>
              <a:buAutoNum type="arabicPeriod"/>
            </a:pPr>
            <a:r>
              <a:rPr lang="en-US" dirty="0"/>
              <a:t>Python APIs in ADS</a:t>
            </a:r>
          </a:p>
          <a:p>
            <a:pPr marL="457200" indent="-457200">
              <a:spcBef>
                <a:spcPts val="1800"/>
              </a:spcBef>
              <a:buFont typeface="+mj-lt"/>
              <a:buAutoNum type="arabicPeriod"/>
            </a:pPr>
            <a:r>
              <a:rPr lang="en-US" dirty="0"/>
              <a:t>Case 1: Generative AI for </a:t>
            </a:r>
            <a:r>
              <a:rPr lang="en-US" dirty="0" err="1"/>
              <a:t>Loadpull</a:t>
            </a:r>
            <a:r>
              <a:rPr lang="en-US" dirty="0"/>
              <a:t> </a:t>
            </a:r>
            <a:br>
              <a:rPr lang="en-US" dirty="0"/>
            </a:br>
            <a:r>
              <a:rPr lang="en-US" sz="1800" i="1" dirty="0"/>
              <a:t>(Video from Baylor Univ)</a:t>
            </a:r>
          </a:p>
          <a:p>
            <a:pPr marL="457200" indent="-457200">
              <a:spcBef>
                <a:spcPts val="1800"/>
              </a:spcBef>
              <a:buFont typeface="+mj-lt"/>
              <a:buAutoNum type="arabicPeriod"/>
            </a:pPr>
            <a:r>
              <a:rPr lang="en-US" dirty="0"/>
              <a:t>Case 2: “QR Code” Filters with RFPro</a:t>
            </a:r>
            <a:br>
              <a:rPr lang="en-US" dirty="0"/>
            </a:br>
            <a:r>
              <a:rPr lang="en-US" sz="1800" i="1" dirty="0"/>
              <a:t>(Video from Chalmers Univ)</a:t>
            </a:r>
          </a:p>
          <a:p>
            <a:pPr marL="457200" indent="-457200">
              <a:spcBef>
                <a:spcPts val="1800"/>
              </a:spcBef>
              <a:buFont typeface="+mj-lt"/>
              <a:buAutoNum type="arabicPeriod"/>
            </a:pPr>
            <a:r>
              <a:rPr lang="en-US" dirty="0"/>
              <a:t>AI/ML Technologies in ADS </a:t>
            </a:r>
          </a:p>
        </p:txBody>
      </p:sp>
      <p:sp>
        <p:nvSpPr>
          <p:cNvPr id="2" name="Title 1">
            <a:extLst>
              <a:ext uri="{FF2B5EF4-FFF2-40B4-BE49-F238E27FC236}">
                <a16:creationId xmlns:a16="http://schemas.microsoft.com/office/drawing/2014/main" id="{6E646C9E-568F-B8D8-688E-6A7B1BFC35C7}"/>
              </a:ext>
            </a:extLst>
          </p:cNvPr>
          <p:cNvSpPr>
            <a:spLocks noGrp="1"/>
          </p:cNvSpPr>
          <p:nvPr>
            <p:ph type="title"/>
          </p:nvPr>
        </p:nvSpPr>
        <p:spPr>
          <a:xfrm>
            <a:off x="685800" y="548640"/>
            <a:ext cx="10515600" cy="369332"/>
          </a:xfrm>
        </p:spPr>
        <p:txBody>
          <a:bodyPr/>
          <a:lstStyle/>
          <a:p>
            <a:r>
              <a:rPr lang="en-US" altLang="en-US" dirty="0"/>
              <a:t>Re-imagining RF Design Using ADS Python APIs &amp; AI/ML</a:t>
            </a:r>
            <a:endParaRPr lang="en-US" dirty="0"/>
          </a:p>
        </p:txBody>
      </p:sp>
      <p:sp>
        <p:nvSpPr>
          <p:cNvPr id="4" name="Footer Placeholder 3">
            <a:extLst>
              <a:ext uri="{FF2B5EF4-FFF2-40B4-BE49-F238E27FC236}">
                <a16:creationId xmlns:a16="http://schemas.microsoft.com/office/drawing/2014/main" id="{952A3D9A-6762-E302-C9F0-2262A44FED9E}"/>
              </a:ext>
            </a:extLst>
          </p:cNvPr>
          <p:cNvSpPr>
            <a:spLocks noGrp="1"/>
          </p:cNvSpPr>
          <p:nvPr>
            <p:ph type="ftr" sz="quarter" idx="34"/>
          </p:nvPr>
        </p:nvSpPr>
        <p:spPr>
          <a:xfrm>
            <a:off x="4038600" y="6456363"/>
            <a:ext cx="4114800" cy="153987"/>
          </a:xfrm>
        </p:spPr>
        <p:txBody>
          <a:bodyPr/>
          <a:lstStyle/>
          <a:p>
            <a:r>
              <a:rPr lang="en-US" dirty="0"/>
              <a:t>Keysight EDA Connect 2025</a:t>
            </a:r>
          </a:p>
        </p:txBody>
      </p:sp>
      <p:sp>
        <p:nvSpPr>
          <p:cNvPr id="5" name="Text Placeholder 2">
            <a:extLst>
              <a:ext uri="{FF2B5EF4-FFF2-40B4-BE49-F238E27FC236}">
                <a16:creationId xmlns:a16="http://schemas.microsoft.com/office/drawing/2014/main" id="{F0D19790-4F44-9587-2B1B-172CBCA5BF00}"/>
              </a:ext>
            </a:extLst>
          </p:cNvPr>
          <p:cNvSpPr txBox="1">
            <a:spLocks/>
          </p:cNvSpPr>
          <p:nvPr/>
        </p:nvSpPr>
        <p:spPr>
          <a:xfrm>
            <a:off x="558834" y="1987108"/>
            <a:ext cx="11074332" cy="3359888"/>
          </a:xfrm>
          <a:prstGeom prst="rect">
            <a:avLst/>
          </a:prstGeom>
        </p:spPr>
        <p:txBody>
          <a:bodyPr vert="horz" lIns="91440" tIns="45720" rIns="91440" bIns="45720" rtlCol="0" anchor="t"/>
          <a:lstStyle>
            <a:defPPr>
              <a:defRPr lang="en-US"/>
            </a:defPPr>
            <a:lvl1pPr algn="ctr" defTabSz="457200" rtl="0" eaLnBrk="1" fontAlgn="auto" hangingPunct="1">
              <a:spcBef>
                <a:spcPts val="0"/>
              </a:spcBef>
              <a:spcAft>
                <a:spcPts val="0"/>
              </a:spcAft>
              <a:defRPr sz="900" kern="1200">
                <a:solidFill>
                  <a:schemeClr val="bg1">
                    <a:lumMod val="50000"/>
                  </a:schemeClr>
                </a:solidFill>
                <a:latin typeface="+mn-lt"/>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lnSpc>
                <a:spcPct val="150000"/>
              </a:lnSpc>
            </a:pPr>
            <a:endParaRPr lang="en-US" sz="2000" dirty="0"/>
          </a:p>
        </p:txBody>
      </p:sp>
      <p:pic>
        <p:nvPicPr>
          <p:cNvPr id="7" name="Picture 6" descr="A computer screen shot of a computer chip&#10;&#10;AI-generated content may be incorrect.">
            <a:extLst>
              <a:ext uri="{FF2B5EF4-FFF2-40B4-BE49-F238E27FC236}">
                <a16:creationId xmlns:a16="http://schemas.microsoft.com/office/drawing/2014/main" id="{AD3C8A22-14E3-236A-0925-1F44E57BC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68" y="1879032"/>
            <a:ext cx="5998632" cy="2999316"/>
          </a:xfrm>
          <a:prstGeom prst="rect">
            <a:avLst/>
          </a:prstGeom>
        </p:spPr>
      </p:pic>
    </p:spTree>
    <p:extLst>
      <p:ext uri="{BB962C8B-B14F-4D97-AF65-F5344CB8AC3E}">
        <p14:creationId xmlns:p14="http://schemas.microsoft.com/office/powerpoint/2010/main" val="8790945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63A03CB-1429-A2C7-D058-A4F80B00275B}"/>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292" r="-1" b="6708"/>
          <a:stretch/>
        </p:blipFill>
        <p:spPr bwMode="auto">
          <a:xfrm>
            <a:off x="-21322" y="-13713"/>
            <a:ext cx="12213322" cy="6871713"/>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31BD5A12-35C7-9EED-58DD-4E171045B0E6}"/>
              </a:ext>
            </a:extLst>
          </p:cNvPr>
          <p:cNvSpPr>
            <a:spLocks noGrp="1"/>
          </p:cNvSpPr>
          <p:nvPr>
            <p:ph type="body" sz="quarter" idx="12"/>
          </p:nvPr>
        </p:nvSpPr>
        <p:spPr/>
        <p:txBody>
          <a:bodyPr/>
          <a:lstStyle/>
          <a:p>
            <a:r>
              <a:rPr lang="en-US" sz="1600" dirty="0">
                <a:solidFill>
                  <a:schemeClr val="accent1">
                    <a:lumMod val="40000"/>
                    <a:lumOff val="60000"/>
                  </a:schemeClr>
                </a:solidFill>
              </a:rPr>
              <a:t>Ludvig Fornstedt, Gabriel Melin, David Widén</a:t>
            </a:r>
          </a:p>
          <a:p>
            <a:r>
              <a:rPr lang="sv-SE" dirty="0">
                <a:solidFill>
                  <a:schemeClr val="accent1">
                    <a:lumMod val="40000"/>
                    <a:lumOff val="60000"/>
                  </a:schemeClr>
                </a:solidFill>
              </a:rPr>
              <a:t>Master’s Degree students, </a:t>
            </a:r>
          </a:p>
          <a:p>
            <a:r>
              <a:rPr lang="sv-SE" dirty="0">
                <a:solidFill>
                  <a:schemeClr val="accent1">
                    <a:lumMod val="40000"/>
                    <a:lumOff val="60000"/>
                  </a:schemeClr>
                </a:solidFill>
              </a:rPr>
              <a:t>Chalmers University of Technology, Sweden</a:t>
            </a:r>
            <a:endParaRPr lang="en-US" dirty="0">
              <a:solidFill>
                <a:schemeClr val="accent1">
                  <a:lumMod val="40000"/>
                  <a:lumOff val="60000"/>
                </a:schemeClr>
              </a:solidFill>
            </a:endParaRPr>
          </a:p>
        </p:txBody>
      </p:sp>
      <p:sp>
        <p:nvSpPr>
          <p:cNvPr id="2" name="Title 1">
            <a:extLst>
              <a:ext uri="{FF2B5EF4-FFF2-40B4-BE49-F238E27FC236}">
                <a16:creationId xmlns:a16="http://schemas.microsoft.com/office/drawing/2014/main" id="{7BD0269F-596D-D432-02CC-F1CF39449D81}"/>
              </a:ext>
            </a:extLst>
          </p:cNvPr>
          <p:cNvSpPr>
            <a:spLocks noGrp="1"/>
          </p:cNvSpPr>
          <p:nvPr>
            <p:ph type="title"/>
          </p:nvPr>
        </p:nvSpPr>
        <p:spPr>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r>
              <a:rPr lang="en-US" sz="6600" dirty="0">
                <a:solidFill>
                  <a:schemeClr val="bg1"/>
                </a:solidFill>
              </a:rPr>
              <a:t>AI-Assisted Design of Microwave Circuits</a:t>
            </a:r>
          </a:p>
        </p:txBody>
      </p:sp>
      <p:sp>
        <p:nvSpPr>
          <p:cNvPr id="4" name="TextBox 3">
            <a:extLst>
              <a:ext uri="{FF2B5EF4-FFF2-40B4-BE49-F238E27FC236}">
                <a16:creationId xmlns:a16="http://schemas.microsoft.com/office/drawing/2014/main" id="{9B0C10CC-E9BD-23DA-4252-80098275151F}"/>
              </a:ext>
            </a:extLst>
          </p:cNvPr>
          <p:cNvSpPr txBox="1"/>
          <p:nvPr/>
        </p:nvSpPr>
        <p:spPr>
          <a:xfrm>
            <a:off x="1527048" y="4599432"/>
            <a:ext cx="9144000" cy="1536192"/>
          </a:xfrm>
          <a:prstGeom prst="rect">
            <a:avLst/>
          </a:prstGeom>
        </p:spPr>
        <p:txBody>
          <a:bodyPr vert="horz" lIns="91440" tIns="45720" rIns="91440" bIns="45720" rtlCol="0" anchor="t">
            <a:normAutofit/>
          </a:bodyPr>
          <a:lstStyle/>
          <a:p>
            <a:pPr algn="ctr">
              <a:lnSpc>
                <a:spcPct val="90000"/>
              </a:lnSpc>
              <a:spcBef>
                <a:spcPts val="1000"/>
              </a:spcBef>
            </a:pPr>
            <a:endParaRPr lang="en-US" sz="2400" dirty="0">
              <a:solidFill>
                <a:schemeClr val="bg1"/>
              </a:solidFill>
            </a:endParaRPr>
          </a:p>
        </p:txBody>
      </p:sp>
      <p:sp>
        <p:nvSpPr>
          <p:cNvPr id="5" name="TextBox 4">
            <a:extLst>
              <a:ext uri="{FF2B5EF4-FFF2-40B4-BE49-F238E27FC236}">
                <a16:creationId xmlns:a16="http://schemas.microsoft.com/office/drawing/2014/main" id="{3E555CF9-58EA-2D7F-1CC6-8F51EEB27D58}"/>
              </a:ext>
            </a:extLst>
          </p:cNvPr>
          <p:cNvSpPr txBox="1"/>
          <p:nvPr/>
        </p:nvSpPr>
        <p:spPr>
          <a:xfrm>
            <a:off x="2971800" y="0"/>
            <a:ext cx="6096000" cy="1015663"/>
          </a:xfrm>
          <a:prstGeom prst="rect">
            <a:avLst/>
          </a:prstGeom>
          <a:noFill/>
        </p:spPr>
        <p:txBody>
          <a:bodyPr wrap="square">
            <a:spAutoFit/>
          </a:bodyPr>
          <a:lstStyle/>
          <a:p>
            <a:pPr algn="ctr"/>
            <a:r>
              <a:rPr lang="en-US" sz="6000" dirty="0">
                <a:solidFill>
                  <a:srgbClr val="00B0F0"/>
                </a:solidFill>
              </a:rPr>
              <a:t>PLAY VIDEO</a:t>
            </a:r>
          </a:p>
        </p:txBody>
      </p:sp>
    </p:spTree>
    <p:extLst>
      <p:ext uri="{BB962C8B-B14F-4D97-AF65-F5344CB8AC3E}">
        <p14:creationId xmlns:p14="http://schemas.microsoft.com/office/powerpoint/2010/main" val="38783937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C7CC25D-A5DE-9984-E0E4-EF17BB66DC03}"/>
              </a:ext>
            </a:extLst>
          </p:cNvPr>
          <p:cNvSpPr>
            <a:spLocks noGrp="1"/>
          </p:cNvSpPr>
          <p:nvPr>
            <p:ph type="body" sz="quarter" idx="33"/>
          </p:nvPr>
        </p:nvSpPr>
        <p:spPr>
          <a:xfrm>
            <a:off x="685800" y="1536700"/>
            <a:ext cx="6819572" cy="3784600"/>
          </a:xfrm>
        </p:spPr>
        <p:txBody>
          <a:bodyPr/>
          <a:lstStyle/>
          <a:p>
            <a:pPr marL="0" indent="0">
              <a:buNone/>
            </a:pPr>
            <a:r>
              <a:rPr lang="sv-SE" dirty="0"/>
              <a:t>Master's Students at Chalmers University of Technology, Sweden:</a:t>
            </a:r>
          </a:p>
          <a:p>
            <a:pPr marL="0" indent="0">
              <a:buNone/>
            </a:pPr>
            <a:endParaRPr lang="sv-SE" dirty="0"/>
          </a:p>
          <a:p>
            <a:pPr lvl="1"/>
            <a:r>
              <a:rPr lang="sv-SE" b="1" dirty="0"/>
              <a:t>Ludvig Fornstedt </a:t>
            </a:r>
            <a:r>
              <a:rPr lang="sv-SE" dirty="0"/>
              <a:t>– Complex Adaptive Systems Program</a:t>
            </a:r>
          </a:p>
          <a:p>
            <a:pPr lvl="1"/>
            <a:r>
              <a:rPr lang="sv-SE" b="1" dirty="0"/>
              <a:t>Gabriel Melin </a:t>
            </a:r>
            <a:r>
              <a:rPr lang="sv-SE" dirty="0"/>
              <a:t>– Complex Adaptive Systems Program </a:t>
            </a:r>
          </a:p>
          <a:p>
            <a:pPr lvl="1"/>
            <a:r>
              <a:rPr lang="sv-SE" b="1" dirty="0"/>
              <a:t>David Widén </a:t>
            </a:r>
            <a:r>
              <a:rPr lang="sv-SE" dirty="0"/>
              <a:t>–  Wireless, Photonics, and Space Engineering Program</a:t>
            </a:r>
          </a:p>
          <a:p>
            <a:endParaRPr lang="sv-SE" dirty="0"/>
          </a:p>
          <a:p>
            <a:r>
              <a:rPr lang="sv-SE" dirty="0"/>
              <a:t>Worked on AI-Assisted Design of Microwave Circuits as part of our Bachelor's Thesis.</a:t>
            </a:r>
          </a:p>
          <a:p>
            <a:endParaRPr lang="en-US" dirty="0"/>
          </a:p>
        </p:txBody>
      </p:sp>
      <p:sp>
        <p:nvSpPr>
          <p:cNvPr id="2" name="Rubrik 1">
            <a:extLst>
              <a:ext uri="{FF2B5EF4-FFF2-40B4-BE49-F238E27FC236}">
                <a16:creationId xmlns:a16="http://schemas.microsoft.com/office/drawing/2014/main" id="{4C2B2131-BBB9-BA5E-EC50-5B9617355519}"/>
              </a:ext>
            </a:extLst>
          </p:cNvPr>
          <p:cNvSpPr>
            <a:spLocks noGrp="1"/>
          </p:cNvSpPr>
          <p:nvPr>
            <p:ph type="title"/>
          </p:nvPr>
        </p:nvSpPr>
        <p:spPr>
          <a:xfrm>
            <a:off x="685800" y="548640"/>
            <a:ext cx="10515600" cy="369332"/>
          </a:xfrm>
        </p:spPr>
        <p:txBody>
          <a:bodyPr/>
          <a:lstStyle/>
          <a:p>
            <a:r>
              <a:rPr lang="sv-SE" dirty="0"/>
              <a:t>Who are we?</a:t>
            </a:r>
          </a:p>
        </p:txBody>
      </p:sp>
      <p:pic>
        <p:nvPicPr>
          <p:cNvPr id="5" name="Bildobjekt 4" descr="En bild som visar text, skärmbild, Teckensnitt, Rektangel&#10;&#10;AI-genererat innehåll kan vara felaktigt.">
            <a:extLst>
              <a:ext uri="{FF2B5EF4-FFF2-40B4-BE49-F238E27FC236}">
                <a16:creationId xmlns:a16="http://schemas.microsoft.com/office/drawing/2014/main" id="{5C9DD1BA-310A-20D4-6A1C-8C3834B9CFE4}"/>
              </a:ext>
            </a:extLst>
          </p:cNvPr>
          <p:cNvPicPr>
            <a:picLocks noChangeAspect="1"/>
          </p:cNvPicPr>
          <p:nvPr/>
        </p:nvPicPr>
        <p:blipFill>
          <a:blip r:embed="rId2"/>
          <a:stretch>
            <a:fillRect/>
          </a:stretch>
        </p:blipFill>
        <p:spPr>
          <a:xfrm>
            <a:off x="7752081" y="655988"/>
            <a:ext cx="4099866" cy="5834074"/>
          </a:xfrm>
          <a:prstGeom prst="rect">
            <a:avLst/>
          </a:prstGeom>
        </p:spPr>
      </p:pic>
    </p:spTree>
    <p:extLst>
      <p:ext uri="{BB962C8B-B14F-4D97-AF65-F5344CB8AC3E}">
        <p14:creationId xmlns:p14="http://schemas.microsoft.com/office/powerpoint/2010/main" val="23037537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dobjekt 4" descr="En bild som visar Rektangel, konst&#10;&#10;AI-genererat innehåll kan vara felaktigt.">
            <a:extLst>
              <a:ext uri="{FF2B5EF4-FFF2-40B4-BE49-F238E27FC236}">
                <a16:creationId xmlns:a16="http://schemas.microsoft.com/office/drawing/2014/main" id="{0DBBF006-F899-DA65-AAE0-A7AE6ABD0445}"/>
              </a:ext>
            </a:extLst>
          </p:cNvPr>
          <p:cNvPicPr>
            <a:picLocks noChangeAspect="1"/>
          </p:cNvPicPr>
          <p:nvPr/>
        </p:nvPicPr>
        <p:blipFill>
          <a:blip r:embed="rId2"/>
          <a:stretch>
            <a:fillRect/>
          </a:stretch>
        </p:blipFill>
        <p:spPr>
          <a:xfrm>
            <a:off x="1921391" y="1576576"/>
            <a:ext cx="8359172" cy="4773149"/>
          </a:xfrm>
          <a:prstGeom prst="rect">
            <a:avLst/>
          </a:prstGeom>
        </p:spPr>
      </p:pic>
      <p:sp>
        <p:nvSpPr>
          <p:cNvPr id="3" name="Title 2">
            <a:extLst>
              <a:ext uri="{FF2B5EF4-FFF2-40B4-BE49-F238E27FC236}">
                <a16:creationId xmlns:a16="http://schemas.microsoft.com/office/drawing/2014/main" id="{01BBF90E-617D-54A5-FCDB-E61356E8AA8E}"/>
              </a:ext>
            </a:extLst>
          </p:cNvPr>
          <p:cNvSpPr>
            <a:spLocks noGrp="1"/>
          </p:cNvSpPr>
          <p:nvPr>
            <p:ph type="title"/>
          </p:nvPr>
        </p:nvSpPr>
        <p:spPr>
          <a:xfrm>
            <a:off x="685800" y="548640"/>
            <a:ext cx="10515600" cy="369332"/>
          </a:xfrm>
        </p:spPr>
        <p:txBody>
          <a:bodyPr/>
          <a:lstStyle/>
          <a:p>
            <a:r>
              <a:rPr lang="sv-SE" dirty="0"/>
              <a:t>AI-Assisted Design for "QR-code" filters</a:t>
            </a:r>
            <a:br>
              <a:rPr lang="sv-SE" dirty="0"/>
            </a:br>
            <a:endParaRPr lang="en-US" dirty="0"/>
          </a:p>
        </p:txBody>
      </p:sp>
      <p:sp>
        <p:nvSpPr>
          <p:cNvPr id="4" name="Text Placeholder 3">
            <a:extLst>
              <a:ext uri="{FF2B5EF4-FFF2-40B4-BE49-F238E27FC236}">
                <a16:creationId xmlns:a16="http://schemas.microsoft.com/office/drawing/2014/main" id="{99A6EA25-7B04-9CDF-15E7-A7F3D0B892C0}"/>
              </a:ext>
            </a:extLst>
          </p:cNvPr>
          <p:cNvSpPr>
            <a:spLocks noGrp="1"/>
          </p:cNvSpPr>
          <p:nvPr>
            <p:ph type="body" sz="quarter" idx="32"/>
          </p:nvPr>
        </p:nvSpPr>
        <p:spPr>
          <a:xfrm>
            <a:off x="685800" y="941832"/>
            <a:ext cx="10515600" cy="395674"/>
          </a:xfrm>
        </p:spPr>
        <p:txBody>
          <a:bodyPr/>
          <a:lstStyle/>
          <a:p>
            <a:r>
              <a:rPr lang="sv-SE" dirty="0"/>
              <a:t>Quick and opens up new, previously unthinkable design solutions.</a:t>
            </a:r>
          </a:p>
        </p:txBody>
      </p:sp>
    </p:spTree>
    <p:extLst>
      <p:ext uri="{BB962C8B-B14F-4D97-AF65-F5344CB8AC3E}">
        <p14:creationId xmlns:p14="http://schemas.microsoft.com/office/powerpoint/2010/main" val="19604692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F405-3E72-BED8-D9D1-EF12C0857BB0}"/>
              </a:ext>
            </a:extLst>
          </p:cNvPr>
          <p:cNvSpPr>
            <a:spLocks noGrp="1"/>
          </p:cNvSpPr>
          <p:nvPr>
            <p:ph type="title"/>
          </p:nvPr>
        </p:nvSpPr>
        <p:spPr>
          <a:xfrm>
            <a:off x="685800" y="548640"/>
            <a:ext cx="10515600" cy="369332"/>
          </a:xfrm>
        </p:spPr>
        <p:txBody>
          <a:bodyPr/>
          <a:lstStyle/>
          <a:p>
            <a:r>
              <a:rPr lang="en-US"/>
              <a:t>Overview</a:t>
            </a:r>
          </a:p>
        </p:txBody>
      </p:sp>
      <p:sp>
        <p:nvSpPr>
          <p:cNvPr id="5" name="Rectangle: Rounded Corners 4">
            <a:extLst>
              <a:ext uri="{FF2B5EF4-FFF2-40B4-BE49-F238E27FC236}">
                <a16:creationId xmlns:a16="http://schemas.microsoft.com/office/drawing/2014/main" id="{D477B77B-953C-3D3A-8A5A-6C423ED97A4F}"/>
              </a:ext>
            </a:extLst>
          </p:cNvPr>
          <p:cNvSpPr/>
          <p:nvPr/>
        </p:nvSpPr>
        <p:spPr>
          <a:xfrm>
            <a:off x="248568" y="1895578"/>
            <a:ext cx="2327564" cy="1864426"/>
          </a:xfrm>
          <a:prstGeom prst="round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Simulate</a:t>
            </a:r>
          </a:p>
          <a:p>
            <a:pPr algn="ctr"/>
            <a:r>
              <a:rPr lang="en-US"/>
              <a:t>~100 000 Circuits </a:t>
            </a:r>
          </a:p>
          <a:p>
            <a:pPr algn="ctr"/>
            <a:r>
              <a:rPr lang="en-US"/>
              <a:t>in ADS</a:t>
            </a:r>
          </a:p>
        </p:txBody>
      </p:sp>
      <p:sp>
        <p:nvSpPr>
          <p:cNvPr id="6" name="Rectangle: Rounded Corners 5">
            <a:extLst>
              <a:ext uri="{FF2B5EF4-FFF2-40B4-BE49-F238E27FC236}">
                <a16:creationId xmlns:a16="http://schemas.microsoft.com/office/drawing/2014/main" id="{8B0DFEC6-AC3E-1B73-BB5A-11DD333D90CB}"/>
              </a:ext>
            </a:extLst>
          </p:cNvPr>
          <p:cNvSpPr/>
          <p:nvPr/>
        </p:nvSpPr>
        <p:spPr>
          <a:xfrm>
            <a:off x="3036882" y="1895578"/>
            <a:ext cx="2327564" cy="1864426"/>
          </a:xfrm>
          <a:prstGeom prst="round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Train a CNN</a:t>
            </a:r>
          </a:p>
          <a:p>
            <a:pPr algn="ctr"/>
            <a:r>
              <a:rPr lang="en-US"/>
              <a:t>to predict </a:t>
            </a:r>
          </a:p>
          <a:p>
            <a:pPr algn="ctr"/>
            <a:r>
              <a:rPr lang="en-US"/>
              <a:t>s-parameters</a:t>
            </a:r>
          </a:p>
        </p:txBody>
      </p:sp>
      <p:sp>
        <p:nvSpPr>
          <p:cNvPr id="7" name="Rectangle: Rounded Corners 6">
            <a:extLst>
              <a:ext uri="{FF2B5EF4-FFF2-40B4-BE49-F238E27FC236}">
                <a16:creationId xmlns:a16="http://schemas.microsoft.com/office/drawing/2014/main" id="{A30C4860-1281-61BB-0EB7-498B3107C9A2}"/>
              </a:ext>
            </a:extLst>
          </p:cNvPr>
          <p:cNvSpPr/>
          <p:nvPr/>
        </p:nvSpPr>
        <p:spPr>
          <a:xfrm>
            <a:off x="5768773" y="1895578"/>
            <a:ext cx="2327564" cy="1864426"/>
          </a:xfrm>
          <a:prstGeom prst="round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Use the CNN in a</a:t>
            </a:r>
          </a:p>
          <a:p>
            <a:pPr algn="ctr"/>
            <a:r>
              <a:rPr lang="en-US"/>
              <a:t>Genetic Algorithm</a:t>
            </a:r>
          </a:p>
          <a:p>
            <a:pPr algn="ctr"/>
            <a:r>
              <a:rPr lang="en-US"/>
              <a:t>to produce circuit</a:t>
            </a:r>
          </a:p>
        </p:txBody>
      </p:sp>
      <p:pic>
        <p:nvPicPr>
          <p:cNvPr id="9" name="Picture 8" descr="A qr code with orange squares&#10;&#10;Description automatically generated">
            <a:extLst>
              <a:ext uri="{FF2B5EF4-FFF2-40B4-BE49-F238E27FC236}">
                <a16:creationId xmlns:a16="http://schemas.microsoft.com/office/drawing/2014/main" id="{64B0C2A7-D10A-39F6-5E0B-F1B2D99FD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3256" y="1187188"/>
            <a:ext cx="3332833" cy="3281206"/>
          </a:xfrm>
          <a:prstGeom prst="rect">
            <a:avLst/>
          </a:prstGeom>
        </p:spPr>
      </p:pic>
      <p:sp>
        <p:nvSpPr>
          <p:cNvPr id="10" name="Arrow: Right 9">
            <a:extLst>
              <a:ext uri="{FF2B5EF4-FFF2-40B4-BE49-F238E27FC236}">
                <a16:creationId xmlns:a16="http://schemas.microsoft.com/office/drawing/2014/main" id="{CFB62D07-F637-A331-C26C-35E59EC988D7}"/>
              </a:ext>
            </a:extLst>
          </p:cNvPr>
          <p:cNvSpPr/>
          <p:nvPr/>
        </p:nvSpPr>
        <p:spPr>
          <a:xfrm>
            <a:off x="2728910" y="2709037"/>
            <a:ext cx="253164" cy="237507"/>
          </a:xfrm>
          <a:prstGeom prst="rightArrow">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59DD3317-E918-71C5-E536-6412499B91D0}"/>
              </a:ext>
            </a:extLst>
          </p:cNvPr>
          <p:cNvSpPr/>
          <p:nvPr/>
        </p:nvSpPr>
        <p:spPr>
          <a:xfrm>
            <a:off x="5419254" y="2709037"/>
            <a:ext cx="253164" cy="237507"/>
          </a:xfrm>
          <a:prstGeom prst="rightArrow">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6F9D4428-1A3B-B56F-C7C8-A4C5DEFF4BA1}"/>
              </a:ext>
            </a:extLst>
          </p:cNvPr>
          <p:cNvSpPr/>
          <p:nvPr/>
        </p:nvSpPr>
        <p:spPr>
          <a:xfrm>
            <a:off x="8194076" y="2709036"/>
            <a:ext cx="253164" cy="237507"/>
          </a:xfrm>
          <a:prstGeom prst="rightArrow">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8" descr="A screenshot of a computer&#10;&#10;Description automatically generated">
            <a:extLst>
              <a:ext uri="{FF2B5EF4-FFF2-40B4-BE49-F238E27FC236}">
                <a16:creationId xmlns:a16="http://schemas.microsoft.com/office/drawing/2014/main" id="{37F08378-B439-EB20-1594-065486B375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995" y="4382258"/>
            <a:ext cx="2143527" cy="1375333"/>
          </a:xfrm>
          <a:prstGeom prst="rect">
            <a:avLst/>
          </a:prstGeom>
        </p:spPr>
      </p:pic>
      <p:pic>
        <p:nvPicPr>
          <p:cNvPr id="13" name="Picture 4" descr="Python (programming language) - Wikipedia">
            <a:extLst>
              <a:ext uri="{FF2B5EF4-FFF2-40B4-BE49-F238E27FC236}">
                <a16:creationId xmlns:a16="http://schemas.microsoft.com/office/drawing/2014/main" id="{81799896-9E08-9DBA-7522-6A07A5EE10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708" y="4381769"/>
            <a:ext cx="755329" cy="826364"/>
          </a:xfrm>
          <a:prstGeom prst="rect">
            <a:avLst/>
          </a:prstGeom>
          <a:noFill/>
          <a:extLst>
            <a:ext uri="{909E8E84-426E-40DD-AFC4-6F175D3DCCD1}">
              <a14:hiddenFill xmlns:a14="http://schemas.microsoft.com/office/drawing/2010/main">
                <a:solidFill>
                  <a:srgbClr val="FFFFFF"/>
                </a:solidFill>
              </a14:hiddenFill>
            </a:ext>
          </a:extLst>
        </p:spPr>
      </p:pic>
      <p:grpSp>
        <p:nvGrpSpPr>
          <p:cNvPr id="180" name="Grupp 179">
            <a:extLst>
              <a:ext uri="{FF2B5EF4-FFF2-40B4-BE49-F238E27FC236}">
                <a16:creationId xmlns:a16="http://schemas.microsoft.com/office/drawing/2014/main" id="{2666ADC0-E1DF-01BA-8DBC-F699CBBA59D7}"/>
              </a:ext>
            </a:extLst>
          </p:cNvPr>
          <p:cNvGrpSpPr/>
          <p:nvPr/>
        </p:nvGrpSpPr>
        <p:grpSpPr>
          <a:xfrm>
            <a:off x="3256246" y="4646516"/>
            <a:ext cx="1898117" cy="854026"/>
            <a:chOff x="3648132" y="4380839"/>
            <a:chExt cx="3661603" cy="1511588"/>
          </a:xfrm>
        </p:grpSpPr>
        <p:cxnSp>
          <p:nvCxnSpPr>
            <p:cNvPr id="15" name="Straight Arrow Connector 10">
              <a:extLst>
                <a:ext uri="{FF2B5EF4-FFF2-40B4-BE49-F238E27FC236}">
                  <a16:creationId xmlns:a16="http://schemas.microsoft.com/office/drawing/2014/main" id="{6A221585-1C88-6BCF-CC1E-DF0F8E8179AD}"/>
                </a:ext>
              </a:extLst>
            </p:cNvPr>
            <p:cNvCxnSpPr>
              <a:cxnSpLocks/>
            </p:cNvCxnSpPr>
            <p:nvPr/>
          </p:nvCxnSpPr>
          <p:spPr>
            <a:xfrm rot="10800000" flipV="1">
              <a:off x="6579050" y="5200009"/>
              <a:ext cx="652581" cy="44063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Arrow Connector 11">
              <a:extLst>
                <a:ext uri="{FF2B5EF4-FFF2-40B4-BE49-F238E27FC236}">
                  <a16:creationId xmlns:a16="http://schemas.microsoft.com/office/drawing/2014/main" id="{B546969A-0861-8783-B6E1-0959D221A957}"/>
                </a:ext>
              </a:extLst>
            </p:cNvPr>
            <p:cNvCxnSpPr>
              <a:cxnSpLocks/>
            </p:cNvCxnSpPr>
            <p:nvPr/>
          </p:nvCxnSpPr>
          <p:spPr>
            <a:xfrm flipH="1">
              <a:off x="6579049" y="5537226"/>
              <a:ext cx="565804" cy="9592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2">
              <a:extLst>
                <a:ext uri="{FF2B5EF4-FFF2-40B4-BE49-F238E27FC236}">
                  <a16:creationId xmlns:a16="http://schemas.microsoft.com/office/drawing/2014/main" id="{0B58F38D-3347-6B27-79D7-427164763550}"/>
                </a:ext>
              </a:extLst>
            </p:cNvPr>
            <p:cNvCxnSpPr>
              <a:cxnSpLocks/>
            </p:cNvCxnSpPr>
            <p:nvPr/>
          </p:nvCxnSpPr>
          <p:spPr>
            <a:xfrm rot="10800000" flipV="1">
              <a:off x="6622440" y="5244970"/>
              <a:ext cx="626548" cy="5845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13">
              <a:extLst>
                <a:ext uri="{FF2B5EF4-FFF2-40B4-BE49-F238E27FC236}">
                  <a16:creationId xmlns:a16="http://schemas.microsoft.com/office/drawing/2014/main" id="{11133392-BBBB-278C-76CB-BDE959B3A2CC}"/>
                </a:ext>
              </a:extLst>
            </p:cNvPr>
            <p:cNvCxnSpPr>
              <a:cxnSpLocks/>
            </p:cNvCxnSpPr>
            <p:nvPr/>
          </p:nvCxnSpPr>
          <p:spPr>
            <a:xfrm rot="10800000" flipV="1">
              <a:off x="6596406" y="4862790"/>
              <a:ext cx="643903" cy="440631"/>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14">
              <a:extLst>
                <a:ext uri="{FF2B5EF4-FFF2-40B4-BE49-F238E27FC236}">
                  <a16:creationId xmlns:a16="http://schemas.microsoft.com/office/drawing/2014/main" id="{7BC10DD9-0480-A7F2-3489-9EC726228E44}"/>
                </a:ext>
              </a:extLst>
            </p:cNvPr>
            <p:cNvCxnSpPr>
              <a:cxnSpLocks/>
            </p:cNvCxnSpPr>
            <p:nvPr/>
          </p:nvCxnSpPr>
          <p:spPr>
            <a:xfrm rot="10800000">
              <a:off x="6544339" y="4951217"/>
              <a:ext cx="765394" cy="27127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15">
              <a:extLst>
                <a:ext uri="{FF2B5EF4-FFF2-40B4-BE49-F238E27FC236}">
                  <a16:creationId xmlns:a16="http://schemas.microsoft.com/office/drawing/2014/main" id="{903D4C0C-DBF7-1427-B11C-27E53381E242}"/>
                </a:ext>
              </a:extLst>
            </p:cNvPr>
            <p:cNvCxnSpPr>
              <a:cxnSpLocks/>
            </p:cNvCxnSpPr>
            <p:nvPr/>
          </p:nvCxnSpPr>
          <p:spPr>
            <a:xfrm flipH="1" flipV="1">
              <a:off x="6605080" y="5640638"/>
              <a:ext cx="609192" cy="158867"/>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16">
              <a:extLst>
                <a:ext uri="{FF2B5EF4-FFF2-40B4-BE49-F238E27FC236}">
                  <a16:creationId xmlns:a16="http://schemas.microsoft.com/office/drawing/2014/main" id="{13C826DB-5596-DF6C-57D2-9EAB939F7AA7}"/>
                </a:ext>
              </a:extLst>
            </p:cNvPr>
            <p:cNvCxnSpPr>
              <a:cxnSpLocks/>
            </p:cNvCxnSpPr>
            <p:nvPr/>
          </p:nvCxnSpPr>
          <p:spPr>
            <a:xfrm flipH="1" flipV="1">
              <a:off x="6622437" y="5318410"/>
              <a:ext cx="591836" cy="47360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17">
              <a:extLst>
                <a:ext uri="{FF2B5EF4-FFF2-40B4-BE49-F238E27FC236}">
                  <a16:creationId xmlns:a16="http://schemas.microsoft.com/office/drawing/2014/main" id="{1449AD59-79C8-3042-BD7A-77BD0E9B2B33}"/>
                </a:ext>
              </a:extLst>
            </p:cNvPr>
            <p:cNvCxnSpPr>
              <a:cxnSpLocks/>
            </p:cNvCxnSpPr>
            <p:nvPr/>
          </p:nvCxnSpPr>
          <p:spPr>
            <a:xfrm rot="10800000">
              <a:off x="6561691" y="4951216"/>
              <a:ext cx="643903" cy="848288"/>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18">
              <a:extLst>
                <a:ext uri="{FF2B5EF4-FFF2-40B4-BE49-F238E27FC236}">
                  <a16:creationId xmlns:a16="http://schemas.microsoft.com/office/drawing/2014/main" id="{E803EBEF-EFB8-3480-7FE9-A5CAD4313D1C}"/>
                </a:ext>
              </a:extLst>
            </p:cNvPr>
            <p:cNvCxnSpPr>
              <a:cxnSpLocks/>
            </p:cNvCxnSpPr>
            <p:nvPr/>
          </p:nvCxnSpPr>
          <p:spPr>
            <a:xfrm flipH="1" flipV="1">
              <a:off x="6596402" y="4651469"/>
              <a:ext cx="609193" cy="117801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Arrow Connector 19">
              <a:extLst>
                <a:ext uri="{FF2B5EF4-FFF2-40B4-BE49-F238E27FC236}">
                  <a16:creationId xmlns:a16="http://schemas.microsoft.com/office/drawing/2014/main" id="{A060EEB8-875C-07C0-3EAB-1EE07469F4B2}"/>
                </a:ext>
              </a:extLst>
            </p:cNvPr>
            <p:cNvCxnSpPr>
              <a:cxnSpLocks/>
            </p:cNvCxnSpPr>
            <p:nvPr/>
          </p:nvCxnSpPr>
          <p:spPr>
            <a:xfrm rot="10800000">
              <a:off x="6587727" y="4621494"/>
              <a:ext cx="635226" cy="93821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Arrow Connector 20">
              <a:extLst>
                <a:ext uri="{FF2B5EF4-FFF2-40B4-BE49-F238E27FC236}">
                  <a16:creationId xmlns:a16="http://schemas.microsoft.com/office/drawing/2014/main" id="{D68D3D54-9137-F58D-00D8-8F904752E508}"/>
                </a:ext>
              </a:extLst>
            </p:cNvPr>
            <p:cNvCxnSpPr>
              <a:cxnSpLocks/>
            </p:cNvCxnSpPr>
            <p:nvPr/>
          </p:nvCxnSpPr>
          <p:spPr>
            <a:xfrm rot="10800000">
              <a:off x="6587727" y="4943724"/>
              <a:ext cx="626548" cy="608489"/>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Arrow Connector 21">
              <a:extLst>
                <a:ext uri="{FF2B5EF4-FFF2-40B4-BE49-F238E27FC236}">
                  <a16:creationId xmlns:a16="http://schemas.microsoft.com/office/drawing/2014/main" id="{3590763C-FCAF-76EA-96A3-88AB6746AAFF}"/>
                </a:ext>
              </a:extLst>
            </p:cNvPr>
            <p:cNvCxnSpPr>
              <a:cxnSpLocks/>
            </p:cNvCxnSpPr>
            <p:nvPr/>
          </p:nvCxnSpPr>
          <p:spPr>
            <a:xfrm rot="10800000">
              <a:off x="6570370" y="5295928"/>
              <a:ext cx="565803" cy="173855"/>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Arrow Connector 22">
              <a:extLst>
                <a:ext uri="{FF2B5EF4-FFF2-40B4-BE49-F238E27FC236}">
                  <a16:creationId xmlns:a16="http://schemas.microsoft.com/office/drawing/2014/main" id="{3DAFCBD1-C58D-D768-3BD9-08425BFF8A43}"/>
                </a:ext>
              </a:extLst>
            </p:cNvPr>
            <p:cNvCxnSpPr>
              <a:cxnSpLocks/>
            </p:cNvCxnSpPr>
            <p:nvPr/>
          </p:nvCxnSpPr>
          <p:spPr>
            <a:xfrm rot="10800000">
              <a:off x="6596405" y="4628987"/>
              <a:ext cx="635226" cy="59350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Arrow Connector 23">
              <a:extLst>
                <a:ext uri="{FF2B5EF4-FFF2-40B4-BE49-F238E27FC236}">
                  <a16:creationId xmlns:a16="http://schemas.microsoft.com/office/drawing/2014/main" id="{39C8E173-E709-4EB3-94E6-751418550E97}"/>
                </a:ext>
              </a:extLst>
            </p:cNvPr>
            <p:cNvCxnSpPr>
              <a:cxnSpLocks/>
            </p:cNvCxnSpPr>
            <p:nvPr/>
          </p:nvCxnSpPr>
          <p:spPr>
            <a:xfrm flipH="1" flipV="1">
              <a:off x="6587728" y="4658962"/>
              <a:ext cx="643903" cy="21132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Arrow Connector 24">
              <a:extLst>
                <a:ext uri="{FF2B5EF4-FFF2-40B4-BE49-F238E27FC236}">
                  <a16:creationId xmlns:a16="http://schemas.microsoft.com/office/drawing/2014/main" id="{A3B9464A-64F8-5B9A-8961-16F049F5DA05}"/>
                </a:ext>
              </a:extLst>
            </p:cNvPr>
            <p:cNvCxnSpPr>
              <a:cxnSpLocks/>
            </p:cNvCxnSpPr>
            <p:nvPr/>
          </p:nvCxnSpPr>
          <p:spPr>
            <a:xfrm rot="10800000" flipV="1">
              <a:off x="6587728" y="4847803"/>
              <a:ext cx="652581" cy="148376"/>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Arrow Connector 25">
              <a:extLst>
                <a:ext uri="{FF2B5EF4-FFF2-40B4-BE49-F238E27FC236}">
                  <a16:creationId xmlns:a16="http://schemas.microsoft.com/office/drawing/2014/main" id="{E82CCD88-9FE5-9DA9-E6CB-897DED835E65}"/>
                </a:ext>
              </a:extLst>
            </p:cNvPr>
            <p:cNvCxnSpPr>
              <a:cxnSpLocks/>
            </p:cNvCxnSpPr>
            <p:nvPr/>
          </p:nvCxnSpPr>
          <p:spPr>
            <a:xfrm rot="10800000" flipV="1">
              <a:off x="6613762" y="4855297"/>
              <a:ext cx="600514" cy="800329"/>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Arrow Connector 26">
              <a:extLst>
                <a:ext uri="{FF2B5EF4-FFF2-40B4-BE49-F238E27FC236}">
                  <a16:creationId xmlns:a16="http://schemas.microsoft.com/office/drawing/2014/main" id="{DC8BA527-365F-FB10-DCF7-5CF3379D440B}"/>
                </a:ext>
              </a:extLst>
            </p:cNvPr>
            <p:cNvCxnSpPr>
              <a:cxnSpLocks/>
            </p:cNvCxnSpPr>
            <p:nvPr/>
          </p:nvCxnSpPr>
          <p:spPr>
            <a:xfrm flipH="1">
              <a:off x="6596406" y="4555547"/>
              <a:ext cx="635226" cy="88427"/>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Arrow Connector 27">
              <a:extLst>
                <a:ext uri="{FF2B5EF4-FFF2-40B4-BE49-F238E27FC236}">
                  <a16:creationId xmlns:a16="http://schemas.microsoft.com/office/drawing/2014/main" id="{4D2F6B39-5837-CFCE-F9CB-DB12EEC7C40C}"/>
                </a:ext>
              </a:extLst>
            </p:cNvPr>
            <p:cNvCxnSpPr>
              <a:cxnSpLocks/>
            </p:cNvCxnSpPr>
            <p:nvPr/>
          </p:nvCxnSpPr>
          <p:spPr>
            <a:xfrm rot="10800000" flipV="1">
              <a:off x="6613763" y="4503093"/>
              <a:ext cx="617869" cy="815315"/>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Arrow Connector 28">
              <a:extLst>
                <a:ext uri="{FF2B5EF4-FFF2-40B4-BE49-F238E27FC236}">
                  <a16:creationId xmlns:a16="http://schemas.microsoft.com/office/drawing/2014/main" id="{79F0BEF0-53E3-D5F7-39FA-97AF843F97C3}"/>
                </a:ext>
              </a:extLst>
            </p:cNvPr>
            <p:cNvCxnSpPr>
              <a:cxnSpLocks/>
            </p:cNvCxnSpPr>
            <p:nvPr/>
          </p:nvCxnSpPr>
          <p:spPr>
            <a:xfrm rot="10800000" flipV="1">
              <a:off x="6596408" y="4495599"/>
              <a:ext cx="713327" cy="50058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Arrow Connector 29">
              <a:extLst>
                <a:ext uri="{FF2B5EF4-FFF2-40B4-BE49-F238E27FC236}">
                  <a16:creationId xmlns:a16="http://schemas.microsoft.com/office/drawing/2014/main" id="{BD6FEF56-204C-627F-31F2-E7E9EA4ADB89}"/>
                </a:ext>
              </a:extLst>
            </p:cNvPr>
            <p:cNvCxnSpPr>
              <a:cxnSpLocks/>
            </p:cNvCxnSpPr>
            <p:nvPr/>
          </p:nvCxnSpPr>
          <p:spPr>
            <a:xfrm flipH="1">
              <a:off x="6602231" y="4508832"/>
              <a:ext cx="629973" cy="1134036"/>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75" name="Group 30">
              <a:extLst>
                <a:ext uri="{FF2B5EF4-FFF2-40B4-BE49-F238E27FC236}">
                  <a16:creationId xmlns:a16="http://schemas.microsoft.com/office/drawing/2014/main" id="{629AD6C7-8F00-AF7D-8CD1-3B56F5BEB689}"/>
                </a:ext>
              </a:extLst>
            </p:cNvPr>
            <p:cNvGrpSpPr/>
            <p:nvPr/>
          </p:nvGrpSpPr>
          <p:grpSpPr>
            <a:xfrm>
              <a:off x="4878173" y="4495597"/>
              <a:ext cx="765396" cy="1326386"/>
              <a:chOff x="9912870" y="4893128"/>
              <a:chExt cx="884323" cy="1774656"/>
            </a:xfrm>
            <a:solidFill>
              <a:schemeClr val="tx1">
                <a:lumMod val="75000"/>
                <a:lumOff val="25000"/>
              </a:schemeClr>
            </a:solidFill>
          </p:grpSpPr>
          <p:cxnSp>
            <p:nvCxnSpPr>
              <p:cNvPr id="55" name="Straight Arrow Connector 103">
                <a:extLst>
                  <a:ext uri="{FF2B5EF4-FFF2-40B4-BE49-F238E27FC236}">
                    <a16:creationId xmlns:a16="http://schemas.microsoft.com/office/drawing/2014/main" id="{ECBF69CD-EAA5-8FFB-8D10-198558127086}"/>
                  </a:ext>
                </a:extLst>
              </p:cNvPr>
              <p:cNvCxnSpPr>
                <a:cxnSpLocks/>
              </p:cNvCxnSpPr>
              <p:nvPr/>
            </p:nvCxnSpPr>
            <p:spPr>
              <a:xfrm flipV="1">
                <a:off x="10003109" y="5135764"/>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Arrow Connector 104">
                <a:extLst>
                  <a:ext uri="{FF2B5EF4-FFF2-40B4-BE49-F238E27FC236}">
                    <a16:creationId xmlns:a16="http://schemas.microsoft.com/office/drawing/2014/main" id="{9CC17286-D7B2-6DB9-0792-D856A43732E9}"/>
                  </a:ext>
                </a:extLst>
              </p:cNvPr>
              <p:cNvCxnSpPr>
                <a:cxnSpLocks/>
              </p:cNvCxnSpPr>
              <p:nvPr/>
            </p:nvCxnSpPr>
            <p:spPr>
              <a:xfrm flipV="1">
                <a:off x="10093345" y="5085633"/>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Arrow Connector 105">
                <a:extLst>
                  <a:ext uri="{FF2B5EF4-FFF2-40B4-BE49-F238E27FC236}">
                    <a16:creationId xmlns:a16="http://schemas.microsoft.com/office/drawing/2014/main" id="{FFC0ADD5-BBDE-C55A-C820-9EC7B7582E1B}"/>
                  </a:ext>
                </a:extLst>
              </p:cNvPr>
              <p:cNvCxnSpPr>
                <a:cxnSpLocks/>
              </p:cNvCxnSpPr>
              <p:nvPr/>
            </p:nvCxnSpPr>
            <p:spPr>
              <a:xfrm flipV="1">
                <a:off x="9983056" y="5586947"/>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Arrow Connector 106">
                <a:extLst>
                  <a:ext uri="{FF2B5EF4-FFF2-40B4-BE49-F238E27FC236}">
                    <a16:creationId xmlns:a16="http://schemas.microsoft.com/office/drawing/2014/main" id="{7C69B779-FA44-1DD3-F066-8220112F7D8E}"/>
                  </a:ext>
                </a:extLst>
              </p:cNvPr>
              <p:cNvCxnSpPr>
                <a:cxnSpLocks/>
              </p:cNvCxnSpPr>
              <p:nvPr/>
            </p:nvCxnSpPr>
            <p:spPr>
              <a:xfrm flipV="1">
                <a:off x="9993082" y="5586948"/>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Arrow Connector 107">
                <a:extLst>
                  <a:ext uri="{FF2B5EF4-FFF2-40B4-BE49-F238E27FC236}">
                    <a16:creationId xmlns:a16="http://schemas.microsoft.com/office/drawing/2014/main" id="{80F44452-C85D-D7AE-D5FF-B56834F292AF}"/>
                  </a:ext>
                </a:extLst>
              </p:cNvPr>
              <p:cNvCxnSpPr>
                <a:cxnSpLocks/>
              </p:cNvCxnSpPr>
              <p:nvPr/>
            </p:nvCxnSpPr>
            <p:spPr>
              <a:xfrm>
                <a:off x="9912872" y="5695232"/>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Arrow Connector 108">
                <a:extLst>
                  <a:ext uri="{FF2B5EF4-FFF2-40B4-BE49-F238E27FC236}">
                    <a16:creationId xmlns:a16="http://schemas.microsoft.com/office/drawing/2014/main" id="{3212C1CA-5050-6FE5-DE7D-59E6A6515648}"/>
                  </a:ext>
                </a:extLst>
              </p:cNvPr>
              <p:cNvCxnSpPr>
                <a:cxnSpLocks/>
              </p:cNvCxnSpPr>
              <p:nvPr/>
            </p:nvCxnSpPr>
            <p:spPr>
              <a:xfrm>
                <a:off x="10003114" y="4923207"/>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Arrow Connector 109">
                <a:extLst>
                  <a:ext uri="{FF2B5EF4-FFF2-40B4-BE49-F238E27FC236}">
                    <a16:creationId xmlns:a16="http://schemas.microsoft.com/office/drawing/2014/main" id="{18E08AFC-71FC-6763-B708-14011602BABD}"/>
                  </a:ext>
                </a:extLst>
              </p:cNvPr>
              <p:cNvCxnSpPr>
                <a:cxnSpLocks/>
              </p:cNvCxnSpPr>
              <p:nvPr/>
            </p:nvCxnSpPr>
            <p:spPr>
              <a:xfrm>
                <a:off x="10013140" y="4933233"/>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Arrow Connector 110">
                <a:extLst>
                  <a:ext uri="{FF2B5EF4-FFF2-40B4-BE49-F238E27FC236}">
                    <a16:creationId xmlns:a16="http://schemas.microsoft.com/office/drawing/2014/main" id="{04E1D618-C60E-D91E-4DEC-B1E8DE2DB8B9}"/>
                  </a:ext>
                </a:extLst>
              </p:cNvPr>
              <p:cNvCxnSpPr>
                <a:cxnSpLocks/>
              </p:cNvCxnSpPr>
              <p:nvPr/>
            </p:nvCxnSpPr>
            <p:spPr>
              <a:xfrm>
                <a:off x="10033192" y="4923207"/>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Arrow Connector 111">
                <a:extLst>
                  <a:ext uri="{FF2B5EF4-FFF2-40B4-BE49-F238E27FC236}">
                    <a16:creationId xmlns:a16="http://schemas.microsoft.com/office/drawing/2014/main" id="{3273AB3B-EA6B-27ED-960D-AD41D696BE92}"/>
                  </a:ext>
                </a:extLst>
              </p:cNvPr>
              <p:cNvCxnSpPr>
                <a:cxnSpLocks/>
              </p:cNvCxnSpPr>
              <p:nvPr/>
            </p:nvCxnSpPr>
            <p:spPr>
              <a:xfrm>
                <a:off x="10023165" y="4893128"/>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Arrow Connector 112">
                <a:extLst>
                  <a:ext uri="{FF2B5EF4-FFF2-40B4-BE49-F238E27FC236}">
                    <a16:creationId xmlns:a16="http://schemas.microsoft.com/office/drawing/2014/main" id="{04A3AC86-2541-293B-A3F7-3DFB0E00E1A4}"/>
                  </a:ext>
                </a:extLst>
              </p:cNvPr>
              <p:cNvCxnSpPr>
                <a:cxnSpLocks/>
              </p:cNvCxnSpPr>
              <p:nvPr/>
            </p:nvCxnSpPr>
            <p:spPr>
              <a:xfrm>
                <a:off x="10013137" y="5244049"/>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Arrow Connector 113">
                <a:extLst>
                  <a:ext uri="{FF2B5EF4-FFF2-40B4-BE49-F238E27FC236}">
                    <a16:creationId xmlns:a16="http://schemas.microsoft.com/office/drawing/2014/main" id="{9C577D11-E5DA-4C83-9773-C23CC426A172}"/>
                  </a:ext>
                </a:extLst>
              </p:cNvPr>
              <p:cNvCxnSpPr>
                <a:cxnSpLocks/>
              </p:cNvCxnSpPr>
              <p:nvPr/>
            </p:nvCxnSpPr>
            <p:spPr>
              <a:xfrm>
                <a:off x="10023163" y="5254075"/>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Arrow Connector 114">
                <a:extLst>
                  <a:ext uri="{FF2B5EF4-FFF2-40B4-BE49-F238E27FC236}">
                    <a16:creationId xmlns:a16="http://schemas.microsoft.com/office/drawing/2014/main" id="{8E56CAEE-69B2-728D-934D-E4825EEF583F}"/>
                  </a:ext>
                </a:extLst>
              </p:cNvPr>
              <p:cNvCxnSpPr>
                <a:cxnSpLocks/>
              </p:cNvCxnSpPr>
              <p:nvPr/>
            </p:nvCxnSpPr>
            <p:spPr>
              <a:xfrm>
                <a:off x="10113399" y="5364363"/>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Arrow Connector 115">
                <a:extLst>
                  <a:ext uri="{FF2B5EF4-FFF2-40B4-BE49-F238E27FC236}">
                    <a16:creationId xmlns:a16="http://schemas.microsoft.com/office/drawing/2014/main" id="{4D70077C-08F2-FE66-7134-695A4C6AC611}"/>
                  </a:ext>
                </a:extLst>
              </p:cNvPr>
              <p:cNvCxnSpPr>
                <a:cxnSpLocks/>
              </p:cNvCxnSpPr>
              <p:nvPr/>
            </p:nvCxnSpPr>
            <p:spPr>
              <a:xfrm>
                <a:off x="10003110" y="5695233"/>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Arrow Connector 116">
                <a:extLst>
                  <a:ext uri="{FF2B5EF4-FFF2-40B4-BE49-F238E27FC236}">
                    <a16:creationId xmlns:a16="http://schemas.microsoft.com/office/drawing/2014/main" id="{5C6B0347-89BB-D9BE-0155-4784EC17811E}"/>
                  </a:ext>
                </a:extLst>
              </p:cNvPr>
              <p:cNvCxnSpPr>
                <a:cxnSpLocks/>
              </p:cNvCxnSpPr>
              <p:nvPr/>
            </p:nvCxnSpPr>
            <p:spPr>
              <a:xfrm>
                <a:off x="10003110" y="6166470"/>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Arrow Connector 117">
                <a:extLst>
                  <a:ext uri="{FF2B5EF4-FFF2-40B4-BE49-F238E27FC236}">
                    <a16:creationId xmlns:a16="http://schemas.microsoft.com/office/drawing/2014/main" id="{4819223D-69A8-1342-F8BB-2DB8DA9C943F}"/>
                  </a:ext>
                </a:extLst>
              </p:cNvPr>
              <p:cNvCxnSpPr>
                <a:cxnSpLocks/>
              </p:cNvCxnSpPr>
              <p:nvPr/>
            </p:nvCxnSpPr>
            <p:spPr>
              <a:xfrm flipV="1">
                <a:off x="9993083" y="5998027"/>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Arrow Connector 118">
                <a:extLst>
                  <a:ext uri="{FF2B5EF4-FFF2-40B4-BE49-F238E27FC236}">
                    <a16:creationId xmlns:a16="http://schemas.microsoft.com/office/drawing/2014/main" id="{4E86111D-3A6D-80CD-998D-724A0B6524BB}"/>
                  </a:ext>
                </a:extLst>
              </p:cNvPr>
              <p:cNvCxnSpPr>
                <a:cxnSpLocks/>
              </p:cNvCxnSpPr>
              <p:nvPr/>
            </p:nvCxnSpPr>
            <p:spPr>
              <a:xfrm flipV="1">
                <a:off x="10023161" y="5115711"/>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Arrow Connector 119">
                <a:extLst>
                  <a:ext uri="{FF2B5EF4-FFF2-40B4-BE49-F238E27FC236}">
                    <a16:creationId xmlns:a16="http://schemas.microsoft.com/office/drawing/2014/main" id="{FDAF0DCD-BD5B-653E-B3A9-A54B68EC2273}"/>
                  </a:ext>
                </a:extLst>
              </p:cNvPr>
              <p:cNvCxnSpPr>
                <a:cxnSpLocks/>
              </p:cNvCxnSpPr>
              <p:nvPr/>
            </p:nvCxnSpPr>
            <p:spPr>
              <a:xfrm flipV="1">
                <a:off x="10003109" y="6399079"/>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Arrow Connector 120">
                <a:extLst>
                  <a:ext uri="{FF2B5EF4-FFF2-40B4-BE49-F238E27FC236}">
                    <a16:creationId xmlns:a16="http://schemas.microsoft.com/office/drawing/2014/main" id="{AA1D9E08-5A00-5E53-6355-FAD75B0EB2C5}"/>
                  </a:ext>
                </a:extLst>
              </p:cNvPr>
              <p:cNvCxnSpPr>
                <a:cxnSpLocks/>
              </p:cNvCxnSpPr>
              <p:nvPr/>
            </p:nvCxnSpPr>
            <p:spPr>
              <a:xfrm flipV="1">
                <a:off x="10003108" y="5566895"/>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3" name="Straight Arrow Connector 121">
                <a:extLst>
                  <a:ext uri="{FF2B5EF4-FFF2-40B4-BE49-F238E27FC236}">
                    <a16:creationId xmlns:a16="http://schemas.microsoft.com/office/drawing/2014/main" id="{73522E32-CE63-8C32-407A-2E87DAD434D7}"/>
                  </a:ext>
                </a:extLst>
              </p:cNvPr>
              <p:cNvCxnSpPr>
                <a:cxnSpLocks/>
              </p:cNvCxnSpPr>
              <p:nvPr/>
            </p:nvCxnSpPr>
            <p:spPr>
              <a:xfrm flipV="1">
                <a:off x="9912870" y="5998026"/>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4" name="Straight Arrow Connector 122">
                <a:extLst>
                  <a:ext uri="{FF2B5EF4-FFF2-40B4-BE49-F238E27FC236}">
                    <a16:creationId xmlns:a16="http://schemas.microsoft.com/office/drawing/2014/main" id="{183242B5-2055-AFF0-57E2-6283413C211B}"/>
                  </a:ext>
                </a:extLst>
              </p:cNvPr>
              <p:cNvCxnSpPr>
                <a:cxnSpLocks/>
              </p:cNvCxnSpPr>
              <p:nvPr/>
            </p:nvCxnSpPr>
            <p:spPr>
              <a:xfrm flipV="1">
                <a:off x="10003108" y="5095658"/>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grpSp>
          <p:nvGrpSpPr>
            <p:cNvPr id="97" name="Group 31">
              <a:extLst>
                <a:ext uri="{FF2B5EF4-FFF2-40B4-BE49-F238E27FC236}">
                  <a16:creationId xmlns:a16="http://schemas.microsoft.com/office/drawing/2014/main" id="{6AEED2FC-FFB5-92DB-2E52-947A9B91269A}"/>
                </a:ext>
              </a:extLst>
            </p:cNvPr>
            <p:cNvGrpSpPr/>
            <p:nvPr/>
          </p:nvGrpSpPr>
          <p:grpSpPr>
            <a:xfrm>
              <a:off x="3648132" y="4494320"/>
              <a:ext cx="765394" cy="1326389"/>
              <a:chOff x="2977237" y="2585357"/>
              <a:chExt cx="884323" cy="1774656"/>
            </a:xfrm>
            <a:solidFill>
              <a:schemeClr val="tx1">
                <a:lumMod val="75000"/>
                <a:lumOff val="25000"/>
              </a:schemeClr>
            </a:solidFill>
          </p:grpSpPr>
          <p:cxnSp>
            <p:nvCxnSpPr>
              <p:cNvPr id="77" name="Straight Arrow Connector 83">
                <a:extLst>
                  <a:ext uri="{FF2B5EF4-FFF2-40B4-BE49-F238E27FC236}">
                    <a16:creationId xmlns:a16="http://schemas.microsoft.com/office/drawing/2014/main" id="{93C0E2D4-2B37-4CB0-7F56-147EAEAEEF74}"/>
                  </a:ext>
                </a:extLst>
              </p:cNvPr>
              <p:cNvCxnSpPr/>
              <p:nvPr/>
            </p:nvCxnSpPr>
            <p:spPr>
              <a:xfrm>
                <a:off x="3067481" y="2615436"/>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Arrow Connector 84">
                <a:extLst>
                  <a:ext uri="{FF2B5EF4-FFF2-40B4-BE49-F238E27FC236}">
                    <a16:creationId xmlns:a16="http://schemas.microsoft.com/office/drawing/2014/main" id="{74E16F07-601F-A8A4-A991-8458609E0B9C}"/>
                  </a:ext>
                </a:extLst>
              </p:cNvPr>
              <p:cNvCxnSpPr>
                <a:cxnSpLocks/>
              </p:cNvCxnSpPr>
              <p:nvPr/>
            </p:nvCxnSpPr>
            <p:spPr>
              <a:xfrm>
                <a:off x="3077507" y="2625462"/>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Arrow Connector 85">
                <a:extLst>
                  <a:ext uri="{FF2B5EF4-FFF2-40B4-BE49-F238E27FC236}">
                    <a16:creationId xmlns:a16="http://schemas.microsoft.com/office/drawing/2014/main" id="{7F239CD5-B985-6611-5A8C-C804437F4098}"/>
                  </a:ext>
                </a:extLst>
              </p:cNvPr>
              <p:cNvCxnSpPr>
                <a:cxnSpLocks/>
              </p:cNvCxnSpPr>
              <p:nvPr/>
            </p:nvCxnSpPr>
            <p:spPr>
              <a:xfrm>
                <a:off x="3097559" y="2615436"/>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Arrow Connector 86">
                <a:extLst>
                  <a:ext uri="{FF2B5EF4-FFF2-40B4-BE49-F238E27FC236}">
                    <a16:creationId xmlns:a16="http://schemas.microsoft.com/office/drawing/2014/main" id="{273A5B67-FB76-46B4-C46D-7C26F6026AB3}"/>
                  </a:ext>
                </a:extLst>
              </p:cNvPr>
              <p:cNvCxnSpPr>
                <a:cxnSpLocks/>
              </p:cNvCxnSpPr>
              <p:nvPr/>
            </p:nvCxnSpPr>
            <p:spPr>
              <a:xfrm>
                <a:off x="3087532" y="2585357"/>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Arrow Connector 87">
                <a:extLst>
                  <a:ext uri="{FF2B5EF4-FFF2-40B4-BE49-F238E27FC236}">
                    <a16:creationId xmlns:a16="http://schemas.microsoft.com/office/drawing/2014/main" id="{A5778AB2-AF95-AEE4-3A8B-FEA66FFD4DA3}"/>
                  </a:ext>
                </a:extLst>
              </p:cNvPr>
              <p:cNvCxnSpPr>
                <a:cxnSpLocks/>
              </p:cNvCxnSpPr>
              <p:nvPr/>
            </p:nvCxnSpPr>
            <p:spPr>
              <a:xfrm>
                <a:off x="3077504" y="2936278"/>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Arrow Connector 88">
                <a:extLst>
                  <a:ext uri="{FF2B5EF4-FFF2-40B4-BE49-F238E27FC236}">
                    <a16:creationId xmlns:a16="http://schemas.microsoft.com/office/drawing/2014/main" id="{9A446244-68A4-064E-849E-CFF0CECAFBA7}"/>
                  </a:ext>
                </a:extLst>
              </p:cNvPr>
              <p:cNvCxnSpPr>
                <a:cxnSpLocks/>
              </p:cNvCxnSpPr>
              <p:nvPr/>
            </p:nvCxnSpPr>
            <p:spPr>
              <a:xfrm>
                <a:off x="3087530" y="2946304"/>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Arrow Connector 89">
                <a:extLst>
                  <a:ext uri="{FF2B5EF4-FFF2-40B4-BE49-F238E27FC236}">
                    <a16:creationId xmlns:a16="http://schemas.microsoft.com/office/drawing/2014/main" id="{E8855DB2-8FFC-32E3-48A3-0FC42DED2D17}"/>
                  </a:ext>
                </a:extLst>
              </p:cNvPr>
              <p:cNvCxnSpPr>
                <a:cxnSpLocks/>
              </p:cNvCxnSpPr>
              <p:nvPr/>
            </p:nvCxnSpPr>
            <p:spPr>
              <a:xfrm>
                <a:off x="3177766" y="3056592"/>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Arrow Connector 90">
                <a:extLst>
                  <a:ext uri="{FF2B5EF4-FFF2-40B4-BE49-F238E27FC236}">
                    <a16:creationId xmlns:a16="http://schemas.microsoft.com/office/drawing/2014/main" id="{58AA5780-57E0-F261-AE21-DAB9AE6D1E37}"/>
                  </a:ext>
                </a:extLst>
              </p:cNvPr>
              <p:cNvCxnSpPr>
                <a:cxnSpLocks/>
              </p:cNvCxnSpPr>
              <p:nvPr/>
            </p:nvCxnSpPr>
            <p:spPr>
              <a:xfrm flipV="1">
                <a:off x="3157712" y="2777862"/>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Arrow Connector 91">
                <a:extLst>
                  <a:ext uri="{FF2B5EF4-FFF2-40B4-BE49-F238E27FC236}">
                    <a16:creationId xmlns:a16="http://schemas.microsoft.com/office/drawing/2014/main" id="{E85F4916-AF91-6047-83E9-3B89F8B749AB}"/>
                  </a:ext>
                </a:extLst>
              </p:cNvPr>
              <p:cNvCxnSpPr>
                <a:cxnSpLocks/>
              </p:cNvCxnSpPr>
              <p:nvPr/>
            </p:nvCxnSpPr>
            <p:spPr>
              <a:xfrm>
                <a:off x="3067477" y="3387462"/>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Arrow Connector 92">
                <a:extLst>
                  <a:ext uri="{FF2B5EF4-FFF2-40B4-BE49-F238E27FC236}">
                    <a16:creationId xmlns:a16="http://schemas.microsoft.com/office/drawing/2014/main" id="{8597AE2C-E91D-AA73-6BE4-A07C4C8F5E85}"/>
                  </a:ext>
                </a:extLst>
              </p:cNvPr>
              <p:cNvCxnSpPr>
                <a:cxnSpLocks/>
              </p:cNvCxnSpPr>
              <p:nvPr/>
            </p:nvCxnSpPr>
            <p:spPr>
              <a:xfrm flipV="1">
                <a:off x="3067476" y="2827993"/>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Arrow Connector 93">
                <a:extLst>
                  <a:ext uri="{FF2B5EF4-FFF2-40B4-BE49-F238E27FC236}">
                    <a16:creationId xmlns:a16="http://schemas.microsoft.com/office/drawing/2014/main" id="{D57A4518-E39E-C0DE-575E-6200120C3D78}"/>
                  </a:ext>
                </a:extLst>
              </p:cNvPr>
              <p:cNvCxnSpPr>
                <a:cxnSpLocks/>
              </p:cNvCxnSpPr>
              <p:nvPr/>
            </p:nvCxnSpPr>
            <p:spPr>
              <a:xfrm flipV="1">
                <a:off x="3047423" y="3279176"/>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Arrow Connector 94">
                <a:extLst>
                  <a:ext uri="{FF2B5EF4-FFF2-40B4-BE49-F238E27FC236}">
                    <a16:creationId xmlns:a16="http://schemas.microsoft.com/office/drawing/2014/main" id="{2E047078-F9AB-2F0D-4D3F-A8AC645A1C05}"/>
                  </a:ext>
                </a:extLst>
              </p:cNvPr>
              <p:cNvCxnSpPr>
                <a:cxnSpLocks/>
              </p:cNvCxnSpPr>
              <p:nvPr/>
            </p:nvCxnSpPr>
            <p:spPr>
              <a:xfrm>
                <a:off x="2977239" y="3387461"/>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9" name="Straight Arrow Connector 95">
                <a:extLst>
                  <a:ext uri="{FF2B5EF4-FFF2-40B4-BE49-F238E27FC236}">
                    <a16:creationId xmlns:a16="http://schemas.microsoft.com/office/drawing/2014/main" id="{66B1FA8A-B4D6-F1A3-24B5-D9065A055AFF}"/>
                  </a:ext>
                </a:extLst>
              </p:cNvPr>
              <p:cNvCxnSpPr>
                <a:cxnSpLocks/>
              </p:cNvCxnSpPr>
              <p:nvPr/>
            </p:nvCxnSpPr>
            <p:spPr>
              <a:xfrm>
                <a:off x="3067477" y="3858699"/>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Arrow Connector 96">
                <a:extLst>
                  <a:ext uri="{FF2B5EF4-FFF2-40B4-BE49-F238E27FC236}">
                    <a16:creationId xmlns:a16="http://schemas.microsoft.com/office/drawing/2014/main" id="{0B49EE38-AD32-B75E-FF76-9B743CCF5C72}"/>
                  </a:ext>
                </a:extLst>
              </p:cNvPr>
              <p:cNvCxnSpPr>
                <a:cxnSpLocks/>
              </p:cNvCxnSpPr>
              <p:nvPr/>
            </p:nvCxnSpPr>
            <p:spPr>
              <a:xfrm flipV="1">
                <a:off x="3057450" y="3690256"/>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1" name="Straight Arrow Connector 97">
                <a:extLst>
                  <a:ext uri="{FF2B5EF4-FFF2-40B4-BE49-F238E27FC236}">
                    <a16:creationId xmlns:a16="http://schemas.microsoft.com/office/drawing/2014/main" id="{98FAD374-9F51-49EB-9B0A-B8F187F04540}"/>
                  </a:ext>
                </a:extLst>
              </p:cNvPr>
              <p:cNvCxnSpPr>
                <a:cxnSpLocks/>
              </p:cNvCxnSpPr>
              <p:nvPr/>
            </p:nvCxnSpPr>
            <p:spPr>
              <a:xfrm flipV="1">
                <a:off x="3057449" y="3279177"/>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2" name="Straight Arrow Connector 98">
                <a:extLst>
                  <a:ext uri="{FF2B5EF4-FFF2-40B4-BE49-F238E27FC236}">
                    <a16:creationId xmlns:a16="http://schemas.microsoft.com/office/drawing/2014/main" id="{FEAEC07C-8944-9928-8A96-E77DA87051F0}"/>
                  </a:ext>
                </a:extLst>
              </p:cNvPr>
              <p:cNvCxnSpPr>
                <a:cxnSpLocks/>
              </p:cNvCxnSpPr>
              <p:nvPr/>
            </p:nvCxnSpPr>
            <p:spPr>
              <a:xfrm flipV="1">
                <a:off x="3087528" y="2807940"/>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Arrow Connector 99">
                <a:extLst>
                  <a:ext uri="{FF2B5EF4-FFF2-40B4-BE49-F238E27FC236}">
                    <a16:creationId xmlns:a16="http://schemas.microsoft.com/office/drawing/2014/main" id="{5E271B58-A26C-61C3-05C4-B4B7CD337400}"/>
                  </a:ext>
                </a:extLst>
              </p:cNvPr>
              <p:cNvCxnSpPr>
                <a:cxnSpLocks/>
              </p:cNvCxnSpPr>
              <p:nvPr/>
            </p:nvCxnSpPr>
            <p:spPr>
              <a:xfrm flipV="1">
                <a:off x="3067476" y="4091308"/>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Arrow Connector 100">
                <a:extLst>
                  <a:ext uri="{FF2B5EF4-FFF2-40B4-BE49-F238E27FC236}">
                    <a16:creationId xmlns:a16="http://schemas.microsoft.com/office/drawing/2014/main" id="{52DDA8E7-C2D0-0C10-BE42-8654946DBF19}"/>
                  </a:ext>
                </a:extLst>
              </p:cNvPr>
              <p:cNvCxnSpPr>
                <a:cxnSpLocks/>
              </p:cNvCxnSpPr>
              <p:nvPr/>
            </p:nvCxnSpPr>
            <p:spPr>
              <a:xfrm flipV="1">
                <a:off x="3067475" y="3259124"/>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Arrow Connector 101">
                <a:extLst>
                  <a:ext uri="{FF2B5EF4-FFF2-40B4-BE49-F238E27FC236}">
                    <a16:creationId xmlns:a16="http://schemas.microsoft.com/office/drawing/2014/main" id="{7D091F75-D64B-A636-5BC9-59390ED62CA5}"/>
                  </a:ext>
                </a:extLst>
              </p:cNvPr>
              <p:cNvCxnSpPr>
                <a:cxnSpLocks/>
              </p:cNvCxnSpPr>
              <p:nvPr/>
            </p:nvCxnSpPr>
            <p:spPr>
              <a:xfrm flipV="1">
                <a:off x="2977237" y="3690255"/>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Arrow Connector 102">
                <a:extLst>
                  <a:ext uri="{FF2B5EF4-FFF2-40B4-BE49-F238E27FC236}">
                    <a16:creationId xmlns:a16="http://schemas.microsoft.com/office/drawing/2014/main" id="{D5432659-F1CE-01FD-B19C-D9C42EDFC9DF}"/>
                  </a:ext>
                </a:extLst>
              </p:cNvPr>
              <p:cNvCxnSpPr>
                <a:cxnSpLocks/>
              </p:cNvCxnSpPr>
              <p:nvPr/>
            </p:nvCxnSpPr>
            <p:spPr>
              <a:xfrm flipV="1">
                <a:off x="3067475" y="2787887"/>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99" name="Flowchart: Connector 32">
              <a:extLst>
                <a:ext uri="{FF2B5EF4-FFF2-40B4-BE49-F238E27FC236}">
                  <a16:creationId xmlns:a16="http://schemas.microsoft.com/office/drawing/2014/main" id="{196DF591-4118-4D75-5EDA-EDC658AE9EB7}"/>
                </a:ext>
              </a:extLst>
            </p:cNvPr>
            <p:cNvSpPr/>
            <p:nvPr/>
          </p:nvSpPr>
          <p:spPr>
            <a:xfrm>
              <a:off x="3648886" y="4718057"/>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lowchart: Connector 33">
              <a:extLst>
                <a:ext uri="{FF2B5EF4-FFF2-40B4-BE49-F238E27FC236}">
                  <a16:creationId xmlns:a16="http://schemas.microsoft.com/office/drawing/2014/main" id="{471DE18F-7A75-BCFD-4E2C-BECC96BA5CB4}"/>
                </a:ext>
              </a:extLst>
            </p:cNvPr>
            <p:cNvSpPr/>
            <p:nvPr/>
          </p:nvSpPr>
          <p:spPr>
            <a:xfrm>
              <a:off x="3648885" y="438833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lowchart: Connector 34">
              <a:extLst>
                <a:ext uri="{FF2B5EF4-FFF2-40B4-BE49-F238E27FC236}">
                  <a16:creationId xmlns:a16="http://schemas.microsoft.com/office/drawing/2014/main" id="{4B4DB0FE-10D9-28A0-9665-ADC01A712CB6}"/>
                </a:ext>
              </a:extLst>
            </p:cNvPr>
            <p:cNvSpPr/>
            <p:nvPr/>
          </p:nvSpPr>
          <p:spPr>
            <a:xfrm>
              <a:off x="3648885" y="504777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Flowchart: Connector 35">
              <a:extLst>
                <a:ext uri="{FF2B5EF4-FFF2-40B4-BE49-F238E27FC236}">
                  <a16:creationId xmlns:a16="http://schemas.microsoft.com/office/drawing/2014/main" id="{202C411A-A7EB-C2E5-0348-A104782C06EA}"/>
                </a:ext>
              </a:extLst>
            </p:cNvPr>
            <p:cNvSpPr/>
            <p:nvPr/>
          </p:nvSpPr>
          <p:spPr>
            <a:xfrm>
              <a:off x="3648886" y="537750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Flowchart: Connector 36">
              <a:extLst>
                <a:ext uri="{FF2B5EF4-FFF2-40B4-BE49-F238E27FC236}">
                  <a16:creationId xmlns:a16="http://schemas.microsoft.com/office/drawing/2014/main" id="{1F3BC6BD-C1F8-85A3-6A4B-A0CC22198EC6}"/>
                </a:ext>
              </a:extLst>
            </p:cNvPr>
            <p:cNvSpPr/>
            <p:nvPr/>
          </p:nvSpPr>
          <p:spPr>
            <a:xfrm>
              <a:off x="3648885" y="570722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lowchart: Connector 37">
              <a:extLst>
                <a:ext uri="{FF2B5EF4-FFF2-40B4-BE49-F238E27FC236}">
                  <a16:creationId xmlns:a16="http://schemas.microsoft.com/office/drawing/2014/main" id="{AE936F31-EAE7-8FED-4B59-D73EF93F2CBD}"/>
                </a:ext>
              </a:extLst>
            </p:cNvPr>
            <p:cNvSpPr/>
            <p:nvPr/>
          </p:nvSpPr>
          <p:spPr>
            <a:xfrm>
              <a:off x="7111386" y="4778006"/>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Flowchart: Connector 38">
              <a:extLst>
                <a:ext uri="{FF2B5EF4-FFF2-40B4-BE49-F238E27FC236}">
                  <a16:creationId xmlns:a16="http://schemas.microsoft.com/office/drawing/2014/main" id="{1EEC192E-C84A-0FAB-82A7-4CB0E51ED2B6}"/>
                </a:ext>
              </a:extLst>
            </p:cNvPr>
            <p:cNvSpPr/>
            <p:nvPr/>
          </p:nvSpPr>
          <p:spPr>
            <a:xfrm>
              <a:off x="7111385" y="4448282"/>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lowchart: Connector 39">
              <a:extLst>
                <a:ext uri="{FF2B5EF4-FFF2-40B4-BE49-F238E27FC236}">
                  <a16:creationId xmlns:a16="http://schemas.microsoft.com/office/drawing/2014/main" id="{53FDB0EC-77E0-63CD-B71F-3018D823B2AB}"/>
                </a:ext>
              </a:extLst>
            </p:cNvPr>
            <p:cNvSpPr/>
            <p:nvPr/>
          </p:nvSpPr>
          <p:spPr>
            <a:xfrm>
              <a:off x="7111384" y="5122716"/>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lowchart: Connector 40">
              <a:extLst>
                <a:ext uri="{FF2B5EF4-FFF2-40B4-BE49-F238E27FC236}">
                  <a16:creationId xmlns:a16="http://schemas.microsoft.com/office/drawing/2014/main" id="{AA756AAD-5177-A40E-52D6-20AE086E5E68}"/>
                </a:ext>
              </a:extLst>
            </p:cNvPr>
            <p:cNvSpPr/>
            <p:nvPr/>
          </p:nvSpPr>
          <p:spPr>
            <a:xfrm>
              <a:off x="7111386" y="5452441"/>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Flowchart: Connector 41">
              <a:extLst>
                <a:ext uri="{FF2B5EF4-FFF2-40B4-BE49-F238E27FC236}">
                  <a16:creationId xmlns:a16="http://schemas.microsoft.com/office/drawing/2014/main" id="{BAF0EC7C-26D5-8742-B4BC-ACCB6B6938A3}"/>
                </a:ext>
              </a:extLst>
            </p:cNvPr>
            <p:cNvSpPr/>
            <p:nvPr/>
          </p:nvSpPr>
          <p:spPr>
            <a:xfrm>
              <a:off x="7120062" y="5729706"/>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9" name="Group 42">
              <a:extLst>
                <a:ext uri="{FF2B5EF4-FFF2-40B4-BE49-F238E27FC236}">
                  <a16:creationId xmlns:a16="http://schemas.microsoft.com/office/drawing/2014/main" id="{A9A0471F-3143-A383-48AC-D96168875C92}"/>
                </a:ext>
              </a:extLst>
            </p:cNvPr>
            <p:cNvGrpSpPr/>
            <p:nvPr/>
          </p:nvGrpSpPr>
          <p:grpSpPr>
            <a:xfrm>
              <a:off x="4314108" y="4450638"/>
              <a:ext cx="765396" cy="1326379"/>
              <a:chOff x="9030554" y="451471"/>
              <a:chExt cx="884323" cy="1774656"/>
            </a:xfrm>
            <a:solidFill>
              <a:schemeClr val="tx1">
                <a:lumMod val="75000"/>
                <a:lumOff val="25000"/>
              </a:schemeClr>
            </a:solidFill>
          </p:grpSpPr>
          <p:cxnSp>
            <p:nvCxnSpPr>
              <p:cNvPr id="119" name="Straight Arrow Connector 63">
                <a:extLst>
                  <a:ext uri="{FF2B5EF4-FFF2-40B4-BE49-F238E27FC236}">
                    <a16:creationId xmlns:a16="http://schemas.microsoft.com/office/drawing/2014/main" id="{D1859CA2-B889-49D3-40AA-741F080EE542}"/>
                  </a:ext>
                </a:extLst>
              </p:cNvPr>
              <p:cNvCxnSpPr>
                <a:cxnSpLocks/>
              </p:cNvCxnSpPr>
              <p:nvPr/>
            </p:nvCxnSpPr>
            <p:spPr>
              <a:xfrm rot="10800000" flipV="1">
                <a:off x="9120790" y="1454101"/>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Arrow Connector 64">
                <a:extLst>
                  <a:ext uri="{FF2B5EF4-FFF2-40B4-BE49-F238E27FC236}">
                    <a16:creationId xmlns:a16="http://schemas.microsoft.com/office/drawing/2014/main" id="{A2CA84F2-1A76-6189-3751-C2E8F1F98255}"/>
                  </a:ext>
                </a:extLst>
              </p:cNvPr>
              <p:cNvCxnSpPr>
                <a:cxnSpLocks/>
              </p:cNvCxnSpPr>
              <p:nvPr/>
            </p:nvCxnSpPr>
            <p:spPr>
              <a:xfrm rot="10800000" flipV="1">
                <a:off x="9090712" y="942759"/>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1" name="Straight Arrow Connector 65">
                <a:extLst>
                  <a:ext uri="{FF2B5EF4-FFF2-40B4-BE49-F238E27FC236}">
                    <a16:creationId xmlns:a16="http://schemas.microsoft.com/office/drawing/2014/main" id="{641D24CA-DD7D-BDCE-9FC3-548E8559AC73}"/>
                  </a:ext>
                </a:extLst>
              </p:cNvPr>
              <p:cNvCxnSpPr>
                <a:cxnSpLocks/>
              </p:cNvCxnSpPr>
              <p:nvPr/>
            </p:nvCxnSpPr>
            <p:spPr>
              <a:xfrm rot="10800000">
                <a:off x="9030554" y="1061071"/>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Arrow Connector 66">
                <a:extLst>
                  <a:ext uri="{FF2B5EF4-FFF2-40B4-BE49-F238E27FC236}">
                    <a16:creationId xmlns:a16="http://schemas.microsoft.com/office/drawing/2014/main" id="{F9DFE0FE-C530-A6D4-2A0D-7BFBFD230CF8}"/>
                  </a:ext>
                </a:extLst>
              </p:cNvPr>
              <p:cNvCxnSpPr>
                <a:cxnSpLocks/>
              </p:cNvCxnSpPr>
              <p:nvPr/>
            </p:nvCxnSpPr>
            <p:spPr>
              <a:xfrm rot="10800000">
                <a:off x="9130812" y="1963437"/>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Arrow Connector 67">
                <a:extLst>
                  <a:ext uri="{FF2B5EF4-FFF2-40B4-BE49-F238E27FC236}">
                    <a16:creationId xmlns:a16="http://schemas.microsoft.com/office/drawing/2014/main" id="{EF427CE2-A0D8-6F36-5C80-B9B593A333BF}"/>
                  </a:ext>
                </a:extLst>
              </p:cNvPr>
              <p:cNvCxnSpPr>
                <a:cxnSpLocks/>
              </p:cNvCxnSpPr>
              <p:nvPr/>
            </p:nvCxnSpPr>
            <p:spPr>
              <a:xfrm rot="10800000">
                <a:off x="9150864" y="1612517"/>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Arrow Connector 68">
                <a:extLst>
                  <a:ext uri="{FF2B5EF4-FFF2-40B4-BE49-F238E27FC236}">
                    <a16:creationId xmlns:a16="http://schemas.microsoft.com/office/drawing/2014/main" id="{F47D18E2-49A8-BC39-A1C4-A46EE9D2C338}"/>
                  </a:ext>
                </a:extLst>
              </p:cNvPr>
              <p:cNvCxnSpPr>
                <a:cxnSpLocks/>
              </p:cNvCxnSpPr>
              <p:nvPr/>
            </p:nvCxnSpPr>
            <p:spPr>
              <a:xfrm rot="10800000">
                <a:off x="9050602" y="1061070"/>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Arrow Connector 69">
                <a:extLst>
                  <a:ext uri="{FF2B5EF4-FFF2-40B4-BE49-F238E27FC236}">
                    <a16:creationId xmlns:a16="http://schemas.microsoft.com/office/drawing/2014/main" id="{6AC3FF88-F1C1-966E-C216-9AB7BA41FC7C}"/>
                  </a:ext>
                </a:extLst>
              </p:cNvPr>
              <p:cNvCxnSpPr>
                <a:cxnSpLocks/>
              </p:cNvCxnSpPr>
              <p:nvPr/>
            </p:nvCxnSpPr>
            <p:spPr>
              <a:xfrm rot="10800000">
                <a:off x="9070655" y="710150"/>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6" name="Straight Arrow Connector 70">
                <a:extLst>
                  <a:ext uri="{FF2B5EF4-FFF2-40B4-BE49-F238E27FC236}">
                    <a16:creationId xmlns:a16="http://schemas.microsoft.com/office/drawing/2014/main" id="{C583C349-AE43-47FB-3478-FE8618EC544D}"/>
                  </a:ext>
                </a:extLst>
              </p:cNvPr>
              <p:cNvCxnSpPr>
                <a:cxnSpLocks/>
              </p:cNvCxnSpPr>
              <p:nvPr/>
            </p:nvCxnSpPr>
            <p:spPr>
              <a:xfrm rot="10800000">
                <a:off x="9080683" y="619913"/>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Arrow Connector 71">
                <a:extLst>
                  <a:ext uri="{FF2B5EF4-FFF2-40B4-BE49-F238E27FC236}">
                    <a16:creationId xmlns:a16="http://schemas.microsoft.com/office/drawing/2014/main" id="{5F9C9B05-126A-BBD3-2870-B0282ABB5CB9}"/>
                  </a:ext>
                </a:extLst>
              </p:cNvPr>
              <p:cNvCxnSpPr>
                <a:cxnSpLocks/>
              </p:cNvCxnSpPr>
              <p:nvPr/>
            </p:nvCxnSpPr>
            <p:spPr>
              <a:xfrm rot="10800000">
                <a:off x="9080683" y="1051044"/>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Arrow Connector 72">
                <a:extLst>
                  <a:ext uri="{FF2B5EF4-FFF2-40B4-BE49-F238E27FC236}">
                    <a16:creationId xmlns:a16="http://schemas.microsoft.com/office/drawing/2014/main" id="{75FF69E9-6432-6B25-FC18-A5853891B9BA}"/>
                  </a:ext>
                </a:extLst>
              </p:cNvPr>
              <p:cNvCxnSpPr>
                <a:cxnSpLocks/>
              </p:cNvCxnSpPr>
              <p:nvPr/>
            </p:nvCxnSpPr>
            <p:spPr>
              <a:xfrm rot="10800000">
                <a:off x="9060630" y="1522281"/>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Arrow Connector 73">
                <a:extLst>
                  <a:ext uri="{FF2B5EF4-FFF2-40B4-BE49-F238E27FC236}">
                    <a16:creationId xmlns:a16="http://schemas.microsoft.com/office/drawing/2014/main" id="{F7F1842D-C07B-DDE5-AA64-569AD97B3858}"/>
                  </a:ext>
                </a:extLst>
              </p:cNvPr>
              <p:cNvCxnSpPr>
                <a:cxnSpLocks/>
              </p:cNvCxnSpPr>
              <p:nvPr/>
            </p:nvCxnSpPr>
            <p:spPr>
              <a:xfrm rot="10800000" flipV="1">
                <a:off x="9150867" y="1835102"/>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Arrow Connector 74">
                <a:extLst>
                  <a:ext uri="{FF2B5EF4-FFF2-40B4-BE49-F238E27FC236}">
                    <a16:creationId xmlns:a16="http://schemas.microsoft.com/office/drawing/2014/main" id="{7EEBE588-A980-B25D-6374-9B4AC140CAAA}"/>
                  </a:ext>
                </a:extLst>
              </p:cNvPr>
              <p:cNvCxnSpPr>
                <a:cxnSpLocks/>
              </p:cNvCxnSpPr>
              <p:nvPr/>
            </p:nvCxnSpPr>
            <p:spPr>
              <a:xfrm rot="10800000">
                <a:off x="9090710" y="629939"/>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1" name="Straight Arrow Connector 75">
                <a:extLst>
                  <a:ext uri="{FF2B5EF4-FFF2-40B4-BE49-F238E27FC236}">
                    <a16:creationId xmlns:a16="http://schemas.microsoft.com/office/drawing/2014/main" id="{5AB4142E-B82A-D601-9858-84C22C448652}"/>
                  </a:ext>
                </a:extLst>
              </p:cNvPr>
              <p:cNvCxnSpPr>
                <a:cxnSpLocks/>
              </p:cNvCxnSpPr>
              <p:nvPr/>
            </p:nvCxnSpPr>
            <p:spPr>
              <a:xfrm rot="10800000" flipV="1">
                <a:off x="9070659" y="1393944"/>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2" name="Straight Arrow Connector 76">
                <a:extLst>
                  <a:ext uri="{FF2B5EF4-FFF2-40B4-BE49-F238E27FC236}">
                    <a16:creationId xmlns:a16="http://schemas.microsoft.com/office/drawing/2014/main" id="{B7CCEB2B-EAA4-D615-05EC-D6BC8963542C}"/>
                  </a:ext>
                </a:extLst>
              </p:cNvPr>
              <p:cNvCxnSpPr>
                <a:cxnSpLocks/>
              </p:cNvCxnSpPr>
              <p:nvPr/>
            </p:nvCxnSpPr>
            <p:spPr>
              <a:xfrm rot="10800000">
                <a:off x="9130815" y="740228"/>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3" name="Straight Arrow Connector 77">
                <a:extLst>
                  <a:ext uri="{FF2B5EF4-FFF2-40B4-BE49-F238E27FC236}">
                    <a16:creationId xmlns:a16="http://schemas.microsoft.com/office/drawing/2014/main" id="{CADF49AF-60F2-164F-ABFB-1870BFDDD7BF}"/>
                  </a:ext>
                </a:extLst>
              </p:cNvPr>
              <p:cNvCxnSpPr>
                <a:cxnSpLocks/>
              </p:cNvCxnSpPr>
              <p:nvPr/>
            </p:nvCxnSpPr>
            <p:spPr>
              <a:xfrm rot="10800000" flipV="1">
                <a:off x="9080685" y="922707"/>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4" name="Straight Arrow Connector 78">
                <a:extLst>
                  <a:ext uri="{FF2B5EF4-FFF2-40B4-BE49-F238E27FC236}">
                    <a16:creationId xmlns:a16="http://schemas.microsoft.com/office/drawing/2014/main" id="{9CC94729-FF89-E1BB-E4EF-2DB34968C6D5}"/>
                  </a:ext>
                </a:extLst>
              </p:cNvPr>
              <p:cNvCxnSpPr>
                <a:cxnSpLocks/>
              </p:cNvCxnSpPr>
              <p:nvPr/>
            </p:nvCxnSpPr>
            <p:spPr>
              <a:xfrm rot="10800000" flipV="1">
                <a:off x="9110764" y="932733"/>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Arrow Connector 79">
                <a:extLst>
                  <a:ext uri="{FF2B5EF4-FFF2-40B4-BE49-F238E27FC236}">
                    <a16:creationId xmlns:a16="http://schemas.microsoft.com/office/drawing/2014/main" id="{ABBA9B99-948D-F496-9DDF-19686EDE699D}"/>
                  </a:ext>
                </a:extLst>
              </p:cNvPr>
              <p:cNvCxnSpPr>
                <a:cxnSpLocks/>
              </p:cNvCxnSpPr>
              <p:nvPr/>
            </p:nvCxnSpPr>
            <p:spPr>
              <a:xfrm rot="10800000" flipV="1">
                <a:off x="9130816" y="511628"/>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6" name="Straight Arrow Connector 80">
                <a:extLst>
                  <a:ext uri="{FF2B5EF4-FFF2-40B4-BE49-F238E27FC236}">
                    <a16:creationId xmlns:a16="http://schemas.microsoft.com/office/drawing/2014/main" id="{989D59C3-DFC1-9508-BBB9-C7914C72C6CB}"/>
                  </a:ext>
                </a:extLst>
              </p:cNvPr>
              <p:cNvCxnSpPr>
                <a:cxnSpLocks/>
              </p:cNvCxnSpPr>
              <p:nvPr/>
            </p:nvCxnSpPr>
            <p:spPr>
              <a:xfrm rot="10800000" flipV="1">
                <a:off x="9110765" y="461498"/>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7" name="Straight Arrow Connector 81">
                <a:extLst>
                  <a:ext uri="{FF2B5EF4-FFF2-40B4-BE49-F238E27FC236}">
                    <a16:creationId xmlns:a16="http://schemas.microsoft.com/office/drawing/2014/main" id="{F463FA31-2FC4-FBB0-01E9-836F75B826C3}"/>
                  </a:ext>
                </a:extLst>
              </p:cNvPr>
              <p:cNvCxnSpPr>
                <a:cxnSpLocks/>
              </p:cNvCxnSpPr>
              <p:nvPr/>
            </p:nvCxnSpPr>
            <p:spPr>
              <a:xfrm rot="10800000" flipV="1">
                <a:off x="9090714" y="451471"/>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Arrow Connector 82">
                <a:extLst>
                  <a:ext uri="{FF2B5EF4-FFF2-40B4-BE49-F238E27FC236}">
                    <a16:creationId xmlns:a16="http://schemas.microsoft.com/office/drawing/2014/main" id="{99EF6A0D-F5F1-F982-1264-71A334485DBB}"/>
                  </a:ext>
                </a:extLst>
              </p:cNvPr>
              <p:cNvCxnSpPr>
                <a:cxnSpLocks/>
              </p:cNvCxnSpPr>
              <p:nvPr/>
            </p:nvCxnSpPr>
            <p:spPr>
              <a:xfrm rot="10800000" flipV="1">
                <a:off x="9030555" y="471524"/>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141" name="Flowchart: Connector 43">
              <a:extLst>
                <a:ext uri="{FF2B5EF4-FFF2-40B4-BE49-F238E27FC236}">
                  <a16:creationId xmlns:a16="http://schemas.microsoft.com/office/drawing/2014/main" id="{332450E9-5DDC-47EE-2020-CC87983578A7}"/>
                </a:ext>
              </a:extLst>
            </p:cNvPr>
            <p:cNvSpPr/>
            <p:nvPr/>
          </p:nvSpPr>
          <p:spPr>
            <a:xfrm>
              <a:off x="4889830" y="5699732"/>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lowchart: Connector 44">
              <a:extLst>
                <a:ext uri="{FF2B5EF4-FFF2-40B4-BE49-F238E27FC236}">
                  <a16:creationId xmlns:a16="http://schemas.microsoft.com/office/drawing/2014/main" id="{02897EDD-9DF5-B4D1-E688-C0392134C03D}"/>
                </a:ext>
              </a:extLst>
            </p:cNvPr>
            <p:cNvSpPr/>
            <p:nvPr/>
          </p:nvSpPr>
          <p:spPr>
            <a:xfrm>
              <a:off x="4889830" y="537001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Flowchart: Connector 45">
              <a:extLst>
                <a:ext uri="{FF2B5EF4-FFF2-40B4-BE49-F238E27FC236}">
                  <a16:creationId xmlns:a16="http://schemas.microsoft.com/office/drawing/2014/main" id="{6DDC8608-3E37-7F13-A691-8D892933F7BA}"/>
                </a:ext>
              </a:extLst>
            </p:cNvPr>
            <p:cNvSpPr/>
            <p:nvPr/>
          </p:nvSpPr>
          <p:spPr>
            <a:xfrm>
              <a:off x="4881152" y="507775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lowchart: Connector 46">
              <a:extLst>
                <a:ext uri="{FF2B5EF4-FFF2-40B4-BE49-F238E27FC236}">
                  <a16:creationId xmlns:a16="http://schemas.microsoft.com/office/drawing/2014/main" id="{30FAD1C3-5C7B-D8F7-2009-31C76A6FB575}"/>
                </a:ext>
              </a:extLst>
            </p:cNvPr>
            <p:cNvSpPr/>
            <p:nvPr/>
          </p:nvSpPr>
          <p:spPr>
            <a:xfrm>
              <a:off x="4889830" y="471056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Flowchart: Connector 47">
              <a:extLst>
                <a:ext uri="{FF2B5EF4-FFF2-40B4-BE49-F238E27FC236}">
                  <a16:creationId xmlns:a16="http://schemas.microsoft.com/office/drawing/2014/main" id="{B81FE2AF-D6E6-332E-6B0C-5B8798C31D9C}"/>
                </a:ext>
              </a:extLst>
            </p:cNvPr>
            <p:cNvSpPr/>
            <p:nvPr/>
          </p:nvSpPr>
          <p:spPr>
            <a:xfrm>
              <a:off x="4282374" y="455319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lowchart: Connector 48">
              <a:extLst>
                <a:ext uri="{FF2B5EF4-FFF2-40B4-BE49-F238E27FC236}">
                  <a16:creationId xmlns:a16="http://schemas.microsoft.com/office/drawing/2014/main" id="{8AC1E423-1D72-92C3-8E9C-6E03D59AA59B}"/>
                </a:ext>
              </a:extLst>
            </p:cNvPr>
            <p:cNvSpPr/>
            <p:nvPr/>
          </p:nvSpPr>
          <p:spPr>
            <a:xfrm>
              <a:off x="4282374" y="488291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Flowchart: Connector 49">
              <a:extLst>
                <a:ext uri="{FF2B5EF4-FFF2-40B4-BE49-F238E27FC236}">
                  <a16:creationId xmlns:a16="http://schemas.microsoft.com/office/drawing/2014/main" id="{C42C55F9-0867-186F-04EC-B5A9D02BF1A6}"/>
                </a:ext>
              </a:extLst>
            </p:cNvPr>
            <p:cNvSpPr/>
            <p:nvPr/>
          </p:nvSpPr>
          <p:spPr>
            <a:xfrm>
              <a:off x="4282374" y="521264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Flowchart: Connector 50">
              <a:extLst>
                <a:ext uri="{FF2B5EF4-FFF2-40B4-BE49-F238E27FC236}">
                  <a16:creationId xmlns:a16="http://schemas.microsoft.com/office/drawing/2014/main" id="{539CEE2F-99F0-B99F-601C-81A72ECC0352}"/>
                </a:ext>
              </a:extLst>
            </p:cNvPr>
            <p:cNvSpPr/>
            <p:nvPr/>
          </p:nvSpPr>
          <p:spPr>
            <a:xfrm>
              <a:off x="4282374" y="5542365"/>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Flowchart: Connector 51">
              <a:extLst>
                <a:ext uri="{FF2B5EF4-FFF2-40B4-BE49-F238E27FC236}">
                  <a16:creationId xmlns:a16="http://schemas.microsoft.com/office/drawing/2014/main" id="{C03A443B-B6EE-B0F0-340D-81C9EE93755D}"/>
                </a:ext>
              </a:extLst>
            </p:cNvPr>
            <p:cNvSpPr/>
            <p:nvPr/>
          </p:nvSpPr>
          <p:spPr>
            <a:xfrm>
              <a:off x="5488608" y="5542365"/>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Flowchart: Connector 52">
              <a:extLst>
                <a:ext uri="{FF2B5EF4-FFF2-40B4-BE49-F238E27FC236}">
                  <a16:creationId xmlns:a16="http://schemas.microsoft.com/office/drawing/2014/main" id="{2984AEA8-450A-C8DA-24AF-248A30D6D39C}"/>
                </a:ext>
              </a:extLst>
            </p:cNvPr>
            <p:cNvSpPr/>
            <p:nvPr/>
          </p:nvSpPr>
          <p:spPr>
            <a:xfrm>
              <a:off x="5497286" y="522013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Flowchart: Connector 53">
              <a:extLst>
                <a:ext uri="{FF2B5EF4-FFF2-40B4-BE49-F238E27FC236}">
                  <a16:creationId xmlns:a16="http://schemas.microsoft.com/office/drawing/2014/main" id="{DEC11503-58A8-EAD2-F89A-4ACA6BA23316}"/>
                </a:ext>
              </a:extLst>
            </p:cNvPr>
            <p:cNvSpPr/>
            <p:nvPr/>
          </p:nvSpPr>
          <p:spPr>
            <a:xfrm>
              <a:off x="5497286" y="492038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Flowchart: Connector 54">
              <a:extLst>
                <a:ext uri="{FF2B5EF4-FFF2-40B4-BE49-F238E27FC236}">
                  <a16:creationId xmlns:a16="http://schemas.microsoft.com/office/drawing/2014/main" id="{C8B6C449-FD51-19CF-B702-71EBECB84D23}"/>
                </a:ext>
              </a:extLst>
            </p:cNvPr>
            <p:cNvSpPr/>
            <p:nvPr/>
          </p:nvSpPr>
          <p:spPr>
            <a:xfrm>
              <a:off x="5497286" y="4590661"/>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Flowchart: Connector 55">
              <a:extLst>
                <a:ext uri="{FF2B5EF4-FFF2-40B4-BE49-F238E27FC236}">
                  <a16:creationId xmlns:a16="http://schemas.microsoft.com/office/drawing/2014/main" id="{E518253A-93ED-C317-7E71-F31DFAD1A1C0}"/>
                </a:ext>
              </a:extLst>
            </p:cNvPr>
            <p:cNvSpPr/>
            <p:nvPr/>
          </p:nvSpPr>
          <p:spPr>
            <a:xfrm>
              <a:off x="4889830" y="438083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Flowchart: Connector 56">
              <a:extLst>
                <a:ext uri="{FF2B5EF4-FFF2-40B4-BE49-F238E27FC236}">
                  <a16:creationId xmlns:a16="http://schemas.microsoft.com/office/drawing/2014/main" id="{310E653B-F725-4C2A-99D9-DF72040923EE}"/>
                </a:ext>
              </a:extLst>
            </p:cNvPr>
            <p:cNvSpPr/>
            <p:nvPr/>
          </p:nvSpPr>
          <p:spPr>
            <a:xfrm>
              <a:off x="5879115" y="5100235"/>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Flowchart: Connector 57">
              <a:extLst>
                <a:ext uri="{FF2B5EF4-FFF2-40B4-BE49-F238E27FC236}">
                  <a16:creationId xmlns:a16="http://schemas.microsoft.com/office/drawing/2014/main" id="{9E7A7CDA-419B-8649-9497-0CC38A520744}"/>
                </a:ext>
              </a:extLst>
            </p:cNvPr>
            <p:cNvSpPr/>
            <p:nvPr/>
          </p:nvSpPr>
          <p:spPr>
            <a:xfrm>
              <a:off x="6061352" y="5100235"/>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Flowchart: Connector 58">
              <a:extLst>
                <a:ext uri="{FF2B5EF4-FFF2-40B4-BE49-F238E27FC236}">
                  <a16:creationId xmlns:a16="http://schemas.microsoft.com/office/drawing/2014/main" id="{66CF3408-2968-268D-8445-1966E0288C07}"/>
                </a:ext>
              </a:extLst>
            </p:cNvPr>
            <p:cNvSpPr/>
            <p:nvPr/>
          </p:nvSpPr>
          <p:spPr>
            <a:xfrm>
              <a:off x="6243588" y="5100235"/>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Flowchart: Connector 59">
              <a:extLst>
                <a:ext uri="{FF2B5EF4-FFF2-40B4-BE49-F238E27FC236}">
                  <a16:creationId xmlns:a16="http://schemas.microsoft.com/office/drawing/2014/main" id="{14E42793-C649-9F2D-C215-9E4197629AD9}"/>
                </a:ext>
              </a:extLst>
            </p:cNvPr>
            <p:cNvSpPr/>
            <p:nvPr/>
          </p:nvSpPr>
          <p:spPr>
            <a:xfrm>
              <a:off x="6469216" y="552737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Flowchart: Connector 60">
              <a:extLst>
                <a:ext uri="{FF2B5EF4-FFF2-40B4-BE49-F238E27FC236}">
                  <a16:creationId xmlns:a16="http://schemas.microsoft.com/office/drawing/2014/main" id="{4966CC8A-4FEF-89CF-E9CC-B5AC80FCB17B}"/>
                </a:ext>
              </a:extLst>
            </p:cNvPr>
            <p:cNvSpPr/>
            <p:nvPr/>
          </p:nvSpPr>
          <p:spPr>
            <a:xfrm>
              <a:off x="6477894" y="5205145"/>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Flowchart: Connector 61">
              <a:extLst>
                <a:ext uri="{FF2B5EF4-FFF2-40B4-BE49-F238E27FC236}">
                  <a16:creationId xmlns:a16="http://schemas.microsoft.com/office/drawing/2014/main" id="{E83167FD-5962-7924-B8D4-1E487FC0283E}"/>
                </a:ext>
              </a:extLst>
            </p:cNvPr>
            <p:cNvSpPr/>
            <p:nvPr/>
          </p:nvSpPr>
          <p:spPr>
            <a:xfrm>
              <a:off x="6477894" y="490539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Flowchart: Connector 62">
              <a:extLst>
                <a:ext uri="{FF2B5EF4-FFF2-40B4-BE49-F238E27FC236}">
                  <a16:creationId xmlns:a16="http://schemas.microsoft.com/office/drawing/2014/main" id="{459BE70A-3F38-AC0E-A5EF-C3CCF77419F3}"/>
                </a:ext>
              </a:extLst>
            </p:cNvPr>
            <p:cNvSpPr/>
            <p:nvPr/>
          </p:nvSpPr>
          <p:spPr>
            <a:xfrm>
              <a:off x="6477894" y="4575672"/>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Bildobjekt 7" descr="En bild som visar pixel, skärmbild, kvadrat, mönster&#10;&#10;AI-genererat innehåll kan vara felaktigt.">
            <a:extLst>
              <a:ext uri="{FF2B5EF4-FFF2-40B4-BE49-F238E27FC236}">
                <a16:creationId xmlns:a16="http://schemas.microsoft.com/office/drawing/2014/main" id="{59482EE4-8938-3ABA-E32E-60A120629A08}"/>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5673343" y="4646516"/>
            <a:ext cx="3081088" cy="1048587"/>
          </a:xfrm>
          <a:prstGeom prst="rect">
            <a:avLst/>
          </a:prstGeom>
        </p:spPr>
      </p:pic>
      <p:sp>
        <p:nvSpPr>
          <p:cNvPr id="16" name="Rektangel 15">
            <a:extLst>
              <a:ext uri="{FF2B5EF4-FFF2-40B4-BE49-F238E27FC236}">
                <a16:creationId xmlns:a16="http://schemas.microsoft.com/office/drawing/2014/main" id="{61335ED4-A392-8C9C-4711-54115F2E8F93}"/>
              </a:ext>
            </a:extLst>
          </p:cNvPr>
          <p:cNvSpPr/>
          <p:nvPr/>
        </p:nvSpPr>
        <p:spPr>
          <a:xfrm>
            <a:off x="5542928" y="5534526"/>
            <a:ext cx="3221789" cy="22726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a:p>
        </p:txBody>
      </p:sp>
    </p:spTree>
    <p:extLst>
      <p:ext uri="{BB962C8B-B14F-4D97-AF65-F5344CB8AC3E}">
        <p14:creationId xmlns:p14="http://schemas.microsoft.com/office/powerpoint/2010/main" val="2544343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2770344A-AFE0-3E3A-7091-1A79C6625F79}"/>
              </a:ext>
            </a:extLst>
          </p:cNvPr>
          <p:cNvSpPr>
            <a:spLocks noGrp="1"/>
          </p:cNvSpPr>
          <p:nvPr>
            <p:ph type="body" sz="quarter" idx="32"/>
          </p:nvPr>
        </p:nvSpPr>
        <p:spPr/>
        <p:txBody>
          <a:bodyPr/>
          <a:lstStyle/>
          <a:p>
            <a:endParaRPr lang="en-US"/>
          </a:p>
        </p:txBody>
      </p:sp>
      <p:sp>
        <p:nvSpPr>
          <p:cNvPr id="4" name="Text Placeholder 3">
            <a:extLst>
              <a:ext uri="{FF2B5EF4-FFF2-40B4-BE49-F238E27FC236}">
                <a16:creationId xmlns:a16="http://schemas.microsoft.com/office/drawing/2014/main" id="{886A2670-510E-9CAF-5E3A-90CF8BF4560B}"/>
              </a:ext>
            </a:extLst>
          </p:cNvPr>
          <p:cNvSpPr>
            <a:spLocks noGrp="1"/>
          </p:cNvSpPr>
          <p:nvPr>
            <p:ph type="body" sz="quarter" idx="33"/>
          </p:nvPr>
        </p:nvSpPr>
        <p:spPr>
          <a:xfrm>
            <a:off x="695325" y="1957388"/>
            <a:ext cx="5549331" cy="3784600"/>
          </a:xfrm>
        </p:spPr>
        <p:txBody>
          <a:bodyPr/>
          <a:lstStyle/>
          <a:p>
            <a:r>
              <a:rPr lang="sv-SE" dirty="0"/>
              <a:t>Represent circuit as a binary matrix  </a:t>
            </a:r>
          </a:p>
          <a:p>
            <a:pPr marL="182562" lvl="1" indent="0">
              <a:buNone/>
            </a:pPr>
            <a:r>
              <a:rPr lang="sv-SE" dirty="0"/>
              <a:t>	1=metal</a:t>
            </a:r>
          </a:p>
          <a:p>
            <a:pPr marL="182562" lvl="1" indent="0">
              <a:buNone/>
            </a:pPr>
            <a:r>
              <a:rPr lang="sv-SE" dirty="0"/>
              <a:t>	0= no metal</a:t>
            </a:r>
          </a:p>
          <a:p>
            <a:pPr lvl="1"/>
            <a:endParaRPr lang="sv-SE" dirty="0"/>
          </a:p>
          <a:p>
            <a:r>
              <a:rPr lang="sv-SE" dirty="0"/>
              <a:t>Each square is 0.9 mm in length</a:t>
            </a:r>
          </a:p>
          <a:p>
            <a:pPr marL="182562" lvl="1" indent="0">
              <a:buNone/>
            </a:pPr>
            <a:r>
              <a:rPr lang="sv-SE" dirty="0"/>
              <a:t>	L ≈ 120° @ 5 GHz</a:t>
            </a:r>
          </a:p>
          <a:p>
            <a:pPr lvl="1"/>
            <a:endParaRPr lang="sv-SE" dirty="0"/>
          </a:p>
          <a:p>
            <a:r>
              <a:rPr lang="sv-SE" dirty="0"/>
              <a:t>Randomly generate and select 13 x 13 matricies which satisfy certain conditions</a:t>
            </a:r>
          </a:p>
          <a:p>
            <a:endParaRPr lang="sv-SE" dirty="0"/>
          </a:p>
          <a:p>
            <a:endParaRPr lang="en-US" dirty="0"/>
          </a:p>
        </p:txBody>
      </p:sp>
      <p:sp>
        <p:nvSpPr>
          <p:cNvPr id="2" name="Rubrik 1">
            <a:extLst>
              <a:ext uri="{FF2B5EF4-FFF2-40B4-BE49-F238E27FC236}">
                <a16:creationId xmlns:a16="http://schemas.microsoft.com/office/drawing/2014/main" id="{A742F00F-5F1D-5564-5B89-D199578D9F2E}"/>
              </a:ext>
            </a:extLst>
          </p:cNvPr>
          <p:cNvSpPr>
            <a:spLocks noGrp="1"/>
          </p:cNvSpPr>
          <p:nvPr>
            <p:ph type="title"/>
          </p:nvPr>
        </p:nvSpPr>
        <p:spPr>
          <a:xfrm>
            <a:off x="685800" y="548640"/>
            <a:ext cx="10515600" cy="369332"/>
          </a:xfrm>
        </p:spPr>
        <p:txBody>
          <a:bodyPr/>
          <a:lstStyle/>
          <a:p>
            <a:r>
              <a:rPr lang="sv-SE" dirty="0"/>
              <a:t>Simulation</a:t>
            </a:r>
          </a:p>
        </p:txBody>
      </p:sp>
      <p:pic>
        <p:nvPicPr>
          <p:cNvPr id="8" name="Bildobjekt 7" descr="En bild som visar korsordspussel, kvadrat, skärmbild, text&#10;&#10;AI-genererat innehåll kan vara felaktigt.">
            <a:extLst>
              <a:ext uri="{FF2B5EF4-FFF2-40B4-BE49-F238E27FC236}">
                <a16:creationId xmlns:a16="http://schemas.microsoft.com/office/drawing/2014/main" id="{82C7F575-AB1E-C48B-B7F5-1402C8B223A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6244656" y="217882"/>
            <a:ext cx="2986709" cy="3032984"/>
          </a:xfrm>
          <a:prstGeom prst="rect">
            <a:avLst/>
          </a:prstGeom>
        </p:spPr>
      </p:pic>
      <p:pic>
        <p:nvPicPr>
          <p:cNvPr id="9" name="Bildobjekt 8" descr="En bild som visar text, diagram, linje, Graf&#10;&#10;AI-genererat innehåll kan vara felaktigt.">
            <a:extLst>
              <a:ext uri="{FF2B5EF4-FFF2-40B4-BE49-F238E27FC236}">
                <a16:creationId xmlns:a16="http://schemas.microsoft.com/office/drawing/2014/main" id="{7D213626-58B1-6363-F3D3-DEEC8188DC2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7589520" y="3250866"/>
            <a:ext cx="3775005" cy="3122744"/>
          </a:xfrm>
          <a:prstGeom prst="rect">
            <a:avLst/>
          </a:prstGeom>
        </p:spPr>
      </p:pic>
    </p:spTree>
    <p:extLst>
      <p:ext uri="{BB962C8B-B14F-4D97-AF65-F5344CB8AC3E}">
        <p14:creationId xmlns:p14="http://schemas.microsoft.com/office/powerpoint/2010/main" val="35157506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301B7EDD-CD4E-1B34-BE3B-2F9B950ADCC5}"/>
              </a:ext>
            </a:extLst>
          </p:cNvPr>
          <p:cNvSpPr>
            <a:spLocks noGrp="1"/>
          </p:cNvSpPr>
          <p:nvPr>
            <p:ph type="body" sz="quarter" idx="33"/>
          </p:nvPr>
        </p:nvSpPr>
        <p:spPr>
          <a:xfrm>
            <a:off x="694945" y="1956816"/>
            <a:ext cx="3645827" cy="3784600"/>
          </a:xfrm>
        </p:spPr>
        <p:txBody>
          <a:bodyPr/>
          <a:lstStyle/>
          <a:p>
            <a:r>
              <a:rPr lang="en-US" dirty="0">
                <a:cs typeface="Arial" panose="020B0604020202020204" pitchFamily="34" charset="0"/>
              </a:rPr>
              <a:t>Convert binary matrices into layouts in ADS using python</a:t>
            </a:r>
          </a:p>
          <a:p>
            <a:endParaRPr lang="en-US" dirty="0">
              <a:cs typeface="Arial" panose="020B0604020202020204" pitchFamily="34" charset="0"/>
            </a:endParaRPr>
          </a:p>
          <a:p>
            <a:endParaRPr lang="en-US" dirty="0">
              <a:cs typeface="Arial" panose="020B0604020202020204" pitchFamily="34" charset="0"/>
            </a:endParaRPr>
          </a:p>
          <a:p>
            <a:endParaRPr lang="en-US" dirty="0">
              <a:cs typeface="Arial" panose="020B0604020202020204" pitchFamily="34" charset="0"/>
            </a:endParaRPr>
          </a:p>
          <a:p>
            <a:r>
              <a:rPr lang="en-US" dirty="0">
                <a:cs typeface="Arial" panose="020B0604020202020204" pitchFamily="34" charset="0"/>
              </a:rPr>
              <a:t>Simulate S-parameters for 19 points between 1-10 GHz  </a:t>
            </a:r>
          </a:p>
          <a:p>
            <a:endParaRPr lang="en-US" dirty="0"/>
          </a:p>
        </p:txBody>
      </p:sp>
      <p:sp>
        <p:nvSpPr>
          <p:cNvPr id="2" name="Title 1">
            <a:extLst>
              <a:ext uri="{FF2B5EF4-FFF2-40B4-BE49-F238E27FC236}">
                <a16:creationId xmlns:a16="http://schemas.microsoft.com/office/drawing/2014/main" id="{0CC659DD-FDB8-A751-6C09-26AAC6DDF8F2}"/>
              </a:ext>
            </a:extLst>
          </p:cNvPr>
          <p:cNvSpPr>
            <a:spLocks noGrp="1"/>
          </p:cNvSpPr>
          <p:nvPr>
            <p:ph type="title"/>
          </p:nvPr>
        </p:nvSpPr>
        <p:spPr/>
        <p:txBody>
          <a:bodyPr>
            <a:normAutofit/>
          </a:bodyPr>
          <a:lstStyle/>
          <a:p>
            <a:r>
              <a:rPr lang="en-US" dirty="0"/>
              <a:t>Simulation</a:t>
            </a:r>
          </a:p>
        </p:txBody>
      </p:sp>
      <p:pic>
        <p:nvPicPr>
          <p:cNvPr id="5" name="Content Placeholder 8" descr="A screenshot of a computer&#10;&#10;Description automatically generated">
            <a:extLst>
              <a:ext uri="{FF2B5EF4-FFF2-40B4-BE49-F238E27FC236}">
                <a16:creationId xmlns:a16="http://schemas.microsoft.com/office/drawing/2014/main" id="{544872A5-AB25-1158-F620-B2BE04E91E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70580" y="1654472"/>
            <a:ext cx="5826475" cy="3784600"/>
          </a:xfrm>
          <a:prstGeom prst="rect">
            <a:avLst/>
          </a:prstGeom>
        </p:spPr>
      </p:pic>
      <p:sp>
        <p:nvSpPr>
          <p:cNvPr id="6" name="Arrow: Right 5">
            <a:extLst>
              <a:ext uri="{FF2B5EF4-FFF2-40B4-BE49-F238E27FC236}">
                <a16:creationId xmlns:a16="http://schemas.microsoft.com/office/drawing/2014/main" id="{48400B71-4561-DF0B-A17B-CD8FFD9D6958}"/>
              </a:ext>
            </a:extLst>
          </p:cNvPr>
          <p:cNvSpPr/>
          <p:nvPr/>
        </p:nvSpPr>
        <p:spPr>
          <a:xfrm>
            <a:off x="2519680" y="3089777"/>
            <a:ext cx="2950665" cy="670667"/>
          </a:xfrm>
          <a:prstGeom prst="right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pic>
        <p:nvPicPr>
          <p:cNvPr id="2052" name="Picture 4" descr="Python (programming language) - Wikipedia">
            <a:extLst>
              <a:ext uri="{FF2B5EF4-FFF2-40B4-BE49-F238E27FC236}">
                <a16:creationId xmlns:a16="http://schemas.microsoft.com/office/drawing/2014/main" id="{41D74965-B2B3-B98D-5C5B-DA3911BB98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9930" y="2985511"/>
            <a:ext cx="894590" cy="976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9339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0041F8C-1610-877E-670A-6CE834337EEF}"/>
              </a:ext>
            </a:extLst>
          </p:cNvPr>
          <p:cNvSpPr>
            <a:spLocks noGrp="1"/>
          </p:cNvSpPr>
          <p:nvPr>
            <p:ph type="title"/>
          </p:nvPr>
        </p:nvSpPr>
        <p:spPr/>
        <p:txBody>
          <a:bodyPr>
            <a:normAutofit/>
          </a:bodyPr>
          <a:lstStyle/>
          <a:p>
            <a:r>
              <a:rPr lang="en-US"/>
              <a:t>Simulation</a:t>
            </a:r>
          </a:p>
        </p:txBody>
      </p:sp>
      <p:grpSp>
        <p:nvGrpSpPr>
          <p:cNvPr id="22" name="Grupp 21">
            <a:extLst>
              <a:ext uri="{FF2B5EF4-FFF2-40B4-BE49-F238E27FC236}">
                <a16:creationId xmlns:a16="http://schemas.microsoft.com/office/drawing/2014/main" id="{E6AA98B5-4830-99E7-41B2-5A3A45BD6D06}"/>
              </a:ext>
            </a:extLst>
          </p:cNvPr>
          <p:cNvGrpSpPr/>
          <p:nvPr/>
        </p:nvGrpSpPr>
        <p:grpSpPr>
          <a:xfrm>
            <a:off x="1039509" y="3522309"/>
            <a:ext cx="9404054" cy="2787051"/>
            <a:chOff x="1729165" y="2739547"/>
            <a:chExt cx="10484007" cy="3061570"/>
          </a:xfrm>
        </p:grpSpPr>
        <p:pic>
          <p:nvPicPr>
            <p:cNvPr id="14" name="Picture 3" descr="A qr code with arrows and a few words&#10;&#10;Description automatically generated with medium confidence">
              <a:extLst>
                <a:ext uri="{FF2B5EF4-FFF2-40B4-BE49-F238E27FC236}">
                  <a16:creationId xmlns:a16="http://schemas.microsoft.com/office/drawing/2014/main" id="{BF27BA90-B688-A440-8867-674BC90DD1C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2242" t="14310" r="66123" b="17101"/>
            <a:stretch/>
          </p:blipFill>
          <p:spPr>
            <a:xfrm>
              <a:off x="1729165" y="2739547"/>
              <a:ext cx="3053634" cy="3061570"/>
            </a:xfrm>
            <a:prstGeom prst="rect">
              <a:avLst/>
            </a:prstGeom>
          </p:spPr>
        </p:pic>
        <p:sp>
          <p:nvSpPr>
            <p:cNvPr id="16" name="textruta 15">
              <a:extLst>
                <a:ext uri="{FF2B5EF4-FFF2-40B4-BE49-F238E27FC236}">
                  <a16:creationId xmlns:a16="http://schemas.microsoft.com/office/drawing/2014/main" id="{EBF67F6C-8A40-8344-E9EB-EB1DE4995C9B}"/>
                </a:ext>
              </a:extLst>
            </p:cNvPr>
            <p:cNvSpPr txBox="1"/>
            <p:nvPr/>
          </p:nvSpPr>
          <p:spPr>
            <a:xfrm>
              <a:off x="5527386" y="3230683"/>
              <a:ext cx="1112740" cy="1724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sv-SE" sz="1600" dirty="0">
                  <a:solidFill>
                    <a:srgbClr val="FF0000"/>
                  </a:solidFill>
                  <a:cs typeface="Arial" panose="020B0604020202020204" pitchFamily="34" charset="0"/>
                </a:rPr>
                <a:t>Re(S11)</a:t>
              </a:r>
            </a:p>
            <a:p>
              <a:r>
                <a:rPr lang="sv-SE" sz="1600" dirty="0">
                  <a:solidFill>
                    <a:srgbClr val="0070C0"/>
                  </a:solidFill>
                  <a:cs typeface="Arial" panose="020B0604020202020204" pitchFamily="34" charset="0"/>
                </a:rPr>
                <a:t>Im(S11)</a:t>
              </a:r>
            </a:p>
            <a:p>
              <a:r>
                <a:rPr lang="sv-SE" sz="1600" dirty="0">
                  <a:solidFill>
                    <a:srgbClr val="FF0000"/>
                  </a:solidFill>
                  <a:cs typeface="Arial" panose="020B0604020202020204" pitchFamily="34" charset="0"/>
                </a:rPr>
                <a:t>Re(S21)</a:t>
              </a:r>
            </a:p>
            <a:p>
              <a:r>
                <a:rPr lang="sv-SE" sz="1600" dirty="0">
                  <a:solidFill>
                    <a:srgbClr val="0070C0"/>
                  </a:solidFill>
                  <a:cs typeface="Arial" panose="020B0604020202020204" pitchFamily="34" charset="0"/>
                </a:rPr>
                <a:t>Im(S21)</a:t>
              </a:r>
            </a:p>
            <a:p>
              <a:r>
                <a:rPr lang="sv-SE" sz="1600" dirty="0">
                  <a:solidFill>
                    <a:srgbClr val="FF0000"/>
                  </a:solidFill>
                  <a:cs typeface="Arial" panose="020B0604020202020204" pitchFamily="34" charset="0"/>
                </a:rPr>
                <a:t>Re(S22)</a:t>
              </a:r>
            </a:p>
            <a:p>
              <a:r>
                <a:rPr lang="sv-SE" sz="1600" dirty="0">
                  <a:solidFill>
                    <a:srgbClr val="0070C0"/>
                  </a:solidFill>
                  <a:cs typeface="Arial" panose="020B0604020202020204" pitchFamily="34" charset="0"/>
                </a:rPr>
                <a:t>Im(S22)</a:t>
              </a:r>
              <a:endParaRPr lang="sv-SE" dirty="0">
                <a:solidFill>
                  <a:srgbClr val="0070C0"/>
                </a:solidFill>
                <a:cs typeface="Arial" panose="020B0604020202020204" pitchFamily="34" charset="0"/>
              </a:endParaRPr>
            </a:p>
          </p:txBody>
        </p:sp>
        <p:sp>
          <p:nvSpPr>
            <p:cNvPr id="18" name="textruta 17">
              <a:extLst>
                <a:ext uri="{FF2B5EF4-FFF2-40B4-BE49-F238E27FC236}">
                  <a16:creationId xmlns:a16="http://schemas.microsoft.com/office/drawing/2014/main" id="{3D8C8B21-9106-426E-DE32-E70A618CBD7D}"/>
                </a:ext>
              </a:extLst>
            </p:cNvPr>
            <p:cNvSpPr txBox="1"/>
            <p:nvPr/>
          </p:nvSpPr>
          <p:spPr>
            <a:xfrm>
              <a:off x="6470710" y="4269625"/>
              <a:ext cx="5742462" cy="517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sv-SE" sz="2000" dirty="0">
                  <a:latin typeface="+mn-lt"/>
                </a:rPr>
                <a:t>. . .  </a:t>
              </a:r>
              <a:r>
                <a:rPr lang="sv-SE" dirty="0">
                  <a:latin typeface="+mn-lt"/>
                </a:rPr>
                <a:t>(for 19 </a:t>
              </a:r>
              <a:r>
                <a:rPr lang="sv-SE" dirty="0">
                  <a:latin typeface="+mn-lt"/>
                  <a:ea typeface="+mn-lt"/>
                  <a:cs typeface="+mn-lt"/>
                </a:rPr>
                <a:t>frequencies</a:t>
              </a:r>
              <a:r>
                <a:rPr lang="sv-SE" dirty="0">
                  <a:latin typeface="+mn-lt"/>
                </a:rPr>
                <a:t>)</a:t>
              </a:r>
            </a:p>
          </p:txBody>
        </p:sp>
        <p:sp>
          <p:nvSpPr>
            <p:cNvPr id="21" name="Arrow: Right 5">
              <a:extLst>
                <a:ext uri="{FF2B5EF4-FFF2-40B4-BE49-F238E27FC236}">
                  <a16:creationId xmlns:a16="http://schemas.microsoft.com/office/drawing/2014/main" id="{30FFCC16-8B76-70B7-C1CD-13E53421BB80}"/>
                </a:ext>
              </a:extLst>
            </p:cNvPr>
            <p:cNvSpPr/>
            <p:nvPr/>
          </p:nvSpPr>
          <p:spPr>
            <a:xfrm>
              <a:off x="4754509" y="3971190"/>
              <a:ext cx="727430" cy="299827"/>
            </a:xfrm>
            <a:prstGeom prst="right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onstantia"/>
              </a:endParaRPr>
            </a:p>
          </p:txBody>
        </p:sp>
      </p:grpSp>
      <p:pic>
        <p:nvPicPr>
          <p:cNvPr id="24" name="Bildobjekt 23" descr="En bild som visar cirkel, skärmbild, kvadrat, text&#10;&#10;AI-genererat innehåll kan vara felaktigt.">
            <a:extLst>
              <a:ext uri="{FF2B5EF4-FFF2-40B4-BE49-F238E27FC236}">
                <a16:creationId xmlns:a16="http://schemas.microsoft.com/office/drawing/2014/main" id="{47DB2C87-12EB-1408-E6AE-BA50DCF15B63}"/>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6409824" y="827667"/>
            <a:ext cx="5327447" cy="3847934"/>
          </a:xfrm>
          <a:prstGeom prst="rect">
            <a:avLst/>
          </a:prstGeom>
        </p:spPr>
      </p:pic>
      <p:sp>
        <p:nvSpPr>
          <p:cNvPr id="5" name="TextBox 4">
            <a:extLst>
              <a:ext uri="{FF2B5EF4-FFF2-40B4-BE49-F238E27FC236}">
                <a16:creationId xmlns:a16="http://schemas.microsoft.com/office/drawing/2014/main" id="{3DD13EAB-65BC-5A62-F237-AD5112985C94}"/>
              </a:ext>
            </a:extLst>
          </p:cNvPr>
          <p:cNvSpPr txBox="1"/>
          <p:nvPr/>
        </p:nvSpPr>
        <p:spPr>
          <a:xfrm>
            <a:off x="454729" y="1318933"/>
            <a:ext cx="5181600" cy="923330"/>
          </a:xfrm>
          <a:prstGeom prst="rect">
            <a:avLst/>
          </a:prstGeom>
          <a:noFill/>
        </p:spPr>
        <p:txBody>
          <a:bodyPr wrap="square">
            <a:spAutoFit/>
          </a:bodyPr>
          <a:lstStyle/>
          <a:p>
            <a:pPr marL="285750" indent="-285750">
              <a:buFont typeface="Arial" panose="020B0604020202020204" pitchFamily="34" charset="0"/>
              <a:buChar char="•"/>
            </a:pPr>
            <a:r>
              <a:rPr lang="en-US" dirty="0"/>
              <a:t>Start simulation and extract data using python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Process all data using python</a:t>
            </a:r>
          </a:p>
        </p:txBody>
      </p:sp>
    </p:spTree>
    <p:extLst>
      <p:ext uri="{BB962C8B-B14F-4D97-AF65-F5344CB8AC3E}">
        <p14:creationId xmlns:p14="http://schemas.microsoft.com/office/powerpoint/2010/main" val="1010144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screenshot of a computer&#10;&#10;Description automatically generated">
            <a:extLst>
              <a:ext uri="{FF2B5EF4-FFF2-40B4-BE49-F238E27FC236}">
                <a16:creationId xmlns:a16="http://schemas.microsoft.com/office/drawing/2014/main" id="{FF0BB293-59D6-F593-4E8E-9C0340FE31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740" y="3025567"/>
            <a:ext cx="5238098" cy="3404764"/>
          </a:xfrm>
          <a:prstGeom prst="rect">
            <a:avLst/>
          </a:prstGeom>
        </p:spPr>
      </p:pic>
      <p:pic>
        <p:nvPicPr>
          <p:cNvPr id="125" name="Picture 124" descr="A screenshot of a computer&#10;&#10;Description automatically generated">
            <a:extLst>
              <a:ext uri="{FF2B5EF4-FFF2-40B4-BE49-F238E27FC236}">
                <a16:creationId xmlns:a16="http://schemas.microsoft.com/office/drawing/2014/main" id="{F4524745-FA76-0F05-82A6-44EBB1A801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0120" y="3182895"/>
            <a:ext cx="5084512" cy="3219639"/>
          </a:xfrm>
          <a:prstGeom prst="rect">
            <a:avLst/>
          </a:prstGeom>
        </p:spPr>
      </p:pic>
      <p:pic>
        <p:nvPicPr>
          <p:cNvPr id="133" name="Picture 132" descr="A qr code with arrows and a few words&#10;&#10;Description automatically generated with medium confidence">
            <a:extLst>
              <a:ext uri="{FF2B5EF4-FFF2-40B4-BE49-F238E27FC236}">
                <a16:creationId xmlns:a16="http://schemas.microsoft.com/office/drawing/2014/main" id="{AF6A189D-E159-90B3-E250-1FED79CDA7E6}"/>
              </a:ext>
            </a:extLst>
          </p:cNvPr>
          <p:cNvPicPr>
            <a:picLocks noChangeAspect="1"/>
          </p:cNvPicPr>
          <p:nvPr/>
        </p:nvPicPr>
        <p:blipFill>
          <a:blip r:embed="rId4">
            <a:extLst>
              <a:ext uri="{28A0092B-C50C-407E-A947-70E740481C1C}">
                <a14:useLocalDpi xmlns:a14="http://schemas.microsoft.com/office/drawing/2010/main" val="0"/>
              </a:ext>
            </a:extLst>
          </a:blip>
          <a:srcRect l="2242" t="14310" r="66123" b="17101"/>
          <a:stretch/>
        </p:blipFill>
        <p:spPr>
          <a:xfrm>
            <a:off x="1520571" y="1168710"/>
            <a:ext cx="2199812" cy="2185918"/>
          </a:xfrm>
          <a:prstGeom prst="rect">
            <a:avLst/>
          </a:prstGeom>
          <a:effectLst>
            <a:outerShdw blurRad="50800" dist="38100" dir="2700000" algn="tl" rotWithShape="0">
              <a:prstClr val="black">
                <a:alpha val="40000"/>
              </a:prstClr>
            </a:outerShdw>
          </a:effectLst>
        </p:spPr>
      </p:pic>
      <p:sp>
        <p:nvSpPr>
          <p:cNvPr id="135" name="Title 1">
            <a:extLst>
              <a:ext uri="{FF2B5EF4-FFF2-40B4-BE49-F238E27FC236}">
                <a16:creationId xmlns:a16="http://schemas.microsoft.com/office/drawing/2014/main" id="{BBAC124A-4131-E4FF-4AEC-A78914FFA434}"/>
              </a:ext>
            </a:extLst>
          </p:cNvPr>
          <p:cNvSpPr>
            <a:spLocks noGrp="1"/>
          </p:cNvSpPr>
          <p:nvPr>
            <p:ph type="title"/>
          </p:nvPr>
        </p:nvSpPr>
        <p:spPr>
          <a:xfrm>
            <a:off x="685800" y="548640"/>
            <a:ext cx="10515600" cy="369332"/>
          </a:xfrm>
        </p:spPr>
        <p:txBody>
          <a:bodyPr>
            <a:normAutofit/>
          </a:bodyPr>
          <a:lstStyle/>
          <a:p>
            <a:r>
              <a:rPr lang="en-US" dirty="0"/>
              <a:t>Neural-Network</a:t>
            </a:r>
          </a:p>
        </p:txBody>
      </p:sp>
      <p:grpSp>
        <p:nvGrpSpPr>
          <p:cNvPr id="3" name="Group 2">
            <a:extLst>
              <a:ext uri="{FF2B5EF4-FFF2-40B4-BE49-F238E27FC236}">
                <a16:creationId xmlns:a16="http://schemas.microsoft.com/office/drawing/2014/main" id="{4058BA5F-48D5-F670-28F2-5982BF2307E4}"/>
              </a:ext>
            </a:extLst>
          </p:cNvPr>
          <p:cNvGrpSpPr/>
          <p:nvPr/>
        </p:nvGrpSpPr>
        <p:grpSpPr>
          <a:xfrm>
            <a:off x="5614544" y="1582312"/>
            <a:ext cx="4780346" cy="1443255"/>
            <a:chOff x="4137989" y="2977940"/>
            <a:chExt cx="6053564" cy="1532001"/>
          </a:xfrm>
        </p:grpSpPr>
        <p:cxnSp>
          <p:nvCxnSpPr>
            <p:cNvPr id="11" name="Straight Arrow Connector 10">
              <a:extLst>
                <a:ext uri="{FF2B5EF4-FFF2-40B4-BE49-F238E27FC236}">
                  <a16:creationId xmlns:a16="http://schemas.microsoft.com/office/drawing/2014/main" id="{B88A954E-4E77-C6BF-69B7-F635566A1229}"/>
                </a:ext>
              </a:extLst>
            </p:cNvPr>
            <p:cNvCxnSpPr>
              <a:cxnSpLocks/>
            </p:cNvCxnSpPr>
            <p:nvPr/>
          </p:nvCxnSpPr>
          <p:spPr>
            <a:xfrm rot="10800000" flipV="1">
              <a:off x="7068907" y="3817523"/>
              <a:ext cx="652581" cy="44063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DC60338-9147-3387-AB17-A82202237CF9}"/>
                </a:ext>
              </a:extLst>
            </p:cNvPr>
            <p:cNvCxnSpPr>
              <a:cxnSpLocks/>
            </p:cNvCxnSpPr>
            <p:nvPr/>
          </p:nvCxnSpPr>
          <p:spPr>
            <a:xfrm flipH="1">
              <a:off x="7068906" y="4154740"/>
              <a:ext cx="565804" cy="9592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388E73A0-AF8B-3CD1-F6BA-78E2F56D3A06}"/>
                </a:ext>
              </a:extLst>
            </p:cNvPr>
            <p:cNvCxnSpPr>
              <a:cxnSpLocks/>
            </p:cNvCxnSpPr>
            <p:nvPr/>
          </p:nvCxnSpPr>
          <p:spPr>
            <a:xfrm rot="10800000" flipV="1">
              <a:off x="7112297" y="3862484"/>
              <a:ext cx="626548" cy="5845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C11DB29-E558-72B5-082F-AA98117CCE96}"/>
                </a:ext>
              </a:extLst>
            </p:cNvPr>
            <p:cNvCxnSpPr>
              <a:cxnSpLocks/>
            </p:cNvCxnSpPr>
            <p:nvPr/>
          </p:nvCxnSpPr>
          <p:spPr>
            <a:xfrm rot="10800000" flipV="1">
              <a:off x="7086263" y="3480304"/>
              <a:ext cx="643903" cy="440631"/>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D603192-187D-7040-DAD0-14CF2C00B493}"/>
                </a:ext>
              </a:extLst>
            </p:cNvPr>
            <p:cNvCxnSpPr>
              <a:cxnSpLocks/>
            </p:cNvCxnSpPr>
            <p:nvPr/>
          </p:nvCxnSpPr>
          <p:spPr>
            <a:xfrm rot="10800000">
              <a:off x="7034196" y="3568731"/>
              <a:ext cx="765394" cy="27127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F4B8AD9-8C01-C16E-99AF-77B8EDCDF9E8}"/>
                </a:ext>
              </a:extLst>
            </p:cNvPr>
            <p:cNvCxnSpPr>
              <a:cxnSpLocks/>
            </p:cNvCxnSpPr>
            <p:nvPr/>
          </p:nvCxnSpPr>
          <p:spPr>
            <a:xfrm flipH="1" flipV="1">
              <a:off x="7094937" y="4258152"/>
              <a:ext cx="609192" cy="158867"/>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0060792D-EA22-A03D-551E-3A3A7A044814}"/>
                </a:ext>
              </a:extLst>
            </p:cNvPr>
            <p:cNvCxnSpPr>
              <a:cxnSpLocks/>
            </p:cNvCxnSpPr>
            <p:nvPr/>
          </p:nvCxnSpPr>
          <p:spPr>
            <a:xfrm flipH="1" flipV="1">
              <a:off x="7112294" y="3935924"/>
              <a:ext cx="591836" cy="47360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DE00BCC-4CAD-B727-A54F-3B36E56ABA15}"/>
                </a:ext>
              </a:extLst>
            </p:cNvPr>
            <p:cNvCxnSpPr>
              <a:cxnSpLocks/>
            </p:cNvCxnSpPr>
            <p:nvPr/>
          </p:nvCxnSpPr>
          <p:spPr>
            <a:xfrm rot="10800000">
              <a:off x="7051548" y="3568730"/>
              <a:ext cx="643903" cy="848288"/>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615A3F3D-CCC8-8858-62FD-E9A24E866A80}"/>
                </a:ext>
              </a:extLst>
            </p:cNvPr>
            <p:cNvCxnSpPr>
              <a:cxnSpLocks/>
            </p:cNvCxnSpPr>
            <p:nvPr/>
          </p:nvCxnSpPr>
          <p:spPr>
            <a:xfrm flipH="1" flipV="1">
              <a:off x="7086259" y="3268983"/>
              <a:ext cx="609193" cy="117801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65E37FA-092E-7725-91DC-DA41888E2C83}"/>
                </a:ext>
              </a:extLst>
            </p:cNvPr>
            <p:cNvCxnSpPr>
              <a:cxnSpLocks/>
            </p:cNvCxnSpPr>
            <p:nvPr/>
          </p:nvCxnSpPr>
          <p:spPr>
            <a:xfrm rot="10800000">
              <a:off x="7077584" y="3239008"/>
              <a:ext cx="635226" cy="93821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F24C1ECB-2589-205E-4F02-8E9488AC75C8}"/>
                </a:ext>
              </a:extLst>
            </p:cNvPr>
            <p:cNvCxnSpPr>
              <a:cxnSpLocks/>
            </p:cNvCxnSpPr>
            <p:nvPr/>
          </p:nvCxnSpPr>
          <p:spPr>
            <a:xfrm rot="10800000">
              <a:off x="7077584" y="3561238"/>
              <a:ext cx="626548" cy="608489"/>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1D53794-2676-2BE2-D219-7FDA1CFD104D}"/>
                </a:ext>
              </a:extLst>
            </p:cNvPr>
            <p:cNvCxnSpPr>
              <a:cxnSpLocks/>
            </p:cNvCxnSpPr>
            <p:nvPr/>
          </p:nvCxnSpPr>
          <p:spPr>
            <a:xfrm rot="10800000">
              <a:off x="7060227" y="3913442"/>
              <a:ext cx="565803" cy="173855"/>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586DF0A-5E4B-630D-38C0-124DEA958B8A}"/>
                </a:ext>
              </a:extLst>
            </p:cNvPr>
            <p:cNvCxnSpPr>
              <a:cxnSpLocks/>
            </p:cNvCxnSpPr>
            <p:nvPr/>
          </p:nvCxnSpPr>
          <p:spPr>
            <a:xfrm rot="10800000">
              <a:off x="7086262" y="3246501"/>
              <a:ext cx="635226" cy="59350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6B0BE35-04F5-C115-AC99-913996083916}"/>
                </a:ext>
              </a:extLst>
            </p:cNvPr>
            <p:cNvCxnSpPr>
              <a:cxnSpLocks/>
            </p:cNvCxnSpPr>
            <p:nvPr/>
          </p:nvCxnSpPr>
          <p:spPr>
            <a:xfrm flipH="1" flipV="1">
              <a:off x="7077585" y="3276476"/>
              <a:ext cx="643903" cy="21132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B512E8-FC8F-F461-49DF-CB82284517EF}"/>
                </a:ext>
              </a:extLst>
            </p:cNvPr>
            <p:cNvCxnSpPr>
              <a:cxnSpLocks/>
            </p:cNvCxnSpPr>
            <p:nvPr/>
          </p:nvCxnSpPr>
          <p:spPr>
            <a:xfrm rot="10800000" flipV="1">
              <a:off x="7077585" y="3465317"/>
              <a:ext cx="652581" cy="148376"/>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3EBF6E82-3321-1521-B13D-FD8B048D4C28}"/>
                </a:ext>
              </a:extLst>
            </p:cNvPr>
            <p:cNvCxnSpPr>
              <a:cxnSpLocks/>
            </p:cNvCxnSpPr>
            <p:nvPr/>
          </p:nvCxnSpPr>
          <p:spPr>
            <a:xfrm rot="10800000" flipV="1">
              <a:off x="7103619" y="3472811"/>
              <a:ext cx="600514" cy="800329"/>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BEAD5F07-304B-5543-F576-4622E9D30617}"/>
                </a:ext>
              </a:extLst>
            </p:cNvPr>
            <p:cNvCxnSpPr>
              <a:cxnSpLocks/>
            </p:cNvCxnSpPr>
            <p:nvPr/>
          </p:nvCxnSpPr>
          <p:spPr>
            <a:xfrm flipH="1">
              <a:off x="7086263" y="3173061"/>
              <a:ext cx="635226" cy="88427"/>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E2DB32D-1B2E-A15D-549F-B97D79158457}"/>
                </a:ext>
              </a:extLst>
            </p:cNvPr>
            <p:cNvCxnSpPr>
              <a:cxnSpLocks/>
            </p:cNvCxnSpPr>
            <p:nvPr/>
          </p:nvCxnSpPr>
          <p:spPr>
            <a:xfrm rot="10800000" flipV="1">
              <a:off x="7103620" y="3120607"/>
              <a:ext cx="617869" cy="815315"/>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ECB0DCA-F10B-F5CD-68EC-71912D88A6C0}"/>
                </a:ext>
              </a:extLst>
            </p:cNvPr>
            <p:cNvCxnSpPr>
              <a:cxnSpLocks/>
            </p:cNvCxnSpPr>
            <p:nvPr/>
          </p:nvCxnSpPr>
          <p:spPr>
            <a:xfrm rot="10800000" flipV="1">
              <a:off x="7086265" y="3113113"/>
              <a:ext cx="713327" cy="50058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233737BE-2A43-4940-240C-400319BE3E92}"/>
                </a:ext>
              </a:extLst>
            </p:cNvPr>
            <p:cNvCxnSpPr>
              <a:cxnSpLocks/>
            </p:cNvCxnSpPr>
            <p:nvPr/>
          </p:nvCxnSpPr>
          <p:spPr>
            <a:xfrm flipH="1">
              <a:off x="7092088" y="3126346"/>
              <a:ext cx="629973" cy="1134036"/>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31" name="Group 30">
              <a:extLst>
                <a:ext uri="{FF2B5EF4-FFF2-40B4-BE49-F238E27FC236}">
                  <a16:creationId xmlns:a16="http://schemas.microsoft.com/office/drawing/2014/main" id="{7B78E31C-63EF-2D9E-FBEE-C8B97F916BFC}"/>
                </a:ext>
              </a:extLst>
            </p:cNvPr>
            <p:cNvGrpSpPr/>
            <p:nvPr/>
          </p:nvGrpSpPr>
          <p:grpSpPr>
            <a:xfrm>
              <a:off x="5368031" y="3113112"/>
              <a:ext cx="765396" cy="1326386"/>
              <a:chOff x="9912870" y="4893128"/>
              <a:chExt cx="884323" cy="1774656"/>
            </a:xfrm>
            <a:solidFill>
              <a:schemeClr val="tx1">
                <a:lumMod val="75000"/>
                <a:lumOff val="25000"/>
              </a:schemeClr>
            </a:solidFill>
          </p:grpSpPr>
          <p:cxnSp>
            <p:nvCxnSpPr>
              <p:cNvPr id="104" name="Straight Arrow Connector 103">
                <a:extLst>
                  <a:ext uri="{FF2B5EF4-FFF2-40B4-BE49-F238E27FC236}">
                    <a16:creationId xmlns:a16="http://schemas.microsoft.com/office/drawing/2014/main" id="{C614F5FC-4D69-EDDE-B190-C089403A93B8}"/>
                  </a:ext>
                </a:extLst>
              </p:cNvPr>
              <p:cNvCxnSpPr>
                <a:cxnSpLocks/>
              </p:cNvCxnSpPr>
              <p:nvPr/>
            </p:nvCxnSpPr>
            <p:spPr>
              <a:xfrm flipV="1">
                <a:off x="10003109" y="5135764"/>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Arrow Connector 104">
                <a:extLst>
                  <a:ext uri="{FF2B5EF4-FFF2-40B4-BE49-F238E27FC236}">
                    <a16:creationId xmlns:a16="http://schemas.microsoft.com/office/drawing/2014/main" id="{636DD3FC-00FE-B51D-12CC-A62659FC88F6}"/>
                  </a:ext>
                </a:extLst>
              </p:cNvPr>
              <p:cNvCxnSpPr>
                <a:cxnSpLocks/>
              </p:cNvCxnSpPr>
              <p:nvPr/>
            </p:nvCxnSpPr>
            <p:spPr>
              <a:xfrm flipV="1">
                <a:off x="10093345" y="5085633"/>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5BEF200F-B2C2-C23A-9E70-EDFC9E652F9B}"/>
                  </a:ext>
                </a:extLst>
              </p:cNvPr>
              <p:cNvCxnSpPr>
                <a:cxnSpLocks/>
              </p:cNvCxnSpPr>
              <p:nvPr/>
            </p:nvCxnSpPr>
            <p:spPr>
              <a:xfrm flipV="1">
                <a:off x="9983056" y="5586947"/>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37B20DEB-8FF3-D15D-0B0A-36D1C837758C}"/>
                  </a:ext>
                </a:extLst>
              </p:cNvPr>
              <p:cNvCxnSpPr>
                <a:cxnSpLocks/>
              </p:cNvCxnSpPr>
              <p:nvPr/>
            </p:nvCxnSpPr>
            <p:spPr>
              <a:xfrm flipV="1">
                <a:off x="9993082" y="5586948"/>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BB2390F1-72C1-6B36-8013-5469C22A21AB}"/>
                  </a:ext>
                </a:extLst>
              </p:cNvPr>
              <p:cNvCxnSpPr>
                <a:cxnSpLocks/>
              </p:cNvCxnSpPr>
              <p:nvPr/>
            </p:nvCxnSpPr>
            <p:spPr>
              <a:xfrm>
                <a:off x="9912872" y="5695232"/>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DAF27868-5AD0-07E6-B53D-7299DFA53DB2}"/>
                  </a:ext>
                </a:extLst>
              </p:cNvPr>
              <p:cNvCxnSpPr>
                <a:cxnSpLocks/>
              </p:cNvCxnSpPr>
              <p:nvPr/>
            </p:nvCxnSpPr>
            <p:spPr>
              <a:xfrm>
                <a:off x="10003114" y="4923207"/>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D43E73FE-3505-6AC7-421C-D955F948A917}"/>
                  </a:ext>
                </a:extLst>
              </p:cNvPr>
              <p:cNvCxnSpPr>
                <a:cxnSpLocks/>
              </p:cNvCxnSpPr>
              <p:nvPr/>
            </p:nvCxnSpPr>
            <p:spPr>
              <a:xfrm>
                <a:off x="10013140" y="4933233"/>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32CC283C-ED02-06EA-EA8D-58E87D6FF067}"/>
                  </a:ext>
                </a:extLst>
              </p:cNvPr>
              <p:cNvCxnSpPr>
                <a:cxnSpLocks/>
              </p:cNvCxnSpPr>
              <p:nvPr/>
            </p:nvCxnSpPr>
            <p:spPr>
              <a:xfrm>
                <a:off x="10033192" y="4923207"/>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E802034F-0CC1-8AEA-FDD2-A6ACFCEB06D2}"/>
                  </a:ext>
                </a:extLst>
              </p:cNvPr>
              <p:cNvCxnSpPr>
                <a:cxnSpLocks/>
              </p:cNvCxnSpPr>
              <p:nvPr/>
            </p:nvCxnSpPr>
            <p:spPr>
              <a:xfrm>
                <a:off x="10023165" y="4893128"/>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2A344F43-A33B-250A-522E-C0485D60EB7C}"/>
                  </a:ext>
                </a:extLst>
              </p:cNvPr>
              <p:cNvCxnSpPr>
                <a:cxnSpLocks/>
              </p:cNvCxnSpPr>
              <p:nvPr/>
            </p:nvCxnSpPr>
            <p:spPr>
              <a:xfrm>
                <a:off x="10013137" y="5244049"/>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7E601448-D9C4-068C-F2AA-6BAA4C00D161}"/>
                  </a:ext>
                </a:extLst>
              </p:cNvPr>
              <p:cNvCxnSpPr>
                <a:cxnSpLocks/>
              </p:cNvCxnSpPr>
              <p:nvPr/>
            </p:nvCxnSpPr>
            <p:spPr>
              <a:xfrm>
                <a:off x="10023163" y="5254075"/>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Arrow Connector 114">
                <a:extLst>
                  <a:ext uri="{FF2B5EF4-FFF2-40B4-BE49-F238E27FC236}">
                    <a16:creationId xmlns:a16="http://schemas.microsoft.com/office/drawing/2014/main" id="{37D41A79-B7B4-598F-CDE0-BDB53AB4CFF3}"/>
                  </a:ext>
                </a:extLst>
              </p:cNvPr>
              <p:cNvCxnSpPr>
                <a:cxnSpLocks/>
              </p:cNvCxnSpPr>
              <p:nvPr/>
            </p:nvCxnSpPr>
            <p:spPr>
              <a:xfrm>
                <a:off x="10113399" y="5364363"/>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Arrow Connector 115">
                <a:extLst>
                  <a:ext uri="{FF2B5EF4-FFF2-40B4-BE49-F238E27FC236}">
                    <a16:creationId xmlns:a16="http://schemas.microsoft.com/office/drawing/2014/main" id="{78E3E8F5-0C43-285E-9EE1-4475B6AEE7E0}"/>
                  </a:ext>
                </a:extLst>
              </p:cNvPr>
              <p:cNvCxnSpPr>
                <a:cxnSpLocks/>
              </p:cNvCxnSpPr>
              <p:nvPr/>
            </p:nvCxnSpPr>
            <p:spPr>
              <a:xfrm>
                <a:off x="10003110" y="5695233"/>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7" name="Straight Arrow Connector 116">
                <a:extLst>
                  <a:ext uri="{FF2B5EF4-FFF2-40B4-BE49-F238E27FC236}">
                    <a16:creationId xmlns:a16="http://schemas.microsoft.com/office/drawing/2014/main" id="{1C8D3603-2C39-C4DD-A040-55650767CD8C}"/>
                  </a:ext>
                </a:extLst>
              </p:cNvPr>
              <p:cNvCxnSpPr>
                <a:cxnSpLocks/>
              </p:cNvCxnSpPr>
              <p:nvPr/>
            </p:nvCxnSpPr>
            <p:spPr>
              <a:xfrm>
                <a:off x="10003110" y="6166470"/>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Arrow Connector 117">
                <a:extLst>
                  <a:ext uri="{FF2B5EF4-FFF2-40B4-BE49-F238E27FC236}">
                    <a16:creationId xmlns:a16="http://schemas.microsoft.com/office/drawing/2014/main" id="{D7B4DEF2-D7DD-CAFD-920A-A846EF06D0E9}"/>
                  </a:ext>
                </a:extLst>
              </p:cNvPr>
              <p:cNvCxnSpPr>
                <a:cxnSpLocks/>
              </p:cNvCxnSpPr>
              <p:nvPr/>
            </p:nvCxnSpPr>
            <p:spPr>
              <a:xfrm flipV="1">
                <a:off x="9993083" y="5998027"/>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9" name="Straight Arrow Connector 118">
                <a:extLst>
                  <a:ext uri="{FF2B5EF4-FFF2-40B4-BE49-F238E27FC236}">
                    <a16:creationId xmlns:a16="http://schemas.microsoft.com/office/drawing/2014/main" id="{30AC6B93-67CA-39CD-FC6F-FD2A4E24D97D}"/>
                  </a:ext>
                </a:extLst>
              </p:cNvPr>
              <p:cNvCxnSpPr>
                <a:cxnSpLocks/>
              </p:cNvCxnSpPr>
              <p:nvPr/>
            </p:nvCxnSpPr>
            <p:spPr>
              <a:xfrm flipV="1">
                <a:off x="10023161" y="5115711"/>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FED8BB04-C883-0A07-3756-950E621364F7}"/>
                  </a:ext>
                </a:extLst>
              </p:cNvPr>
              <p:cNvCxnSpPr>
                <a:cxnSpLocks/>
              </p:cNvCxnSpPr>
              <p:nvPr/>
            </p:nvCxnSpPr>
            <p:spPr>
              <a:xfrm flipV="1">
                <a:off x="10003109" y="6399079"/>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1" name="Straight Arrow Connector 120">
                <a:extLst>
                  <a:ext uri="{FF2B5EF4-FFF2-40B4-BE49-F238E27FC236}">
                    <a16:creationId xmlns:a16="http://schemas.microsoft.com/office/drawing/2014/main" id="{2F131B07-CAD6-CE68-E653-F2D0EAE94E32}"/>
                  </a:ext>
                </a:extLst>
              </p:cNvPr>
              <p:cNvCxnSpPr>
                <a:cxnSpLocks/>
              </p:cNvCxnSpPr>
              <p:nvPr/>
            </p:nvCxnSpPr>
            <p:spPr>
              <a:xfrm flipV="1">
                <a:off x="10003108" y="5566895"/>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Arrow Connector 121">
                <a:extLst>
                  <a:ext uri="{FF2B5EF4-FFF2-40B4-BE49-F238E27FC236}">
                    <a16:creationId xmlns:a16="http://schemas.microsoft.com/office/drawing/2014/main" id="{52FEA0D4-1F07-C8BE-BC2B-3E24EB52D2CD}"/>
                  </a:ext>
                </a:extLst>
              </p:cNvPr>
              <p:cNvCxnSpPr>
                <a:cxnSpLocks/>
              </p:cNvCxnSpPr>
              <p:nvPr/>
            </p:nvCxnSpPr>
            <p:spPr>
              <a:xfrm flipV="1">
                <a:off x="9912870" y="5998026"/>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2F749121-05FB-92AC-71BD-C2786CA983BE}"/>
                  </a:ext>
                </a:extLst>
              </p:cNvPr>
              <p:cNvCxnSpPr>
                <a:cxnSpLocks/>
              </p:cNvCxnSpPr>
              <p:nvPr/>
            </p:nvCxnSpPr>
            <p:spPr>
              <a:xfrm flipV="1">
                <a:off x="10003108" y="5095658"/>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615B5B07-C257-22AB-2EDE-FDC68BB0D49B}"/>
                </a:ext>
              </a:extLst>
            </p:cNvPr>
            <p:cNvGrpSpPr/>
            <p:nvPr/>
          </p:nvGrpSpPr>
          <p:grpSpPr>
            <a:xfrm>
              <a:off x="4137989" y="3111834"/>
              <a:ext cx="765394" cy="1326389"/>
              <a:chOff x="2977237" y="2585357"/>
              <a:chExt cx="884323" cy="1774656"/>
            </a:xfrm>
            <a:solidFill>
              <a:schemeClr val="tx1">
                <a:lumMod val="75000"/>
                <a:lumOff val="25000"/>
              </a:schemeClr>
            </a:solidFill>
          </p:grpSpPr>
          <p:cxnSp>
            <p:nvCxnSpPr>
              <p:cNvPr id="84" name="Straight Arrow Connector 83">
                <a:extLst>
                  <a:ext uri="{FF2B5EF4-FFF2-40B4-BE49-F238E27FC236}">
                    <a16:creationId xmlns:a16="http://schemas.microsoft.com/office/drawing/2014/main" id="{6A9AA49A-68EE-CED8-2C97-B66A28306B8F}"/>
                  </a:ext>
                </a:extLst>
              </p:cNvPr>
              <p:cNvCxnSpPr/>
              <p:nvPr/>
            </p:nvCxnSpPr>
            <p:spPr>
              <a:xfrm>
                <a:off x="3067481" y="2615436"/>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5C10337F-230C-59AC-663C-FCD2AB53E12B}"/>
                  </a:ext>
                </a:extLst>
              </p:cNvPr>
              <p:cNvCxnSpPr>
                <a:cxnSpLocks/>
              </p:cNvCxnSpPr>
              <p:nvPr/>
            </p:nvCxnSpPr>
            <p:spPr>
              <a:xfrm>
                <a:off x="3077507" y="2625462"/>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8E78D7B1-AB81-089C-EE4A-1F2ECCA7CA99}"/>
                  </a:ext>
                </a:extLst>
              </p:cNvPr>
              <p:cNvCxnSpPr>
                <a:cxnSpLocks/>
              </p:cNvCxnSpPr>
              <p:nvPr/>
            </p:nvCxnSpPr>
            <p:spPr>
              <a:xfrm>
                <a:off x="3097559" y="2615436"/>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6A6550D6-890B-AAF7-5EE5-9B2F03C116DD}"/>
                  </a:ext>
                </a:extLst>
              </p:cNvPr>
              <p:cNvCxnSpPr>
                <a:cxnSpLocks/>
              </p:cNvCxnSpPr>
              <p:nvPr/>
            </p:nvCxnSpPr>
            <p:spPr>
              <a:xfrm>
                <a:off x="3087532" y="2585357"/>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DD92ADD9-834D-1F85-E24A-40576C88E231}"/>
                  </a:ext>
                </a:extLst>
              </p:cNvPr>
              <p:cNvCxnSpPr>
                <a:cxnSpLocks/>
              </p:cNvCxnSpPr>
              <p:nvPr/>
            </p:nvCxnSpPr>
            <p:spPr>
              <a:xfrm>
                <a:off x="3077504" y="2936278"/>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51E9A0A1-6E39-6352-EF43-9D4BEACFCCF4}"/>
                  </a:ext>
                </a:extLst>
              </p:cNvPr>
              <p:cNvCxnSpPr>
                <a:cxnSpLocks/>
              </p:cNvCxnSpPr>
              <p:nvPr/>
            </p:nvCxnSpPr>
            <p:spPr>
              <a:xfrm>
                <a:off x="3087530" y="2946304"/>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Arrow Connector 89">
                <a:extLst>
                  <a:ext uri="{FF2B5EF4-FFF2-40B4-BE49-F238E27FC236}">
                    <a16:creationId xmlns:a16="http://schemas.microsoft.com/office/drawing/2014/main" id="{A62814AF-03A1-A8B9-BB20-FE9EE95928FB}"/>
                  </a:ext>
                </a:extLst>
              </p:cNvPr>
              <p:cNvCxnSpPr>
                <a:cxnSpLocks/>
              </p:cNvCxnSpPr>
              <p:nvPr/>
            </p:nvCxnSpPr>
            <p:spPr>
              <a:xfrm>
                <a:off x="3177766" y="3056592"/>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1" name="Straight Arrow Connector 90">
                <a:extLst>
                  <a:ext uri="{FF2B5EF4-FFF2-40B4-BE49-F238E27FC236}">
                    <a16:creationId xmlns:a16="http://schemas.microsoft.com/office/drawing/2014/main" id="{669C0131-53EF-F3E1-335B-E92C65A86945}"/>
                  </a:ext>
                </a:extLst>
              </p:cNvPr>
              <p:cNvCxnSpPr>
                <a:cxnSpLocks/>
              </p:cNvCxnSpPr>
              <p:nvPr/>
            </p:nvCxnSpPr>
            <p:spPr>
              <a:xfrm flipV="1">
                <a:off x="3157712" y="2777862"/>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2" name="Straight Arrow Connector 91">
                <a:extLst>
                  <a:ext uri="{FF2B5EF4-FFF2-40B4-BE49-F238E27FC236}">
                    <a16:creationId xmlns:a16="http://schemas.microsoft.com/office/drawing/2014/main" id="{5719417E-7C19-5FE6-4FB9-457AD206E34C}"/>
                  </a:ext>
                </a:extLst>
              </p:cNvPr>
              <p:cNvCxnSpPr>
                <a:cxnSpLocks/>
              </p:cNvCxnSpPr>
              <p:nvPr/>
            </p:nvCxnSpPr>
            <p:spPr>
              <a:xfrm>
                <a:off x="3067477" y="3387462"/>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DDE97C93-C87E-C975-8DD6-21FEC60B6D33}"/>
                  </a:ext>
                </a:extLst>
              </p:cNvPr>
              <p:cNvCxnSpPr>
                <a:cxnSpLocks/>
              </p:cNvCxnSpPr>
              <p:nvPr/>
            </p:nvCxnSpPr>
            <p:spPr>
              <a:xfrm flipV="1">
                <a:off x="3067476" y="2827993"/>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22BC89BC-0BF7-F77F-29A2-613D276FFA39}"/>
                  </a:ext>
                </a:extLst>
              </p:cNvPr>
              <p:cNvCxnSpPr>
                <a:cxnSpLocks/>
              </p:cNvCxnSpPr>
              <p:nvPr/>
            </p:nvCxnSpPr>
            <p:spPr>
              <a:xfrm flipV="1">
                <a:off x="3047423" y="3279176"/>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Arrow Connector 94">
                <a:extLst>
                  <a:ext uri="{FF2B5EF4-FFF2-40B4-BE49-F238E27FC236}">
                    <a16:creationId xmlns:a16="http://schemas.microsoft.com/office/drawing/2014/main" id="{3A548CFA-3E54-5555-772F-0013D0226313}"/>
                  </a:ext>
                </a:extLst>
              </p:cNvPr>
              <p:cNvCxnSpPr>
                <a:cxnSpLocks/>
              </p:cNvCxnSpPr>
              <p:nvPr/>
            </p:nvCxnSpPr>
            <p:spPr>
              <a:xfrm>
                <a:off x="2977239" y="3387461"/>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835BD978-D8CA-EE1F-647F-72EB3A375562}"/>
                  </a:ext>
                </a:extLst>
              </p:cNvPr>
              <p:cNvCxnSpPr>
                <a:cxnSpLocks/>
              </p:cNvCxnSpPr>
              <p:nvPr/>
            </p:nvCxnSpPr>
            <p:spPr>
              <a:xfrm>
                <a:off x="3067477" y="3858699"/>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7" name="Straight Arrow Connector 96">
                <a:extLst>
                  <a:ext uri="{FF2B5EF4-FFF2-40B4-BE49-F238E27FC236}">
                    <a16:creationId xmlns:a16="http://schemas.microsoft.com/office/drawing/2014/main" id="{9A343F03-2221-A632-8C70-00F5FBD8D8DE}"/>
                  </a:ext>
                </a:extLst>
              </p:cNvPr>
              <p:cNvCxnSpPr>
                <a:cxnSpLocks/>
              </p:cNvCxnSpPr>
              <p:nvPr/>
            </p:nvCxnSpPr>
            <p:spPr>
              <a:xfrm flipV="1">
                <a:off x="3057450" y="3690256"/>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E3C32597-3E2B-1B5A-FADD-7A60EBF7C6DE}"/>
                  </a:ext>
                </a:extLst>
              </p:cNvPr>
              <p:cNvCxnSpPr>
                <a:cxnSpLocks/>
              </p:cNvCxnSpPr>
              <p:nvPr/>
            </p:nvCxnSpPr>
            <p:spPr>
              <a:xfrm flipV="1">
                <a:off x="3057449" y="3279177"/>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Arrow Connector 98">
                <a:extLst>
                  <a:ext uri="{FF2B5EF4-FFF2-40B4-BE49-F238E27FC236}">
                    <a16:creationId xmlns:a16="http://schemas.microsoft.com/office/drawing/2014/main" id="{DD22D9FA-0BA7-A3C3-685C-94E96F727FF6}"/>
                  </a:ext>
                </a:extLst>
              </p:cNvPr>
              <p:cNvCxnSpPr>
                <a:cxnSpLocks/>
              </p:cNvCxnSpPr>
              <p:nvPr/>
            </p:nvCxnSpPr>
            <p:spPr>
              <a:xfrm flipV="1">
                <a:off x="3087528" y="2807940"/>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Arrow Connector 99">
                <a:extLst>
                  <a:ext uri="{FF2B5EF4-FFF2-40B4-BE49-F238E27FC236}">
                    <a16:creationId xmlns:a16="http://schemas.microsoft.com/office/drawing/2014/main" id="{54558743-875F-A99B-1748-175933E02D2F}"/>
                  </a:ext>
                </a:extLst>
              </p:cNvPr>
              <p:cNvCxnSpPr>
                <a:cxnSpLocks/>
              </p:cNvCxnSpPr>
              <p:nvPr/>
            </p:nvCxnSpPr>
            <p:spPr>
              <a:xfrm flipV="1">
                <a:off x="3067476" y="4091308"/>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Arrow Connector 100">
                <a:extLst>
                  <a:ext uri="{FF2B5EF4-FFF2-40B4-BE49-F238E27FC236}">
                    <a16:creationId xmlns:a16="http://schemas.microsoft.com/office/drawing/2014/main" id="{C929D316-40E9-B6CD-0A4E-A3A031C7E5E5}"/>
                  </a:ext>
                </a:extLst>
              </p:cNvPr>
              <p:cNvCxnSpPr>
                <a:cxnSpLocks/>
              </p:cNvCxnSpPr>
              <p:nvPr/>
            </p:nvCxnSpPr>
            <p:spPr>
              <a:xfrm flipV="1">
                <a:off x="3067475" y="3259124"/>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D87232BE-A988-33A9-E7D1-5C5CDF3E9409}"/>
                  </a:ext>
                </a:extLst>
              </p:cNvPr>
              <p:cNvCxnSpPr>
                <a:cxnSpLocks/>
              </p:cNvCxnSpPr>
              <p:nvPr/>
            </p:nvCxnSpPr>
            <p:spPr>
              <a:xfrm flipV="1">
                <a:off x="2977237" y="3690255"/>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Arrow Connector 102">
                <a:extLst>
                  <a:ext uri="{FF2B5EF4-FFF2-40B4-BE49-F238E27FC236}">
                    <a16:creationId xmlns:a16="http://schemas.microsoft.com/office/drawing/2014/main" id="{BE1CC871-21D9-DF00-B78C-95471A96D89B}"/>
                  </a:ext>
                </a:extLst>
              </p:cNvPr>
              <p:cNvCxnSpPr>
                <a:cxnSpLocks/>
              </p:cNvCxnSpPr>
              <p:nvPr/>
            </p:nvCxnSpPr>
            <p:spPr>
              <a:xfrm flipV="1">
                <a:off x="3067475" y="2787887"/>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33" name="Flowchart: Connector 32">
              <a:extLst>
                <a:ext uri="{FF2B5EF4-FFF2-40B4-BE49-F238E27FC236}">
                  <a16:creationId xmlns:a16="http://schemas.microsoft.com/office/drawing/2014/main" id="{F93EDE52-64C5-36B8-78BF-2A8202A633C4}"/>
                </a:ext>
              </a:extLst>
            </p:cNvPr>
            <p:cNvSpPr/>
            <p:nvPr/>
          </p:nvSpPr>
          <p:spPr>
            <a:xfrm>
              <a:off x="4138743" y="3335571"/>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34" name="Flowchart: Connector 33">
              <a:extLst>
                <a:ext uri="{FF2B5EF4-FFF2-40B4-BE49-F238E27FC236}">
                  <a16:creationId xmlns:a16="http://schemas.microsoft.com/office/drawing/2014/main" id="{66F696F6-2911-8600-5692-F92CDCD687DB}"/>
                </a:ext>
              </a:extLst>
            </p:cNvPr>
            <p:cNvSpPr/>
            <p:nvPr/>
          </p:nvSpPr>
          <p:spPr>
            <a:xfrm>
              <a:off x="4138742" y="3005847"/>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35" name="Flowchart: Connector 34">
              <a:extLst>
                <a:ext uri="{FF2B5EF4-FFF2-40B4-BE49-F238E27FC236}">
                  <a16:creationId xmlns:a16="http://schemas.microsoft.com/office/drawing/2014/main" id="{9DECB844-6B26-9A98-7D87-D9D8C4C5E4AF}"/>
                </a:ext>
              </a:extLst>
            </p:cNvPr>
            <p:cNvSpPr/>
            <p:nvPr/>
          </p:nvSpPr>
          <p:spPr>
            <a:xfrm>
              <a:off x="4138742" y="366529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36" name="Flowchart: Connector 35">
              <a:extLst>
                <a:ext uri="{FF2B5EF4-FFF2-40B4-BE49-F238E27FC236}">
                  <a16:creationId xmlns:a16="http://schemas.microsoft.com/office/drawing/2014/main" id="{5087DE12-F3FD-13F3-884A-24BA6066499A}"/>
                </a:ext>
              </a:extLst>
            </p:cNvPr>
            <p:cNvSpPr/>
            <p:nvPr/>
          </p:nvSpPr>
          <p:spPr>
            <a:xfrm>
              <a:off x="4138743" y="399501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37" name="Flowchart: Connector 36">
              <a:extLst>
                <a:ext uri="{FF2B5EF4-FFF2-40B4-BE49-F238E27FC236}">
                  <a16:creationId xmlns:a16="http://schemas.microsoft.com/office/drawing/2014/main" id="{15631871-7A23-C24D-0CCE-F3E0EEBDC71D}"/>
                </a:ext>
              </a:extLst>
            </p:cNvPr>
            <p:cNvSpPr/>
            <p:nvPr/>
          </p:nvSpPr>
          <p:spPr>
            <a:xfrm>
              <a:off x="4138742" y="432474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38" name="Flowchart: Connector 37">
              <a:extLst>
                <a:ext uri="{FF2B5EF4-FFF2-40B4-BE49-F238E27FC236}">
                  <a16:creationId xmlns:a16="http://schemas.microsoft.com/office/drawing/2014/main" id="{A3B63DBB-1EFE-360A-7561-8B73B02B2A4F}"/>
                </a:ext>
              </a:extLst>
            </p:cNvPr>
            <p:cNvSpPr/>
            <p:nvPr/>
          </p:nvSpPr>
          <p:spPr>
            <a:xfrm>
              <a:off x="7601243" y="3395520"/>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39" name="Flowchart: Connector 38">
              <a:extLst>
                <a:ext uri="{FF2B5EF4-FFF2-40B4-BE49-F238E27FC236}">
                  <a16:creationId xmlns:a16="http://schemas.microsoft.com/office/drawing/2014/main" id="{98C9D361-6CA1-0CB0-7D8D-BAF6E3093561}"/>
                </a:ext>
              </a:extLst>
            </p:cNvPr>
            <p:cNvSpPr/>
            <p:nvPr/>
          </p:nvSpPr>
          <p:spPr>
            <a:xfrm>
              <a:off x="7601242" y="3065796"/>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0" name="Flowchart: Connector 39">
              <a:extLst>
                <a:ext uri="{FF2B5EF4-FFF2-40B4-BE49-F238E27FC236}">
                  <a16:creationId xmlns:a16="http://schemas.microsoft.com/office/drawing/2014/main" id="{436C36FA-1469-E92E-801E-623D62E589C2}"/>
                </a:ext>
              </a:extLst>
            </p:cNvPr>
            <p:cNvSpPr/>
            <p:nvPr/>
          </p:nvSpPr>
          <p:spPr>
            <a:xfrm>
              <a:off x="7601241" y="3740230"/>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1" name="Flowchart: Connector 40">
              <a:extLst>
                <a:ext uri="{FF2B5EF4-FFF2-40B4-BE49-F238E27FC236}">
                  <a16:creationId xmlns:a16="http://schemas.microsoft.com/office/drawing/2014/main" id="{513C1C82-75D6-9525-D85A-5965E6C6BFB0}"/>
                </a:ext>
              </a:extLst>
            </p:cNvPr>
            <p:cNvSpPr/>
            <p:nvPr/>
          </p:nvSpPr>
          <p:spPr>
            <a:xfrm>
              <a:off x="7601243" y="4069955"/>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2" name="Flowchart: Connector 41">
              <a:extLst>
                <a:ext uri="{FF2B5EF4-FFF2-40B4-BE49-F238E27FC236}">
                  <a16:creationId xmlns:a16="http://schemas.microsoft.com/office/drawing/2014/main" id="{9405E145-C1EA-E978-A94E-CCA9CBB8B8EA}"/>
                </a:ext>
              </a:extLst>
            </p:cNvPr>
            <p:cNvSpPr/>
            <p:nvPr/>
          </p:nvSpPr>
          <p:spPr>
            <a:xfrm>
              <a:off x="7609919" y="4347220"/>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grpSp>
          <p:nvGrpSpPr>
            <p:cNvPr id="43" name="Group 42">
              <a:extLst>
                <a:ext uri="{FF2B5EF4-FFF2-40B4-BE49-F238E27FC236}">
                  <a16:creationId xmlns:a16="http://schemas.microsoft.com/office/drawing/2014/main" id="{A2D6D708-0E35-046F-94C6-80B818CF02B6}"/>
                </a:ext>
              </a:extLst>
            </p:cNvPr>
            <p:cNvGrpSpPr/>
            <p:nvPr/>
          </p:nvGrpSpPr>
          <p:grpSpPr>
            <a:xfrm>
              <a:off x="4803965" y="3068150"/>
              <a:ext cx="765396" cy="1326380"/>
              <a:chOff x="9030554" y="451471"/>
              <a:chExt cx="884323" cy="1774656"/>
            </a:xfrm>
            <a:solidFill>
              <a:schemeClr val="tx1">
                <a:lumMod val="75000"/>
                <a:lumOff val="25000"/>
              </a:schemeClr>
            </a:solidFill>
          </p:grpSpPr>
          <p:cxnSp>
            <p:nvCxnSpPr>
              <p:cNvPr id="64" name="Straight Arrow Connector 63">
                <a:extLst>
                  <a:ext uri="{FF2B5EF4-FFF2-40B4-BE49-F238E27FC236}">
                    <a16:creationId xmlns:a16="http://schemas.microsoft.com/office/drawing/2014/main" id="{0D1A0040-7C48-67DE-02E2-4398B6B72343}"/>
                  </a:ext>
                </a:extLst>
              </p:cNvPr>
              <p:cNvCxnSpPr>
                <a:cxnSpLocks/>
              </p:cNvCxnSpPr>
              <p:nvPr/>
            </p:nvCxnSpPr>
            <p:spPr>
              <a:xfrm rot="10800000" flipV="1">
                <a:off x="9120790" y="1454101"/>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CA9A666E-2A7F-5CB9-53F4-095745E0B8C5}"/>
                  </a:ext>
                </a:extLst>
              </p:cNvPr>
              <p:cNvCxnSpPr>
                <a:cxnSpLocks/>
              </p:cNvCxnSpPr>
              <p:nvPr/>
            </p:nvCxnSpPr>
            <p:spPr>
              <a:xfrm rot="10800000" flipV="1">
                <a:off x="9090712" y="942759"/>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Arrow Connector 65">
                <a:extLst>
                  <a:ext uri="{FF2B5EF4-FFF2-40B4-BE49-F238E27FC236}">
                    <a16:creationId xmlns:a16="http://schemas.microsoft.com/office/drawing/2014/main" id="{685380B1-0874-6150-76A3-855614A4F9AC}"/>
                  </a:ext>
                </a:extLst>
              </p:cNvPr>
              <p:cNvCxnSpPr>
                <a:cxnSpLocks/>
              </p:cNvCxnSpPr>
              <p:nvPr/>
            </p:nvCxnSpPr>
            <p:spPr>
              <a:xfrm rot="10800000">
                <a:off x="9030554" y="1061071"/>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8A6880B2-11C5-0583-9B2D-C661A4901EF6}"/>
                  </a:ext>
                </a:extLst>
              </p:cNvPr>
              <p:cNvCxnSpPr>
                <a:cxnSpLocks/>
              </p:cNvCxnSpPr>
              <p:nvPr/>
            </p:nvCxnSpPr>
            <p:spPr>
              <a:xfrm rot="10800000">
                <a:off x="9130812" y="1963437"/>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5BD6EE40-BA81-CB4B-7664-E0B9AFAB7B64}"/>
                  </a:ext>
                </a:extLst>
              </p:cNvPr>
              <p:cNvCxnSpPr>
                <a:cxnSpLocks/>
              </p:cNvCxnSpPr>
              <p:nvPr/>
            </p:nvCxnSpPr>
            <p:spPr>
              <a:xfrm rot="10800000">
                <a:off x="9150864" y="1612517"/>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004864B5-CFD6-12E2-C634-3E1958042023}"/>
                  </a:ext>
                </a:extLst>
              </p:cNvPr>
              <p:cNvCxnSpPr>
                <a:cxnSpLocks/>
              </p:cNvCxnSpPr>
              <p:nvPr/>
            </p:nvCxnSpPr>
            <p:spPr>
              <a:xfrm rot="10800000">
                <a:off x="9050602" y="1061070"/>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Arrow Connector 69">
                <a:extLst>
                  <a:ext uri="{FF2B5EF4-FFF2-40B4-BE49-F238E27FC236}">
                    <a16:creationId xmlns:a16="http://schemas.microsoft.com/office/drawing/2014/main" id="{AF8D790E-F2A1-1CB0-E3A1-79D32018056C}"/>
                  </a:ext>
                </a:extLst>
              </p:cNvPr>
              <p:cNvCxnSpPr>
                <a:cxnSpLocks/>
              </p:cNvCxnSpPr>
              <p:nvPr/>
            </p:nvCxnSpPr>
            <p:spPr>
              <a:xfrm rot="10800000">
                <a:off x="9070655" y="710150"/>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03679F1E-54C4-50E5-C2B0-58599B582274}"/>
                  </a:ext>
                </a:extLst>
              </p:cNvPr>
              <p:cNvCxnSpPr>
                <a:cxnSpLocks/>
              </p:cNvCxnSpPr>
              <p:nvPr/>
            </p:nvCxnSpPr>
            <p:spPr>
              <a:xfrm rot="10800000">
                <a:off x="9080683" y="619913"/>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Arrow Connector 71">
                <a:extLst>
                  <a:ext uri="{FF2B5EF4-FFF2-40B4-BE49-F238E27FC236}">
                    <a16:creationId xmlns:a16="http://schemas.microsoft.com/office/drawing/2014/main" id="{8C6B18D1-6931-5C8B-B85C-E699CABE6FBC}"/>
                  </a:ext>
                </a:extLst>
              </p:cNvPr>
              <p:cNvCxnSpPr>
                <a:cxnSpLocks/>
              </p:cNvCxnSpPr>
              <p:nvPr/>
            </p:nvCxnSpPr>
            <p:spPr>
              <a:xfrm rot="10800000">
                <a:off x="9080683" y="1051044"/>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3" name="Straight Arrow Connector 72">
                <a:extLst>
                  <a:ext uri="{FF2B5EF4-FFF2-40B4-BE49-F238E27FC236}">
                    <a16:creationId xmlns:a16="http://schemas.microsoft.com/office/drawing/2014/main" id="{EF20C909-A3F2-74BC-CC02-C03DBC7907DC}"/>
                  </a:ext>
                </a:extLst>
              </p:cNvPr>
              <p:cNvCxnSpPr>
                <a:cxnSpLocks/>
              </p:cNvCxnSpPr>
              <p:nvPr/>
            </p:nvCxnSpPr>
            <p:spPr>
              <a:xfrm rot="10800000">
                <a:off x="9060630" y="1522281"/>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C5160A30-6E26-0824-9325-7A38ADAE456E}"/>
                  </a:ext>
                </a:extLst>
              </p:cNvPr>
              <p:cNvCxnSpPr>
                <a:cxnSpLocks/>
              </p:cNvCxnSpPr>
              <p:nvPr/>
            </p:nvCxnSpPr>
            <p:spPr>
              <a:xfrm rot="10800000" flipV="1">
                <a:off x="9150867" y="1835102"/>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48B4F594-060A-30B5-F1CE-DFFB27E44320}"/>
                  </a:ext>
                </a:extLst>
              </p:cNvPr>
              <p:cNvCxnSpPr>
                <a:cxnSpLocks/>
              </p:cNvCxnSpPr>
              <p:nvPr/>
            </p:nvCxnSpPr>
            <p:spPr>
              <a:xfrm rot="10800000">
                <a:off x="9090710" y="629939"/>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D99DB4A6-420B-1D14-2FA3-82CCFFAD64A4}"/>
                  </a:ext>
                </a:extLst>
              </p:cNvPr>
              <p:cNvCxnSpPr>
                <a:cxnSpLocks/>
              </p:cNvCxnSpPr>
              <p:nvPr/>
            </p:nvCxnSpPr>
            <p:spPr>
              <a:xfrm rot="10800000" flipV="1">
                <a:off x="9070659" y="1393944"/>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7" name="Straight Arrow Connector 76">
                <a:extLst>
                  <a:ext uri="{FF2B5EF4-FFF2-40B4-BE49-F238E27FC236}">
                    <a16:creationId xmlns:a16="http://schemas.microsoft.com/office/drawing/2014/main" id="{AC44EF45-5BBE-6CDA-D439-8BAF647AEC33}"/>
                  </a:ext>
                </a:extLst>
              </p:cNvPr>
              <p:cNvCxnSpPr>
                <a:cxnSpLocks/>
              </p:cNvCxnSpPr>
              <p:nvPr/>
            </p:nvCxnSpPr>
            <p:spPr>
              <a:xfrm rot="10800000">
                <a:off x="9130815" y="740228"/>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A2E6CA5C-A41B-0954-AE16-93B327460B26}"/>
                  </a:ext>
                </a:extLst>
              </p:cNvPr>
              <p:cNvCxnSpPr>
                <a:cxnSpLocks/>
              </p:cNvCxnSpPr>
              <p:nvPr/>
            </p:nvCxnSpPr>
            <p:spPr>
              <a:xfrm rot="10800000" flipV="1">
                <a:off x="9080685" y="922707"/>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07E03A42-80AC-6CE4-D1C6-17D8B082DBD4}"/>
                  </a:ext>
                </a:extLst>
              </p:cNvPr>
              <p:cNvCxnSpPr>
                <a:cxnSpLocks/>
              </p:cNvCxnSpPr>
              <p:nvPr/>
            </p:nvCxnSpPr>
            <p:spPr>
              <a:xfrm rot="10800000" flipV="1">
                <a:off x="9110764" y="932733"/>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1279A1CF-D3AD-76BA-8F55-E894F87A4B2D}"/>
                  </a:ext>
                </a:extLst>
              </p:cNvPr>
              <p:cNvCxnSpPr>
                <a:cxnSpLocks/>
              </p:cNvCxnSpPr>
              <p:nvPr/>
            </p:nvCxnSpPr>
            <p:spPr>
              <a:xfrm rot="10800000" flipV="1">
                <a:off x="9130816" y="511628"/>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9EC9D468-306A-D0F3-8C25-2F1BA491757C}"/>
                  </a:ext>
                </a:extLst>
              </p:cNvPr>
              <p:cNvCxnSpPr>
                <a:cxnSpLocks/>
              </p:cNvCxnSpPr>
              <p:nvPr/>
            </p:nvCxnSpPr>
            <p:spPr>
              <a:xfrm rot="10800000" flipV="1">
                <a:off x="9110765" y="461498"/>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DAE13D3A-FF9F-E18C-979A-3BF6EE5C5AAF}"/>
                  </a:ext>
                </a:extLst>
              </p:cNvPr>
              <p:cNvCxnSpPr>
                <a:cxnSpLocks/>
              </p:cNvCxnSpPr>
              <p:nvPr/>
            </p:nvCxnSpPr>
            <p:spPr>
              <a:xfrm rot="10800000" flipV="1">
                <a:off x="9090714" y="451471"/>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192B1853-BBC5-9CCF-85B7-D18061E87AC8}"/>
                  </a:ext>
                </a:extLst>
              </p:cNvPr>
              <p:cNvCxnSpPr>
                <a:cxnSpLocks/>
              </p:cNvCxnSpPr>
              <p:nvPr/>
            </p:nvCxnSpPr>
            <p:spPr>
              <a:xfrm rot="10800000" flipV="1">
                <a:off x="9030555" y="471524"/>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44" name="Flowchart: Connector 43">
              <a:extLst>
                <a:ext uri="{FF2B5EF4-FFF2-40B4-BE49-F238E27FC236}">
                  <a16:creationId xmlns:a16="http://schemas.microsoft.com/office/drawing/2014/main" id="{F5433D95-2AE6-CDB2-A6F6-928F56C68633}"/>
                </a:ext>
              </a:extLst>
            </p:cNvPr>
            <p:cNvSpPr/>
            <p:nvPr/>
          </p:nvSpPr>
          <p:spPr>
            <a:xfrm>
              <a:off x="5379687" y="431724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5" name="Flowchart: Connector 44">
              <a:extLst>
                <a:ext uri="{FF2B5EF4-FFF2-40B4-BE49-F238E27FC236}">
                  <a16:creationId xmlns:a16="http://schemas.microsoft.com/office/drawing/2014/main" id="{CF1245C5-E51C-5938-05D2-8C7C50BE3398}"/>
                </a:ext>
              </a:extLst>
            </p:cNvPr>
            <p:cNvSpPr/>
            <p:nvPr/>
          </p:nvSpPr>
          <p:spPr>
            <a:xfrm>
              <a:off x="5379687" y="398752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6" name="Flowchart: Connector 45">
              <a:extLst>
                <a:ext uri="{FF2B5EF4-FFF2-40B4-BE49-F238E27FC236}">
                  <a16:creationId xmlns:a16="http://schemas.microsoft.com/office/drawing/2014/main" id="{26570EFD-ABF9-AD74-94FF-F6D3939C8AD7}"/>
                </a:ext>
              </a:extLst>
            </p:cNvPr>
            <p:cNvSpPr/>
            <p:nvPr/>
          </p:nvSpPr>
          <p:spPr>
            <a:xfrm>
              <a:off x="5371009" y="3695267"/>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7" name="Flowchart: Connector 46">
              <a:extLst>
                <a:ext uri="{FF2B5EF4-FFF2-40B4-BE49-F238E27FC236}">
                  <a16:creationId xmlns:a16="http://schemas.microsoft.com/office/drawing/2014/main" id="{203D21C3-BA16-9C74-F0E5-96B53DD73DEF}"/>
                </a:ext>
              </a:extLst>
            </p:cNvPr>
            <p:cNvSpPr/>
            <p:nvPr/>
          </p:nvSpPr>
          <p:spPr>
            <a:xfrm>
              <a:off x="5379687" y="3328077"/>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8" name="Flowchart: Connector 47">
              <a:extLst>
                <a:ext uri="{FF2B5EF4-FFF2-40B4-BE49-F238E27FC236}">
                  <a16:creationId xmlns:a16="http://schemas.microsoft.com/office/drawing/2014/main" id="{8A56DA88-AE5F-3B95-04AF-69AC554F9B09}"/>
                </a:ext>
              </a:extLst>
            </p:cNvPr>
            <p:cNvSpPr/>
            <p:nvPr/>
          </p:nvSpPr>
          <p:spPr>
            <a:xfrm>
              <a:off x="4772231" y="317070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9" name="Flowchart: Connector 48">
              <a:extLst>
                <a:ext uri="{FF2B5EF4-FFF2-40B4-BE49-F238E27FC236}">
                  <a16:creationId xmlns:a16="http://schemas.microsoft.com/office/drawing/2014/main" id="{7FD5D3A3-55AC-BF75-A888-1A51D3FE1675}"/>
                </a:ext>
              </a:extLst>
            </p:cNvPr>
            <p:cNvSpPr/>
            <p:nvPr/>
          </p:nvSpPr>
          <p:spPr>
            <a:xfrm>
              <a:off x="4772231" y="3500432"/>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0" name="Flowchart: Connector 49">
              <a:extLst>
                <a:ext uri="{FF2B5EF4-FFF2-40B4-BE49-F238E27FC236}">
                  <a16:creationId xmlns:a16="http://schemas.microsoft.com/office/drawing/2014/main" id="{2892E280-EDBF-2AE0-4151-010DA39043A3}"/>
                </a:ext>
              </a:extLst>
            </p:cNvPr>
            <p:cNvSpPr/>
            <p:nvPr/>
          </p:nvSpPr>
          <p:spPr>
            <a:xfrm>
              <a:off x="4772231" y="383015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1" name="Flowchart: Connector 50">
              <a:extLst>
                <a:ext uri="{FF2B5EF4-FFF2-40B4-BE49-F238E27FC236}">
                  <a16:creationId xmlns:a16="http://schemas.microsoft.com/office/drawing/2014/main" id="{3C9A9223-2947-4211-1249-86DE068F9C76}"/>
                </a:ext>
              </a:extLst>
            </p:cNvPr>
            <p:cNvSpPr/>
            <p:nvPr/>
          </p:nvSpPr>
          <p:spPr>
            <a:xfrm>
              <a:off x="4772231" y="415987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2" name="Flowchart: Connector 51">
              <a:extLst>
                <a:ext uri="{FF2B5EF4-FFF2-40B4-BE49-F238E27FC236}">
                  <a16:creationId xmlns:a16="http://schemas.microsoft.com/office/drawing/2014/main" id="{D8CBA9A2-A326-9352-033C-32C0D116AF02}"/>
                </a:ext>
              </a:extLst>
            </p:cNvPr>
            <p:cNvSpPr/>
            <p:nvPr/>
          </p:nvSpPr>
          <p:spPr>
            <a:xfrm>
              <a:off x="5978465" y="415987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3" name="Flowchart: Connector 52">
              <a:extLst>
                <a:ext uri="{FF2B5EF4-FFF2-40B4-BE49-F238E27FC236}">
                  <a16:creationId xmlns:a16="http://schemas.microsoft.com/office/drawing/2014/main" id="{F2A23C7C-D0A8-0F5A-A0DB-367A6CB24950}"/>
                </a:ext>
              </a:extLst>
            </p:cNvPr>
            <p:cNvSpPr/>
            <p:nvPr/>
          </p:nvSpPr>
          <p:spPr>
            <a:xfrm>
              <a:off x="5987143" y="383764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4" name="Flowchart: Connector 53">
              <a:extLst>
                <a:ext uri="{FF2B5EF4-FFF2-40B4-BE49-F238E27FC236}">
                  <a16:creationId xmlns:a16="http://schemas.microsoft.com/office/drawing/2014/main" id="{B3AFA071-1F16-E5CD-E8AC-FA13E90A3442}"/>
                </a:ext>
              </a:extLst>
            </p:cNvPr>
            <p:cNvSpPr/>
            <p:nvPr/>
          </p:nvSpPr>
          <p:spPr>
            <a:xfrm>
              <a:off x="5987143" y="353789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5" name="Flowchart: Connector 54">
              <a:extLst>
                <a:ext uri="{FF2B5EF4-FFF2-40B4-BE49-F238E27FC236}">
                  <a16:creationId xmlns:a16="http://schemas.microsoft.com/office/drawing/2014/main" id="{101D4C03-F682-A297-BC9D-2A4B755C7394}"/>
                </a:ext>
              </a:extLst>
            </p:cNvPr>
            <p:cNvSpPr/>
            <p:nvPr/>
          </p:nvSpPr>
          <p:spPr>
            <a:xfrm>
              <a:off x="5987143" y="3208175"/>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6" name="Flowchart: Connector 55">
              <a:extLst>
                <a:ext uri="{FF2B5EF4-FFF2-40B4-BE49-F238E27FC236}">
                  <a16:creationId xmlns:a16="http://schemas.microsoft.com/office/drawing/2014/main" id="{73C80B0D-C0A9-FB37-CB86-1412337DA688}"/>
                </a:ext>
              </a:extLst>
            </p:cNvPr>
            <p:cNvSpPr/>
            <p:nvPr/>
          </p:nvSpPr>
          <p:spPr>
            <a:xfrm>
              <a:off x="5379687" y="299835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7" name="Flowchart: Connector 56">
              <a:extLst>
                <a:ext uri="{FF2B5EF4-FFF2-40B4-BE49-F238E27FC236}">
                  <a16:creationId xmlns:a16="http://schemas.microsoft.com/office/drawing/2014/main" id="{06FE66B9-0FAE-7FB0-CA35-87E95D256D85}"/>
                </a:ext>
              </a:extLst>
            </p:cNvPr>
            <p:cNvSpPr/>
            <p:nvPr/>
          </p:nvSpPr>
          <p:spPr>
            <a:xfrm>
              <a:off x="6368972" y="3717749"/>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8" name="Flowchart: Connector 57">
              <a:extLst>
                <a:ext uri="{FF2B5EF4-FFF2-40B4-BE49-F238E27FC236}">
                  <a16:creationId xmlns:a16="http://schemas.microsoft.com/office/drawing/2014/main" id="{221D5F00-B5A3-82EC-20B6-F8C3D4BCACC7}"/>
                </a:ext>
              </a:extLst>
            </p:cNvPr>
            <p:cNvSpPr/>
            <p:nvPr/>
          </p:nvSpPr>
          <p:spPr>
            <a:xfrm>
              <a:off x="6551209" y="3717749"/>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59" name="Flowchart: Connector 58">
              <a:extLst>
                <a:ext uri="{FF2B5EF4-FFF2-40B4-BE49-F238E27FC236}">
                  <a16:creationId xmlns:a16="http://schemas.microsoft.com/office/drawing/2014/main" id="{5528057B-C432-A925-B790-4172EC6D8B5F}"/>
                </a:ext>
              </a:extLst>
            </p:cNvPr>
            <p:cNvSpPr/>
            <p:nvPr/>
          </p:nvSpPr>
          <p:spPr>
            <a:xfrm>
              <a:off x="6733445" y="3717749"/>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60" name="Flowchart: Connector 59">
              <a:extLst>
                <a:ext uri="{FF2B5EF4-FFF2-40B4-BE49-F238E27FC236}">
                  <a16:creationId xmlns:a16="http://schemas.microsoft.com/office/drawing/2014/main" id="{35772F35-07C1-CE29-16CB-B892BC30CB4C}"/>
                </a:ext>
              </a:extLst>
            </p:cNvPr>
            <p:cNvSpPr/>
            <p:nvPr/>
          </p:nvSpPr>
          <p:spPr>
            <a:xfrm>
              <a:off x="6959073" y="414489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61" name="Flowchart: Connector 60">
              <a:extLst>
                <a:ext uri="{FF2B5EF4-FFF2-40B4-BE49-F238E27FC236}">
                  <a16:creationId xmlns:a16="http://schemas.microsoft.com/office/drawing/2014/main" id="{6924E99A-5872-59CA-0B7E-39F5CAB7A45A}"/>
                </a:ext>
              </a:extLst>
            </p:cNvPr>
            <p:cNvSpPr/>
            <p:nvPr/>
          </p:nvSpPr>
          <p:spPr>
            <a:xfrm>
              <a:off x="6967751" y="382265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62" name="Flowchart: Connector 61">
              <a:extLst>
                <a:ext uri="{FF2B5EF4-FFF2-40B4-BE49-F238E27FC236}">
                  <a16:creationId xmlns:a16="http://schemas.microsoft.com/office/drawing/2014/main" id="{4581AE1A-EF7C-52CF-6B9F-2D29C468D716}"/>
                </a:ext>
              </a:extLst>
            </p:cNvPr>
            <p:cNvSpPr/>
            <p:nvPr/>
          </p:nvSpPr>
          <p:spPr>
            <a:xfrm>
              <a:off x="6967751" y="352291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63" name="Flowchart: Connector 62">
              <a:extLst>
                <a:ext uri="{FF2B5EF4-FFF2-40B4-BE49-F238E27FC236}">
                  <a16:creationId xmlns:a16="http://schemas.microsoft.com/office/drawing/2014/main" id="{4D1ACA67-EDA2-F870-35A9-2948A0121E87}"/>
                </a:ext>
              </a:extLst>
            </p:cNvPr>
            <p:cNvSpPr/>
            <p:nvPr/>
          </p:nvSpPr>
          <p:spPr>
            <a:xfrm>
              <a:off x="6967751" y="319318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latin typeface="Constantia"/>
              </a:endParaRPr>
            </a:p>
          </p:txBody>
        </p:sp>
        <p:sp>
          <p:nvSpPr>
            <p:cNvPr id="4" name="textruta 3">
              <a:extLst>
                <a:ext uri="{FF2B5EF4-FFF2-40B4-BE49-F238E27FC236}">
                  <a16:creationId xmlns:a16="http://schemas.microsoft.com/office/drawing/2014/main" id="{DF777059-8E27-B79D-19B6-8AA9F627D1D1}"/>
                </a:ext>
              </a:extLst>
            </p:cNvPr>
            <p:cNvSpPr txBox="1"/>
            <p:nvPr/>
          </p:nvSpPr>
          <p:spPr>
            <a:xfrm>
              <a:off x="8088445" y="2977940"/>
              <a:ext cx="2103108" cy="14701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sv-SE" sz="1400" dirty="0">
                  <a:solidFill>
                    <a:srgbClr val="FF0000"/>
                  </a:solidFill>
                  <a:cs typeface="Arial" panose="020B0604020202020204" pitchFamily="34" charset="0"/>
                </a:rPr>
                <a:t>Re(S11)</a:t>
              </a:r>
            </a:p>
            <a:p>
              <a:r>
                <a:rPr lang="sv-SE" sz="1400" dirty="0">
                  <a:solidFill>
                    <a:srgbClr val="0070C0"/>
                  </a:solidFill>
                  <a:cs typeface="Arial" panose="020B0604020202020204" pitchFamily="34" charset="0"/>
                </a:rPr>
                <a:t>Im(S11)</a:t>
              </a:r>
            </a:p>
            <a:p>
              <a:r>
                <a:rPr lang="sv-SE" sz="1400" dirty="0">
                  <a:solidFill>
                    <a:srgbClr val="FF0000"/>
                  </a:solidFill>
                  <a:cs typeface="Arial" panose="020B0604020202020204" pitchFamily="34" charset="0"/>
                </a:rPr>
                <a:t>Re(S21)</a:t>
              </a:r>
            </a:p>
            <a:p>
              <a:r>
                <a:rPr lang="sv-SE" sz="1400" dirty="0">
                  <a:solidFill>
                    <a:srgbClr val="0070C0"/>
                  </a:solidFill>
                  <a:cs typeface="Arial" panose="020B0604020202020204" pitchFamily="34" charset="0"/>
                </a:rPr>
                <a:t>Im(S21)</a:t>
              </a:r>
            </a:p>
            <a:p>
              <a:r>
                <a:rPr lang="sv-SE" sz="1400" dirty="0">
                  <a:solidFill>
                    <a:srgbClr val="FF0000"/>
                  </a:solidFill>
                  <a:cs typeface="Arial" panose="020B0604020202020204" pitchFamily="34" charset="0"/>
                </a:rPr>
                <a:t>Re(S22)</a:t>
              </a:r>
            </a:p>
            <a:p>
              <a:r>
                <a:rPr lang="sv-SE" sz="1400" dirty="0">
                  <a:solidFill>
                    <a:srgbClr val="0070C0"/>
                  </a:solidFill>
                  <a:cs typeface="Arial" panose="020B0604020202020204" pitchFamily="34" charset="0"/>
                </a:rPr>
                <a:t>Im(S22)</a:t>
              </a:r>
            </a:p>
          </p:txBody>
        </p:sp>
      </p:grpSp>
      <p:sp>
        <p:nvSpPr>
          <p:cNvPr id="5" name="textruta 4">
            <a:extLst>
              <a:ext uri="{FF2B5EF4-FFF2-40B4-BE49-F238E27FC236}">
                <a16:creationId xmlns:a16="http://schemas.microsoft.com/office/drawing/2014/main" id="{0B42A6E9-8155-7332-B0EC-B02F4D8B7E55}"/>
              </a:ext>
            </a:extLst>
          </p:cNvPr>
          <p:cNvSpPr txBox="1"/>
          <p:nvPr/>
        </p:nvSpPr>
        <p:spPr>
          <a:xfrm>
            <a:off x="9100166" y="2791796"/>
            <a:ext cx="26574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sv-SE" dirty="0">
                <a:cs typeface="Arial" panose="020B0604020202020204" pitchFamily="34" charset="0"/>
              </a:rPr>
              <a:t>. . . </a:t>
            </a:r>
            <a:r>
              <a:rPr lang="sv-SE" sz="1600" dirty="0">
                <a:cs typeface="Arial" panose="020B0604020202020204" pitchFamily="34" charset="0"/>
              </a:rPr>
              <a:t>(for 19 frequencies)</a:t>
            </a:r>
            <a:endParaRPr lang="sv-SE" sz="1200" dirty="0">
              <a:cs typeface="Arial" panose="020B0604020202020204" pitchFamily="34" charset="0"/>
            </a:endParaRPr>
          </a:p>
        </p:txBody>
      </p:sp>
      <p:sp>
        <p:nvSpPr>
          <p:cNvPr id="7" name="textruta 6">
            <a:extLst>
              <a:ext uri="{FF2B5EF4-FFF2-40B4-BE49-F238E27FC236}">
                <a16:creationId xmlns:a16="http://schemas.microsoft.com/office/drawing/2014/main" id="{D4F4459F-7B48-66B2-96C8-E67D56A5BB51}"/>
              </a:ext>
            </a:extLst>
          </p:cNvPr>
          <p:cNvSpPr txBox="1"/>
          <p:nvPr/>
        </p:nvSpPr>
        <p:spPr>
          <a:xfrm>
            <a:off x="4833287" y="818694"/>
            <a:ext cx="5447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sv-SE" dirty="0">
                <a:latin typeface="+mn-lt"/>
              </a:rPr>
              <a:t>14 convolutional layers with residual connections</a:t>
            </a:r>
          </a:p>
          <a:p>
            <a:pPr marL="285750" indent="-285750">
              <a:buFont typeface="Arial"/>
              <a:buChar char="•"/>
            </a:pPr>
            <a:r>
              <a:rPr lang="sv-SE" dirty="0">
                <a:latin typeface="+mn-lt"/>
              </a:rPr>
              <a:t>5 fully connected layers</a:t>
            </a:r>
          </a:p>
        </p:txBody>
      </p:sp>
      <p:sp>
        <p:nvSpPr>
          <p:cNvPr id="10" name="Arrow: Down 9">
            <a:extLst>
              <a:ext uri="{FF2B5EF4-FFF2-40B4-BE49-F238E27FC236}">
                <a16:creationId xmlns:a16="http://schemas.microsoft.com/office/drawing/2014/main" id="{77026A7A-02B9-077D-D4C2-E5BA87AD1C94}"/>
              </a:ext>
            </a:extLst>
          </p:cNvPr>
          <p:cNvSpPr/>
          <p:nvPr/>
        </p:nvSpPr>
        <p:spPr>
          <a:xfrm>
            <a:off x="2620477" y="3145316"/>
            <a:ext cx="719605" cy="1030646"/>
          </a:xfrm>
          <a:prstGeom prst="downArrow">
            <a:avLst/>
          </a:prstGeom>
          <a:solidFill>
            <a:srgbClr val="B8523D"/>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24" name="Arrow: Down 123">
            <a:extLst>
              <a:ext uri="{FF2B5EF4-FFF2-40B4-BE49-F238E27FC236}">
                <a16:creationId xmlns:a16="http://schemas.microsoft.com/office/drawing/2014/main" id="{AD2787B1-FE5A-1936-4166-518FFA3D29A5}"/>
              </a:ext>
            </a:extLst>
          </p:cNvPr>
          <p:cNvSpPr/>
          <p:nvPr/>
        </p:nvSpPr>
        <p:spPr>
          <a:xfrm rot="16200000">
            <a:off x="5062614" y="4520264"/>
            <a:ext cx="719605" cy="1030646"/>
          </a:xfrm>
          <a:prstGeom prst="downArrow">
            <a:avLst/>
          </a:prstGeom>
          <a:solidFill>
            <a:srgbClr val="B8523D"/>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
        <p:nvSpPr>
          <p:cNvPr id="126" name="Arrow: Down 125">
            <a:extLst>
              <a:ext uri="{FF2B5EF4-FFF2-40B4-BE49-F238E27FC236}">
                <a16:creationId xmlns:a16="http://schemas.microsoft.com/office/drawing/2014/main" id="{25F2EF13-5C78-FE6A-FC2E-E306EF29EE15}"/>
              </a:ext>
            </a:extLst>
          </p:cNvPr>
          <p:cNvSpPr/>
          <p:nvPr/>
        </p:nvSpPr>
        <p:spPr>
          <a:xfrm rot="10800000">
            <a:off x="7051576" y="2841946"/>
            <a:ext cx="719605" cy="1030646"/>
          </a:xfrm>
          <a:prstGeom prst="downArrow">
            <a:avLst/>
          </a:prstGeom>
          <a:solidFill>
            <a:srgbClr val="B8523D"/>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dirty="0" err="1"/>
          </a:p>
        </p:txBody>
      </p:sp>
    </p:spTree>
    <p:extLst>
      <p:ext uri="{BB962C8B-B14F-4D97-AF65-F5344CB8AC3E}">
        <p14:creationId xmlns:p14="http://schemas.microsoft.com/office/powerpoint/2010/main" val="4208535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dobjekt 3" descr="En bild som visar text, diagram, skärmbild, Graf&#10;&#10;AI-genererat innehåll kan vara felaktigt.">
            <a:extLst>
              <a:ext uri="{FF2B5EF4-FFF2-40B4-BE49-F238E27FC236}">
                <a16:creationId xmlns:a16="http://schemas.microsoft.com/office/drawing/2014/main" id="{499724C4-6FD7-EF48-7119-07F932412D91}"/>
              </a:ext>
            </a:extLst>
          </p:cNvPr>
          <p:cNvPicPr>
            <a:picLocks noChangeAspect="1"/>
          </p:cNvPicPr>
          <p:nvPr/>
        </p:nvPicPr>
        <p:blipFill>
          <a:blip r:embed="rId2"/>
          <a:stretch>
            <a:fillRect/>
          </a:stretch>
        </p:blipFill>
        <p:spPr>
          <a:xfrm>
            <a:off x="685800" y="1456057"/>
            <a:ext cx="5990518" cy="4568117"/>
          </a:xfrm>
          <a:prstGeom prst="rect">
            <a:avLst/>
          </a:prstGeom>
        </p:spPr>
      </p:pic>
      <p:pic>
        <p:nvPicPr>
          <p:cNvPr id="5" name="Bildobjekt 4" descr="En bild som visar text, diagram, linje, Graf&#10;&#10;AI-genererat innehåll kan vara felaktigt.">
            <a:extLst>
              <a:ext uri="{FF2B5EF4-FFF2-40B4-BE49-F238E27FC236}">
                <a16:creationId xmlns:a16="http://schemas.microsoft.com/office/drawing/2014/main" id="{1E1F80C1-9E98-6656-9DA3-5B2C04D585BE}"/>
              </a:ext>
            </a:extLst>
          </p:cNvPr>
          <p:cNvPicPr>
            <a:picLocks noChangeAspect="1"/>
          </p:cNvPicPr>
          <p:nvPr/>
        </p:nvPicPr>
        <p:blipFill>
          <a:blip r:embed="rId3"/>
          <a:stretch>
            <a:fillRect/>
          </a:stretch>
        </p:blipFill>
        <p:spPr>
          <a:xfrm>
            <a:off x="6903862" y="3172884"/>
            <a:ext cx="4191352" cy="3135841"/>
          </a:xfrm>
          <a:prstGeom prst="rect">
            <a:avLst/>
          </a:prstGeom>
        </p:spPr>
      </p:pic>
      <p:pic>
        <p:nvPicPr>
          <p:cNvPr id="6" name="Bildobjekt 5" descr="En bild som visar text, diagram, skärmbild, linje&#10;&#10;AI-genererat innehåll kan vara felaktigt.">
            <a:extLst>
              <a:ext uri="{FF2B5EF4-FFF2-40B4-BE49-F238E27FC236}">
                <a16:creationId xmlns:a16="http://schemas.microsoft.com/office/drawing/2014/main" id="{18F71CB1-0183-293C-0ADC-A10F4C31EBAA}"/>
              </a:ext>
            </a:extLst>
          </p:cNvPr>
          <p:cNvPicPr>
            <a:picLocks noChangeAspect="1"/>
          </p:cNvPicPr>
          <p:nvPr/>
        </p:nvPicPr>
        <p:blipFill>
          <a:blip r:embed="rId4"/>
          <a:stretch>
            <a:fillRect/>
          </a:stretch>
        </p:blipFill>
        <p:spPr>
          <a:xfrm>
            <a:off x="6897513" y="303037"/>
            <a:ext cx="4197701" cy="3125963"/>
          </a:xfrm>
          <a:prstGeom prst="rect">
            <a:avLst/>
          </a:prstGeom>
        </p:spPr>
      </p:pic>
      <p:sp>
        <p:nvSpPr>
          <p:cNvPr id="7" name="Title 1">
            <a:extLst>
              <a:ext uri="{FF2B5EF4-FFF2-40B4-BE49-F238E27FC236}">
                <a16:creationId xmlns:a16="http://schemas.microsoft.com/office/drawing/2014/main" id="{E5EC9400-1E5B-06C9-6F3A-E4F7B6F36EE9}"/>
              </a:ext>
            </a:extLst>
          </p:cNvPr>
          <p:cNvSpPr>
            <a:spLocks noGrp="1"/>
          </p:cNvSpPr>
          <p:nvPr>
            <p:ph type="title"/>
          </p:nvPr>
        </p:nvSpPr>
        <p:spPr>
          <a:xfrm>
            <a:off x="685800" y="548640"/>
            <a:ext cx="10515600" cy="369332"/>
          </a:xfrm>
        </p:spPr>
        <p:txBody>
          <a:bodyPr>
            <a:normAutofit/>
          </a:bodyPr>
          <a:lstStyle/>
          <a:p>
            <a:r>
              <a:rPr lang="en-US"/>
              <a:t>Neural-Network</a:t>
            </a:r>
          </a:p>
        </p:txBody>
      </p:sp>
      <p:sp>
        <p:nvSpPr>
          <p:cNvPr id="10" name="Text Placeholder 9">
            <a:extLst>
              <a:ext uri="{FF2B5EF4-FFF2-40B4-BE49-F238E27FC236}">
                <a16:creationId xmlns:a16="http://schemas.microsoft.com/office/drawing/2014/main" id="{E1914AE5-3BF6-2E11-2B89-BC07E9BCE119}"/>
              </a:ext>
            </a:extLst>
          </p:cNvPr>
          <p:cNvSpPr>
            <a:spLocks noGrp="1"/>
          </p:cNvSpPr>
          <p:nvPr>
            <p:ph type="body" sz="quarter" idx="32"/>
          </p:nvPr>
        </p:nvSpPr>
        <p:spPr/>
        <p:txBody>
          <a:bodyPr/>
          <a:lstStyle/>
          <a:p>
            <a:endParaRPr lang="en-US"/>
          </a:p>
        </p:txBody>
      </p:sp>
    </p:spTree>
    <p:extLst>
      <p:ext uri="{BB962C8B-B14F-4D97-AF65-F5344CB8AC3E}">
        <p14:creationId xmlns:p14="http://schemas.microsoft.com/office/powerpoint/2010/main" val="34348671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001E4-0408-B02B-3238-ADE9E55C3C84}"/>
              </a:ext>
            </a:extLst>
          </p:cNvPr>
          <p:cNvSpPr>
            <a:spLocks noGrp="1"/>
          </p:cNvSpPr>
          <p:nvPr>
            <p:ph type="title"/>
          </p:nvPr>
        </p:nvSpPr>
        <p:spPr>
          <a:xfrm>
            <a:off x="685800" y="548640"/>
            <a:ext cx="10515600" cy="369332"/>
          </a:xfrm>
        </p:spPr>
        <p:txBody>
          <a:bodyPr/>
          <a:lstStyle/>
          <a:p>
            <a:r>
              <a:rPr lang="en-US"/>
              <a:t>Genetic Optimization</a:t>
            </a:r>
          </a:p>
        </p:txBody>
      </p:sp>
      <p:sp>
        <p:nvSpPr>
          <p:cNvPr id="15" name="Text Placeholder 14">
            <a:extLst>
              <a:ext uri="{FF2B5EF4-FFF2-40B4-BE49-F238E27FC236}">
                <a16:creationId xmlns:a16="http://schemas.microsoft.com/office/drawing/2014/main" id="{B6AF8FA0-D186-3F08-E589-875AB4296AE0}"/>
              </a:ext>
            </a:extLst>
          </p:cNvPr>
          <p:cNvSpPr>
            <a:spLocks noGrp="1"/>
          </p:cNvSpPr>
          <p:nvPr>
            <p:ph type="body" sz="quarter" idx="32"/>
          </p:nvPr>
        </p:nvSpPr>
        <p:spPr/>
        <p:txBody>
          <a:bodyPr/>
          <a:lstStyle/>
          <a:p>
            <a:endParaRPr lang="en-US"/>
          </a:p>
        </p:txBody>
      </p:sp>
      <p:sp>
        <p:nvSpPr>
          <p:cNvPr id="4" name="Rektangel: rundade hörn 3">
            <a:extLst>
              <a:ext uri="{FF2B5EF4-FFF2-40B4-BE49-F238E27FC236}">
                <a16:creationId xmlns:a16="http://schemas.microsoft.com/office/drawing/2014/main" id="{AD57EB8F-4DF2-6148-6FC2-C111C5C18815}"/>
              </a:ext>
            </a:extLst>
          </p:cNvPr>
          <p:cNvSpPr/>
          <p:nvPr/>
        </p:nvSpPr>
        <p:spPr>
          <a:xfrm>
            <a:off x="163903" y="2481351"/>
            <a:ext cx="1827610" cy="1035843"/>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600">
                <a:latin typeface="Arial" panose="020B0604020202020204" pitchFamily="34" charset="0"/>
                <a:cs typeface="Arial" panose="020B0604020202020204" pitchFamily="34" charset="0"/>
              </a:rPr>
              <a:t>Initial population</a:t>
            </a:r>
          </a:p>
        </p:txBody>
      </p:sp>
      <p:sp>
        <p:nvSpPr>
          <p:cNvPr id="5" name="Rektangel: rundade hörn 4">
            <a:extLst>
              <a:ext uri="{FF2B5EF4-FFF2-40B4-BE49-F238E27FC236}">
                <a16:creationId xmlns:a16="http://schemas.microsoft.com/office/drawing/2014/main" id="{C5472CEC-E000-E7EF-FF2E-E85DEE56AF38}"/>
              </a:ext>
            </a:extLst>
          </p:cNvPr>
          <p:cNvSpPr/>
          <p:nvPr/>
        </p:nvSpPr>
        <p:spPr>
          <a:xfrm>
            <a:off x="4893457" y="2487304"/>
            <a:ext cx="1366060" cy="10280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latin typeface="Arial" panose="020B0604020202020204" pitchFamily="34" charset="0"/>
                <a:cs typeface="Arial" panose="020B0604020202020204" pitchFamily="34" charset="0"/>
              </a:rPr>
              <a:t>Selection</a:t>
            </a:r>
          </a:p>
        </p:txBody>
      </p:sp>
      <p:sp>
        <p:nvSpPr>
          <p:cNvPr id="6" name="Rektangel: rundade hörn 5">
            <a:extLst>
              <a:ext uri="{FF2B5EF4-FFF2-40B4-BE49-F238E27FC236}">
                <a16:creationId xmlns:a16="http://schemas.microsoft.com/office/drawing/2014/main" id="{AF5E94E9-1E3C-73C4-6D72-542568898D69}"/>
              </a:ext>
            </a:extLst>
          </p:cNvPr>
          <p:cNvSpPr/>
          <p:nvPr/>
        </p:nvSpPr>
        <p:spPr>
          <a:xfrm>
            <a:off x="6787047" y="2487304"/>
            <a:ext cx="1311632" cy="10358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sv-SE" sz="1600">
                <a:latin typeface="Arial" panose="020B0604020202020204" pitchFamily="34" charset="0"/>
                <a:cs typeface="Arial" panose="020B0604020202020204" pitchFamily="34" charset="0"/>
              </a:rPr>
              <a:t>Crossover</a:t>
            </a:r>
          </a:p>
        </p:txBody>
      </p:sp>
      <p:sp>
        <p:nvSpPr>
          <p:cNvPr id="7" name="Rektangel: rundade hörn 6">
            <a:extLst>
              <a:ext uri="{FF2B5EF4-FFF2-40B4-BE49-F238E27FC236}">
                <a16:creationId xmlns:a16="http://schemas.microsoft.com/office/drawing/2014/main" id="{4D7D3600-7636-4032-A795-5E0AAECD7563}"/>
              </a:ext>
            </a:extLst>
          </p:cNvPr>
          <p:cNvSpPr/>
          <p:nvPr/>
        </p:nvSpPr>
        <p:spPr>
          <a:xfrm>
            <a:off x="8646244" y="2487304"/>
            <a:ext cx="1296081" cy="10358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sv-SE" sz="1600">
                <a:latin typeface="Arial" panose="020B0604020202020204" pitchFamily="34" charset="0"/>
                <a:cs typeface="Arial" panose="020B0604020202020204" pitchFamily="34" charset="0"/>
              </a:rPr>
              <a:t>Mutation</a:t>
            </a:r>
          </a:p>
        </p:txBody>
      </p:sp>
      <p:sp>
        <p:nvSpPr>
          <p:cNvPr id="8" name="Rektangel: rundade hörn 7">
            <a:extLst>
              <a:ext uri="{FF2B5EF4-FFF2-40B4-BE49-F238E27FC236}">
                <a16:creationId xmlns:a16="http://schemas.microsoft.com/office/drawing/2014/main" id="{3E7F4845-21D5-2749-79E4-1A0377365115}"/>
              </a:ext>
            </a:extLst>
          </p:cNvPr>
          <p:cNvSpPr/>
          <p:nvPr/>
        </p:nvSpPr>
        <p:spPr>
          <a:xfrm>
            <a:off x="2470793" y="2476132"/>
            <a:ext cx="2005469" cy="10410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latin typeface="Arial" panose="020B0604020202020204" pitchFamily="34" charset="0"/>
                <a:cs typeface="Arial" panose="020B0604020202020204" pitchFamily="34" charset="0"/>
              </a:rPr>
              <a:t>Evaluating</a:t>
            </a:r>
            <a:r>
              <a:rPr lang="sv-SE" sz="1600">
                <a:latin typeface="Arial" panose="020B0604020202020204" pitchFamily="34" charset="0"/>
                <a:cs typeface="Arial" panose="020B0604020202020204" pitchFamily="34" charset="0"/>
              </a:rPr>
              <a:t> </a:t>
            </a:r>
          </a:p>
          <a:p>
            <a:pPr algn="ctr"/>
            <a:r>
              <a:rPr lang="sv-SE" sz="1600">
                <a:latin typeface="Arial" panose="020B0604020202020204" pitchFamily="34" charset="0"/>
                <a:cs typeface="Arial" panose="020B0604020202020204" pitchFamily="34" charset="0"/>
              </a:rPr>
              <a:t> population </a:t>
            </a:r>
          </a:p>
          <a:p>
            <a:pPr algn="ctr"/>
            <a:r>
              <a:rPr lang="sv-SE" sz="1600" err="1">
                <a:latin typeface="Arial" panose="020B0604020202020204" pitchFamily="34" charset="0"/>
                <a:cs typeface="Arial" panose="020B0604020202020204" pitchFamily="34" charset="0"/>
              </a:rPr>
              <a:t>with</a:t>
            </a:r>
            <a:r>
              <a:rPr lang="sv-SE" sz="1600">
                <a:latin typeface="Arial" panose="020B0604020202020204" pitchFamily="34" charset="0"/>
                <a:cs typeface="Arial" panose="020B0604020202020204" pitchFamily="34" charset="0"/>
              </a:rPr>
              <a:t> NN</a:t>
            </a:r>
          </a:p>
        </p:txBody>
      </p:sp>
      <p:sp>
        <p:nvSpPr>
          <p:cNvPr id="9" name="Rektangel: rundade hörn 8">
            <a:extLst>
              <a:ext uri="{FF2B5EF4-FFF2-40B4-BE49-F238E27FC236}">
                <a16:creationId xmlns:a16="http://schemas.microsoft.com/office/drawing/2014/main" id="{1BCF9D40-33F6-6A7F-B898-85855C4D7961}"/>
              </a:ext>
            </a:extLst>
          </p:cNvPr>
          <p:cNvSpPr/>
          <p:nvPr/>
        </p:nvSpPr>
        <p:spPr>
          <a:xfrm>
            <a:off x="10457938" y="2487304"/>
            <a:ext cx="1404938" cy="1035843"/>
          </a:xfrm>
          <a:prstGeom prst="roundRect">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sv-SE" sz="1600">
                <a:latin typeface="Arial" panose="020B0604020202020204" pitchFamily="34" charset="0"/>
                <a:cs typeface="Arial" panose="020B0604020202020204" pitchFamily="34" charset="0"/>
              </a:rPr>
              <a:t>Solution</a:t>
            </a:r>
          </a:p>
        </p:txBody>
      </p:sp>
      <p:sp>
        <p:nvSpPr>
          <p:cNvPr id="17" name="Pil: höger 16">
            <a:extLst>
              <a:ext uri="{FF2B5EF4-FFF2-40B4-BE49-F238E27FC236}">
                <a16:creationId xmlns:a16="http://schemas.microsoft.com/office/drawing/2014/main" id="{AAE0232B-2BA8-39FD-5F5F-058C794F7CB3}"/>
              </a:ext>
            </a:extLst>
          </p:cNvPr>
          <p:cNvSpPr/>
          <p:nvPr/>
        </p:nvSpPr>
        <p:spPr>
          <a:xfrm>
            <a:off x="2037184" y="2756045"/>
            <a:ext cx="403021" cy="5079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sz="1600">
              <a:latin typeface="Arial" panose="020B0604020202020204" pitchFamily="34" charset="0"/>
              <a:cs typeface="Arial" panose="020B0604020202020204" pitchFamily="34" charset="0"/>
            </a:endParaRPr>
          </a:p>
        </p:txBody>
      </p:sp>
      <p:sp>
        <p:nvSpPr>
          <p:cNvPr id="18" name="Pil: höger 17">
            <a:extLst>
              <a:ext uri="{FF2B5EF4-FFF2-40B4-BE49-F238E27FC236}">
                <a16:creationId xmlns:a16="http://schemas.microsoft.com/office/drawing/2014/main" id="{4A569ADB-FFD9-0FA5-AB33-91F46DA5CF26}"/>
              </a:ext>
            </a:extLst>
          </p:cNvPr>
          <p:cNvSpPr/>
          <p:nvPr/>
        </p:nvSpPr>
        <p:spPr>
          <a:xfrm>
            <a:off x="4520234" y="2756044"/>
            <a:ext cx="325266" cy="5079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sz="1600">
              <a:latin typeface="Arial" panose="020B0604020202020204" pitchFamily="34" charset="0"/>
              <a:cs typeface="Arial" panose="020B0604020202020204" pitchFamily="34" charset="0"/>
            </a:endParaRPr>
          </a:p>
        </p:txBody>
      </p:sp>
      <p:sp>
        <p:nvSpPr>
          <p:cNvPr id="19" name="Pil: höger 18">
            <a:extLst>
              <a:ext uri="{FF2B5EF4-FFF2-40B4-BE49-F238E27FC236}">
                <a16:creationId xmlns:a16="http://schemas.microsoft.com/office/drawing/2014/main" id="{057BB7F0-4A7D-3EB1-33E5-389A677981E6}"/>
              </a:ext>
            </a:extLst>
          </p:cNvPr>
          <p:cNvSpPr/>
          <p:nvPr/>
        </p:nvSpPr>
        <p:spPr>
          <a:xfrm>
            <a:off x="6313714" y="2756045"/>
            <a:ext cx="395245" cy="5079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sz="1600">
              <a:latin typeface="Arial" panose="020B0604020202020204" pitchFamily="34" charset="0"/>
              <a:cs typeface="Arial" panose="020B0604020202020204" pitchFamily="34" charset="0"/>
            </a:endParaRPr>
          </a:p>
        </p:txBody>
      </p:sp>
      <p:sp>
        <p:nvSpPr>
          <p:cNvPr id="20" name="Pil: höger 19">
            <a:extLst>
              <a:ext uri="{FF2B5EF4-FFF2-40B4-BE49-F238E27FC236}">
                <a16:creationId xmlns:a16="http://schemas.microsoft.com/office/drawing/2014/main" id="{E01EFF9F-9DF5-D6F1-7F0F-E9D61B7F3123}"/>
              </a:ext>
            </a:extLst>
          </p:cNvPr>
          <p:cNvSpPr/>
          <p:nvPr/>
        </p:nvSpPr>
        <p:spPr>
          <a:xfrm>
            <a:off x="8164286" y="2756045"/>
            <a:ext cx="395244" cy="5079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sz="1600">
              <a:latin typeface="Arial" panose="020B0604020202020204" pitchFamily="34" charset="0"/>
              <a:cs typeface="Arial" panose="020B0604020202020204" pitchFamily="34" charset="0"/>
            </a:endParaRPr>
          </a:p>
        </p:txBody>
      </p:sp>
      <p:sp>
        <p:nvSpPr>
          <p:cNvPr id="21" name="Pil: höger 20">
            <a:extLst>
              <a:ext uri="{FF2B5EF4-FFF2-40B4-BE49-F238E27FC236}">
                <a16:creationId xmlns:a16="http://schemas.microsoft.com/office/drawing/2014/main" id="{7358A949-A0DE-BBDC-02DA-F0B39CECED06}"/>
              </a:ext>
            </a:extLst>
          </p:cNvPr>
          <p:cNvSpPr/>
          <p:nvPr/>
        </p:nvSpPr>
        <p:spPr>
          <a:xfrm>
            <a:off x="10014856" y="2756045"/>
            <a:ext cx="395245" cy="5079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sz="1600">
              <a:latin typeface="Arial" panose="020B0604020202020204" pitchFamily="34" charset="0"/>
              <a:cs typeface="Arial" panose="020B0604020202020204" pitchFamily="34" charset="0"/>
            </a:endParaRPr>
          </a:p>
        </p:txBody>
      </p:sp>
      <p:sp>
        <p:nvSpPr>
          <p:cNvPr id="22" name="Pil: u-sväng 21">
            <a:extLst>
              <a:ext uri="{FF2B5EF4-FFF2-40B4-BE49-F238E27FC236}">
                <a16:creationId xmlns:a16="http://schemas.microsoft.com/office/drawing/2014/main" id="{08629411-269D-42E6-387A-1BB05ED387CC}"/>
              </a:ext>
            </a:extLst>
          </p:cNvPr>
          <p:cNvSpPr/>
          <p:nvPr/>
        </p:nvSpPr>
        <p:spPr>
          <a:xfrm flipH="1">
            <a:off x="3305151" y="1815208"/>
            <a:ext cx="6025462" cy="543477"/>
          </a:xfrm>
          <a:prstGeom prst="utur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sz="1600">
              <a:solidFill>
                <a:schemeClr val="tx1"/>
              </a:solidFill>
              <a:latin typeface="Arial" panose="020B0604020202020204" pitchFamily="34" charset="0"/>
              <a:cs typeface="Arial" panose="020B0604020202020204" pitchFamily="34" charset="0"/>
            </a:endParaRPr>
          </a:p>
        </p:txBody>
      </p:sp>
      <p:sp>
        <p:nvSpPr>
          <p:cNvPr id="23" name="Vänster klammerparentes 22">
            <a:extLst>
              <a:ext uri="{FF2B5EF4-FFF2-40B4-BE49-F238E27FC236}">
                <a16:creationId xmlns:a16="http://schemas.microsoft.com/office/drawing/2014/main" id="{BF698ECA-7877-7843-C515-80AD9B81BE91}"/>
              </a:ext>
            </a:extLst>
          </p:cNvPr>
          <p:cNvSpPr/>
          <p:nvPr/>
        </p:nvSpPr>
        <p:spPr>
          <a:xfrm rot="16200000">
            <a:off x="6062014" y="41032"/>
            <a:ext cx="427588" cy="7585787"/>
          </a:xfrm>
          <a:prstGeom prst="leftBrace">
            <a:avLst>
              <a:gd name="adj1" fmla="val 39223"/>
              <a:gd name="adj2" fmla="val 50000"/>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sv-SE">
              <a:latin typeface="Constantia"/>
            </a:endParaRPr>
          </a:p>
        </p:txBody>
      </p:sp>
      <p:sp>
        <p:nvSpPr>
          <p:cNvPr id="25" name="textruta 24">
            <a:extLst>
              <a:ext uri="{FF2B5EF4-FFF2-40B4-BE49-F238E27FC236}">
                <a16:creationId xmlns:a16="http://schemas.microsoft.com/office/drawing/2014/main" id="{8BA02B5B-A291-3645-4F97-34BE85C4FE0E}"/>
              </a:ext>
            </a:extLst>
          </p:cNvPr>
          <p:cNvSpPr txBox="1"/>
          <p:nvPr/>
        </p:nvSpPr>
        <p:spPr>
          <a:xfrm>
            <a:off x="5100735" y="4046778"/>
            <a:ext cx="24415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sv-SE" sz="2400" err="1">
                <a:cs typeface="Arial" panose="020B0604020202020204" pitchFamily="34" charset="0"/>
              </a:rPr>
              <a:t>One</a:t>
            </a:r>
            <a:r>
              <a:rPr lang="sv-SE" sz="2400">
                <a:cs typeface="Arial" panose="020B0604020202020204" pitchFamily="34" charset="0"/>
              </a:rPr>
              <a:t> generation</a:t>
            </a:r>
          </a:p>
        </p:txBody>
      </p:sp>
      <p:sp>
        <p:nvSpPr>
          <p:cNvPr id="10" name="textruta 9">
            <a:extLst>
              <a:ext uri="{FF2B5EF4-FFF2-40B4-BE49-F238E27FC236}">
                <a16:creationId xmlns:a16="http://schemas.microsoft.com/office/drawing/2014/main" id="{84A3FD0E-E0D6-6365-42F1-43D5CD66233D}"/>
              </a:ext>
            </a:extLst>
          </p:cNvPr>
          <p:cNvSpPr txBox="1"/>
          <p:nvPr/>
        </p:nvSpPr>
        <p:spPr>
          <a:xfrm>
            <a:off x="501670" y="4434639"/>
            <a:ext cx="5322745"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sv-SE" sz="2400" dirty="0">
                <a:cs typeface="Arial" panose="020B0604020202020204" pitchFamily="34" charset="0"/>
              </a:rPr>
              <a:t>Evaluation:</a:t>
            </a:r>
          </a:p>
          <a:p>
            <a:pPr marL="285750" indent="-285750">
              <a:buFont typeface="Arial"/>
              <a:buChar char="•"/>
            </a:pPr>
            <a:r>
              <a:rPr lang="sv-SE" dirty="0">
                <a:cs typeface="Arial" panose="020B0604020202020204" pitchFamily="34" charset="0"/>
              </a:rPr>
              <a:t>Using the NN to predict the S-parameters</a:t>
            </a:r>
          </a:p>
          <a:p>
            <a:pPr marL="285750" indent="-285750">
              <a:buFont typeface="Arial"/>
              <a:buChar char="•"/>
            </a:pPr>
            <a:r>
              <a:rPr lang="sv-SE" dirty="0">
                <a:cs typeface="Arial" panose="020B0604020202020204" pitchFamily="34" charset="0"/>
              </a:rPr>
              <a:t>Compare them to the chosen goal parameters</a:t>
            </a:r>
          </a:p>
          <a:p>
            <a:pPr marL="285750" indent="-285750">
              <a:buFont typeface="Arial"/>
              <a:buChar char="•"/>
            </a:pPr>
            <a:r>
              <a:rPr lang="sv-SE" dirty="0">
                <a:cs typeface="Arial" panose="020B0604020202020204" pitchFamily="34" charset="0"/>
              </a:rPr>
              <a:t>Calculating a fitness score for each individual</a:t>
            </a:r>
          </a:p>
        </p:txBody>
      </p:sp>
      <p:pic>
        <p:nvPicPr>
          <p:cNvPr id="3" name="Bildobjekt 2" descr="En bild som visar pixel, skärmbild, kvadrat, mönster&#10;&#10;AI-genererat innehåll kan vara felaktigt.">
            <a:extLst>
              <a:ext uri="{FF2B5EF4-FFF2-40B4-BE49-F238E27FC236}">
                <a16:creationId xmlns:a16="http://schemas.microsoft.com/office/drawing/2014/main" id="{8B3C22D4-12F8-48D6-A1B3-B6B48CB5844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6943251" y="4723895"/>
            <a:ext cx="4324350" cy="1476375"/>
          </a:xfrm>
          <a:prstGeom prst="rect">
            <a:avLst/>
          </a:prstGeom>
        </p:spPr>
      </p:pic>
      <p:sp>
        <p:nvSpPr>
          <p:cNvPr id="11" name="Rektangel 10">
            <a:extLst>
              <a:ext uri="{FF2B5EF4-FFF2-40B4-BE49-F238E27FC236}">
                <a16:creationId xmlns:a16="http://schemas.microsoft.com/office/drawing/2014/main" id="{FC8DF319-AAE9-3AB6-5144-3DF18CE37C55}"/>
              </a:ext>
            </a:extLst>
          </p:cNvPr>
          <p:cNvSpPr/>
          <p:nvPr/>
        </p:nvSpPr>
        <p:spPr>
          <a:xfrm>
            <a:off x="6644105" y="6323263"/>
            <a:ext cx="4505157" cy="21389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a:p>
        </p:txBody>
      </p:sp>
      <p:cxnSp>
        <p:nvCxnSpPr>
          <p:cNvPr id="12" name="Rak pilkoppling 11">
            <a:extLst>
              <a:ext uri="{FF2B5EF4-FFF2-40B4-BE49-F238E27FC236}">
                <a16:creationId xmlns:a16="http://schemas.microsoft.com/office/drawing/2014/main" id="{3B2DEC0B-B24A-5993-796E-F1868C885F48}"/>
              </a:ext>
            </a:extLst>
          </p:cNvPr>
          <p:cNvCxnSpPr/>
          <p:nvPr/>
        </p:nvCxnSpPr>
        <p:spPr>
          <a:xfrm>
            <a:off x="7900737" y="3582737"/>
            <a:ext cx="855578" cy="122989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63845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63A03CB-1429-A2C7-D058-A4F80B00275B}"/>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292" r="-1" b="6708"/>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BD0269F-596D-D432-02CC-F1CF39449D81}"/>
              </a:ext>
            </a:extLst>
          </p:cNvPr>
          <p:cNvSpPr>
            <a:spLocks noGrp="1"/>
          </p:cNvSpPr>
          <p:nvPr>
            <p:ph type="ctrTitle"/>
          </p:nvPr>
        </p:nvSpPr>
        <p:spPr>
          <a:xfrm>
            <a:off x="1524000" y="1312863"/>
            <a:ext cx="9144000" cy="3063240"/>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6600" dirty="0">
                <a:solidFill>
                  <a:schemeClr val="bg1"/>
                </a:solidFill>
              </a:rPr>
              <a:t>Results</a:t>
            </a:r>
          </a:p>
        </p:txBody>
      </p:sp>
    </p:spTree>
    <p:extLst>
      <p:ext uri="{BB962C8B-B14F-4D97-AF65-F5344CB8AC3E}">
        <p14:creationId xmlns:p14="http://schemas.microsoft.com/office/powerpoint/2010/main" val="5729627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4CAC7940-BA95-27FE-CD0D-7DF5424373A2}"/>
              </a:ext>
            </a:extLst>
          </p:cNvPr>
          <p:cNvSpPr>
            <a:spLocks noGrp="1"/>
          </p:cNvSpPr>
          <p:nvPr>
            <p:ph type="body" sz="quarter" idx="32"/>
          </p:nvPr>
        </p:nvSpPr>
        <p:spPr/>
        <p:txBody>
          <a:bodyPr/>
          <a:lstStyle/>
          <a:p>
            <a:endParaRPr lang="en-US"/>
          </a:p>
        </p:txBody>
      </p:sp>
      <p:sp>
        <p:nvSpPr>
          <p:cNvPr id="4" name="Text Placeholder 3">
            <a:extLst>
              <a:ext uri="{FF2B5EF4-FFF2-40B4-BE49-F238E27FC236}">
                <a16:creationId xmlns:a16="http://schemas.microsoft.com/office/drawing/2014/main" id="{B8291B06-A936-0E41-1989-DAB12A0C8E6B}"/>
              </a:ext>
            </a:extLst>
          </p:cNvPr>
          <p:cNvSpPr>
            <a:spLocks noGrp="1"/>
          </p:cNvSpPr>
          <p:nvPr>
            <p:ph type="body" sz="quarter" idx="33"/>
          </p:nvPr>
        </p:nvSpPr>
        <p:spPr>
          <a:xfrm>
            <a:off x="694944" y="1956816"/>
            <a:ext cx="10640085" cy="3784600"/>
          </a:xfrm>
        </p:spPr>
        <p:txBody>
          <a:bodyPr/>
          <a:lstStyle/>
          <a:p>
            <a:pPr marL="0" indent="0">
              <a:buNone/>
            </a:pPr>
            <a:r>
              <a:rPr lang="sv-SE" dirty="0"/>
              <a:t>Time requirements:</a:t>
            </a:r>
          </a:p>
          <a:p>
            <a:endParaRPr lang="sv-SE" dirty="0"/>
          </a:p>
          <a:p>
            <a:pPr lvl="1"/>
            <a:r>
              <a:rPr lang="sv-SE" dirty="0"/>
              <a:t>Simulate 100 000 circuits ≈ 111 hours    </a:t>
            </a:r>
          </a:p>
          <a:p>
            <a:pPr lvl="1"/>
            <a:endParaRPr lang="sv-SE" dirty="0"/>
          </a:p>
          <a:p>
            <a:pPr lvl="1"/>
            <a:r>
              <a:rPr lang="sv-SE" dirty="0"/>
              <a:t>Train CNN ≈ 8 hours</a:t>
            </a:r>
          </a:p>
          <a:p>
            <a:pPr lvl="1"/>
            <a:endParaRPr lang="sv-SE" dirty="0"/>
          </a:p>
          <a:p>
            <a:pPr lvl="1"/>
            <a:r>
              <a:rPr lang="sv-SE" dirty="0"/>
              <a:t>Generate one circuit ≈ 50 min</a:t>
            </a:r>
            <a:endParaRPr lang="en-US" dirty="0"/>
          </a:p>
        </p:txBody>
      </p:sp>
      <p:sp>
        <p:nvSpPr>
          <p:cNvPr id="2" name="Title 1">
            <a:extLst>
              <a:ext uri="{FF2B5EF4-FFF2-40B4-BE49-F238E27FC236}">
                <a16:creationId xmlns:a16="http://schemas.microsoft.com/office/drawing/2014/main" id="{5C11DBAA-F8A2-5304-1DD2-8E72DF52F593}"/>
              </a:ext>
            </a:extLst>
          </p:cNvPr>
          <p:cNvSpPr>
            <a:spLocks noGrp="1"/>
          </p:cNvSpPr>
          <p:nvPr>
            <p:ph type="title"/>
          </p:nvPr>
        </p:nvSpPr>
        <p:spPr>
          <a:xfrm>
            <a:off x="685800" y="548640"/>
            <a:ext cx="10515600" cy="369332"/>
          </a:xfrm>
        </p:spPr>
        <p:txBody>
          <a:bodyPr/>
          <a:lstStyle/>
          <a:p>
            <a:r>
              <a:rPr lang="en-US" dirty="0"/>
              <a:t>Results</a:t>
            </a:r>
          </a:p>
        </p:txBody>
      </p:sp>
      <p:pic>
        <p:nvPicPr>
          <p:cNvPr id="7" name="Content Placeholder 8" descr="A screenshot of a computer&#10;&#10;Description automatically generated">
            <a:extLst>
              <a:ext uri="{FF2B5EF4-FFF2-40B4-BE49-F238E27FC236}">
                <a16:creationId xmlns:a16="http://schemas.microsoft.com/office/drawing/2014/main" id="{AF9CAEDB-B421-8AF2-4C1F-EDB6D4F5D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2985" y="841338"/>
            <a:ext cx="5694376" cy="3691368"/>
          </a:xfrm>
          <a:prstGeom prst="rect">
            <a:avLst/>
          </a:prstGeom>
        </p:spPr>
      </p:pic>
      <p:grpSp>
        <p:nvGrpSpPr>
          <p:cNvPr id="180" name="Grupp 179">
            <a:extLst>
              <a:ext uri="{FF2B5EF4-FFF2-40B4-BE49-F238E27FC236}">
                <a16:creationId xmlns:a16="http://schemas.microsoft.com/office/drawing/2014/main" id="{938F024D-4583-E588-3EDC-45E2B231A12C}"/>
              </a:ext>
            </a:extLst>
          </p:cNvPr>
          <p:cNvGrpSpPr/>
          <p:nvPr/>
        </p:nvGrpSpPr>
        <p:grpSpPr>
          <a:xfrm>
            <a:off x="7087360" y="4662281"/>
            <a:ext cx="2794744" cy="1253887"/>
            <a:chOff x="4137989" y="2998353"/>
            <a:chExt cx="3661603" cy="1511588"/>
          </a:xfrm>
        </p:grpSpPr>
        <p:cxnSp>
          <p:nvCxnSpPr>
            <p:cNvPr id="15" name="Straight Arrow Connector 10">
              <a:extLst>
                <a:ext uri="{FF2B5EF4-FFF2-40B4-BE49-F238E27FC236}">
                  <a16:creationId xmlns:a16="http://schemas.microsoft.com/office/drawing/2014/main" id="{8BDFABEB-3DB3-2E79-24AB-BAF0415FCF88}"/>
                </a:ext>
              </a:extLst>
            </p:cNvPr>
            <p:cNvCxnSpPr>
              <a:cxnSpLocks/>
            </p:cNvCxnSpPr>
            <p:nvPr/>
          </p:nvCxnSpPr>
          <p:spPr>
            <a:xfrm rot="10800000" flipV="1">
              <a:off x="7068907" y="3817523"/>
              <a:ext cx="652581" cy="44063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Arrow Connector 11">
              <a:extLst>
                <a:ext uri="{FF2B5EF4-FFF2-40B4-BE49-F238E27FC236}">
                  <a16:creationId xmlns:a16="http://schemas.microsoft.com/office/drawing/2014/main" id="{5DFE733E-AEE7-00A9-13B3-390D886970ED}"/>
                </a:ext>
              </a:extLst>
            </p:cNvPr>
            <p:cNvCxnSpPr>
              <a:cxnSpLocks/>
            </p:cNvCxnSpPr>
            <p:nvPr/>
          </p:nvCxnSpPr>
          <p:spPr>
            <a:xfrm flipH="1">
              <a:off x="7068906" y="4154740"/>
              <a:ext cx="565804" cy="9592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2">
              <a:extLst>
                <a:ext uri="{FF2B5EF4-FFF2-40B4-BE49-F238E27FC236}">
                  <a16:creationId xmlns:a16="http://schemas.microsoft.com/office/drawing/2014/main" id="{357DBBF5-23B7-B60B-5331-0BA7F249CA3B}"/>
                </a:ext>
              </a:extLst>
            </p:cNvPr>
            <p:cNvCxnSpPr>
              <a:cxnSpLocks/>
            </p:cNvCxnSpPr>
            <p:nvPr/>
          </p:nvCxnSpPr>
          <p:spPr>
            <a:xfrm rot="10800000" flipV="1">
              <a:off x="7112297" y="3862484"/>
              <a:ext cx="626548" cy="5845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13">
              <a:extLst>
                <a:ext uri="{FF2B5EF4-FFF2-40B4-BE49-F238E27FC236}">
                  <a16:creationId xmlns:a16="http://schemas.microsoft.com/office/drawing/2014/main" id="{298FB56F-5F59-2ECA-EC42-E6DADBA65DD8}"/>
                </a:ext>
              </a:extLst>
            </p:cNvPr>
            <p:cNvCxnSpPr>
              <a:cxnSpLocks/>
            </p:cNvCxnSpPr>
            <p:nvPr/>
          </p:nvCxnSpPr>
          <p:spPr>
            <a:xfrm rot="10800000" flipV="1">
              <a:off x="7086263" y="3480304"/>
              <a:ext cx="643903" cy="440631"/>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14">
              <a:extLst>
                <a:ext uri="{FF2B5EF4-FFF2-40B4-BE49-F238E27FC236}">
                  <a16:creationId xmlns:a16="http://schemas.microsoft.com/office/drawing/2014/main" id="{64A19D5E-1EC3-5594-61D9-BEB1B0F3F65E}"/>
                </a:ext>
              </a:extLst>
            </p:cNvPr>
            <p:cNvCxnSpPr>
              <a:cxnSpLocks/>
            </p:cNvCxnSpPr>
            <p:nvPr/>
          </p:nvCxnSpPr>
          <p:spPr>
            <a:xfrm rot="10800000">
              <a:off x="7034196" y="3568731"/>
              <a:ext cx="765394" cy="27127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15">
              <a:extLst>
                <a:ext uri="{FF2B5EF4-FFF2-40B4-BE49-F238E27FC236}">
                  <a16:creationId xmlns:a16="http://schemas.microsoft.com/office/drawing/2014/main" id="{28ABFCEC-6E56-4FA3-0E0E-C88E4372D20D}"/>
                </a:ext>
              </a:extLst>
            </p:cNvPr>
            <p:cNvCxnSpPr>
              <a:cxnSpLocks/>
            </p:cNvCxnSpPr>
            <p:nvPr/>
          </p:nvCxnSpPr>
          <p:spPr>
            <a:xfrm flipH="1" flipV="1">
              <a:off x="7094937" y="4258152"/>
              <a:ext cx="609192" cy="158867"/>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16">
              <a:extLst>
                <a:ext uri="{FF2B5EF4-FFF2-40B4-BE49-F238E27FC236}">
                  <a16:creationId xmlns:a16="http://schemas.microsoft.com/office/drawing/2014/main" id="{5113D5FE-177F-9174-33E3-DCD2F3819196}"/>
                </a:ext>
              </a:extLst>
            </p:cNvPr>
            <p:cNvCxnSpPr>
              <a:cxnSpLocks/>
            </p:cNvCxnSpPr>
            <p:nvPr/>
          </p:nvCxnSpPr>
          <p:spPr>
            <a:xfrm flipH="1" flipV="1">
              <a:off x="7112294" y="3935924"/>
              <a:ext cx="591836" cy="47360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17">
              <a:extLst>
                <a:ext uri="{FF2B5EF4-FFF2-40B4-BE49-F238E27FC236}">
                  <a16:creationId xmlns:a16="http://schemas.microsoft.com/office/drawing/2014/main" id="{AD871F64-007E-8273-81ED-93F2A972DAD4}"/>
                </a:ext>
              </a:extLst>
            </p:cNvPr>
            <p:cNvCxnSpPr>
              <a:cxnSpLocks/>
            </p:cNvCxnSpPr>
            <p:nvPr/>
          </p:nvCxnSpPr>
          <p:spPr>
            <a:xfrm rot="10800000">
              <a:off x="7051548" y="3568730"/>
              <a:ext cx="643903" cy="848288"/>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18">
              <a:extLst>
                <a:ext uri="{FF2B5EF4-FFF2-40B4-BE49-F238E27FC236}">
                  <a16:creationId xmlns:a16="http://schemas.microsoft.com/office/drawing/2014/main" id="{1BC80F09-53AB-92E1-9691-D084A0C13F4D}"/>
                </a:ext>
              </a:extLst>
            </p:cNvPr>
            <p:cNvCxnSpPr>
              <a:cxnSpLocks/>
            </p:cNvCxnSpPr>
            <p:nvPr/>
          </p:nvCxnSpPr>
          <p:spPr>
            <a:xfrm flipH="1" flipV="1">
              <a:off x="7086259" y="3268983"/>
              <a:ext cx="609193" cy="117801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Arrow Connector 19">
              <a:extLst>
                <a:ext uri="{FF2B5EF4-FFF2-40B4-BE49-F238E27FC236}">
                  <a16:creationId xmlns:a16="http://schemas.microsoft.com/office/drawing/2014/main" id="{DFB6B4B4-8AE5-F9BE-355E-28F22752A98F}"/>
                </a:ext>
              </a:extLst>
            </p:cNvPr>
            <p:cNvCxnSpPr>
              <a:cxnSpLocks/>
            </p:cNvCxnSpPr>
            <p:nvPr/>
          </p:nvCxnSpPr>
          <p:spPr>
            <a:xfrm rot="10800000">
              <a:off x="7077584" y="3239008"/>
              <a:ext cx="635226" cy="93821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Arrow Connector 20">
              <a:extLst>
                <a:ext uri="{FF2B5EF4-FFF2-40B4-BE49-F238E27FC236}">
                  <a16:creationId xmlns:a16="http://schemas.microsoft.com/office/drawing/2014/main" id="{1BE2A360-9061-598D-5044-7EEEE8F1612C}"/>
                </a:ext>
              </a:extLst>
            </p:cNvPr>
            <p:cNvCxnSpPr>
              <a:cxnSpLocks/>
            </p:cNvCxnSpPr>
            <p:nvPr/>
          </p:nvCxnSpPr>
          <p:spPr>
            <a:xfrm rot="10800000">
              <a:off x="7077584" y="3561238"/>
              <a:ext cx="626548" cy="608489"/>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Arrow Connector 21">
              <a:extLst>
                <a:ext uri="{FF2B5EF4-FFF2-40B4-BE49-F238E27FC236}">
                  <a16:creationId xmlns:a16="http://schemas.microsoft.com/office/drawing/2014/main" id="{9E08A778-1972-75AD-78FF-5FC6CCF46C12}"/>
                </a:ext>
              </a:extLst>
            </p:cNvPr>
            <p:cNvCxnSpPr>
              <a:cxnSpLocks/>
            </p:cNvCxnSpPr>
            <p:nvPr/>
          </p:nvCxnSpPr>
          <p:spPr>
            <a:xfrm rot="10800000">
              <a:off x="7060227" y="3913442"/>
              <a:ext cx="565803" cy="173855"/>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Arrow Connector 22">
              <a:extLst>
                <a:ext uri="{FF2B5EF4-FFF2-40B4-BE49-F238E27FC236}">
                  <a16:creationId xmlns:a16="http://schemas.microsoft.com/office/drawing/2014/main" id="{4CE22939-57E2-7DB8-83C9-DE4A3A437BFC}"/>
                </a:ext>
              </a:extLst>
            </p:cNvPr>
            <p:cNvCxnSpPr>
              <a:cxnSpLocks/>
            </p:cNvCxnSpPr>
            <p:nvPr/>
          </p:nvCxnSpPr>
          <p:spPr>
            <a:xfrm rot="10800000">
              <a:off x="7086262" y="3246501"/>
              <a:ext cx="635226" cy="59350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Arrow Connector 23">
              <a:extLst>
                <a:ext uri="{FF2B5EF4-FFF2-40B4-BE49-F238E27FC236}">
                  <a16:creationId xmlns:a16="http://schemas.microsoft.com/office/drawing/2014/main" id="{F2A1F83C-36DE-BDF9-C21E-6B41FC69AC39}"/>
                </a:ext>
              </a:extLst>
            </p:cNvPr>
            <p:cNvCxnSpPr>
              <a:cxnSpLocks/>
            </p:cNvCxnSpPr>
            <p:nvPr/>
          </p:nvCxnSpPr>
          <p:spPr>
            <a:xfrm flipH="1" flipV="1">
              <a:off x="7077585" y="3276476"/>
              <a:ext cx="643903" cy="211322"/>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Arrow Connector 24">
              <a:extLst>
                <a:ext uri="{FF2B5EF4-FFF2-40B4-BE49-F238E27FC236}">
                  <a16:creationId xmlns:a16="http://schemas.microsoft.com/office/drawing/2014/main" id="{771B564B-B082-DB1F-FE4E-8BF765474C4C}"/>
                </a:ext>
              </a:extLst>
            </p:cNvPr>
            <p:cNvCxnSpPr>
              <a:cxnSpLocks/>
            </p:cNvCxnSpPr>
            <p:nvPr/>
          </p:nvCxnSpPr>
          <p:spPr>
            <a:xfrm rot="10800000" flipV="1">
              <a:off x="7077585" y="3465317"/>
              <a:ext cx="652581" cy="148376"/>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Arrow Connector 25">
              <a:extLst>
                <a:ext uri="{FF2B5EF4-FFF2-40B4-BE49-F238E27FC236}">
                  <a16:creationId xmlns:a16="http://schemas.microsoft.com/office/drawing/2014/main" id="{4A46122B-CC7F-745D-0CE8-1381259F1B14}"/>
                </a:ext>
              </a:extLst>
            </p:cNvPr>
            <p:cNvCxnSpPr>
              <a:cxnSpLocks/>
            </p:cNvCxnSpPr>
            <p:nvPr/>
          </p:nvCxnSpPr>
          <p:spPr>
            <a:xfrm rot="10800000" flipV="1">
              <a:off x="7103619" y="3472811"/>
              <a:ext cx="600514" cy="800329"/>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Arrow Connector 26">
              <a:extLst>
                <a:ext uri="{FF2B5EF4-FFF2-40B4-BE49-F238E27FC236}">
                  <a16:creationId xmlns:a16="http://schemas.microsoft.com/office/drawing/2014/main" id="{605E66A8-2982-B993-880A-1040EA05EDD5}"/>
                </a:ext>
              </a:extLst>
            </p:cNvPr>
            <p:cNvCxnSpPr>
              <a:cxnSpLocks/>
            </p:cNvCxnSpPr>
            <p:nvPr/>
          </p:nvCxnSpPr>
          <p:spPr>
            <a:xfrm flipH="1">
              <a:off x="7086263" y="3173061"/>
              <a:ext cx="635226" cy="88427"/>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Arrow Connector 27">
              <a:extLst>
                <a:ext uri="{FF2B5EF4-FFF2-40B4-BE49-F238E27FC236}">
                  <a16:creationId xmlns:a16="http://schemas.microsoft.com/office/drawing/2014/main" id="{1B410A4F-BBF0-A9CB-2E42-9891F3F3FC3A}"/>
                </a:ext>
              </a:extLst>
            </p:cNvPr>
            <p:cNvCxnSpPr>
              <a:cxnSpLocks/>
            </p:cNvCxnSpPr>
            <p:nvPr/>
          </p:nvCxnSpPr>
          <p:spPr>
            <a:xfrm rot="10800000" flipV="1">
              <a:off x="7103620" y="3120607"/>
              <a:ext cx="617869" cy="815315"/>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Arrow Connector 28">
              <a:extLst>
                <a:ext uri="{FF2B5EF4-FFF2-40B4-BE49-F238E27FC236}">
                  <a16:creationId xmlns:a16="http://schemas.microsoft.com/office/drawing/2014/main" id="{1579E5CF-45CF-372E-26D5-6A256A7D52E0}"/>
                </a:ext>
              </a:extLst>
            </p:cNvPr>
            <p:cNvCxnSpPr>
              <a:cxnSpLocks/>
            </p:cNvCxnSpPr>
            <p:nvPr/>
          </p:nvCxnSpPr>
          <p:spPr>
            <a:xfrm rot="10800000" flipV="1">
              <a:off x="7086265" y="3113113"/>
              <a:ext cx="713327" cy="500580"/>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Arrow Connector 29">
              <a:extLst>
                <a:ext uri="{FF2B5EF4-FFF2-40B4-BE49-F238E27FC236}">
                  <a16:creationId xmlns:a16="http://schemas.microsoft.com/office/drawing/2014/main" id="{FF43461F-731F-6026-9651-F86E43306E40}"/>
                </a:ext>
              </a:extLst>
            </p:cNvPr>
            <p:cNvCxnSpPr>
              <a:cxnSpLocks/>
            </p:cNvCxnSpPr>
            <p:nvPr/>
          </p:nvCxnSpPr>
          <p:spPr>
            <a:xfrm flipH="1">
              <a:off x="7092088" y="3126346"/>
              <a:ext cx="629973" cy="1134036"/>
            </a:xfrm>
            <a:prstGeom prst="straightConnector1">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75" name="Group 30">
              <a:extLst>
                <a:ext uri="{FF2B5EF4-FFF2-40B4-BE49-F238E27FC236}">
                  <a16:creationId xmlns:a16="http://schemas.microsoft.com/office/drawing/2014/main" id="{44157AD4-D738-887A-254D-BA655C82915E}"/>
                </a:ext>
              </a:extLst>
            </p:cNvPr>
            <p:cNvGrpSpPr/>
            <p:nvPr/>
          </p:nvGrpSpPr>
          <p:grpSpPr>
            <a:xfrm>
              <a:off x="5368030" y="3113111"/>
              <a:ext cx="765396" cy="1326386"/>
              <a:chOff x="9912870" y="4893128"/>
              <a:chExt cx="884323" cy="1774656"/>
            </a:xfrm>
            <a:solidFill>
              <a:schemeClr val="tx1">
                <a:lumMod val="75000"/>
                <a:lumOff val="25000"/>
              </a:schemeClr>
            </a:solidFill>
          </p:grpSpPr>
          <p:cxnSp>
            <p:nvCxnSpPr>
              <p:cNvPr id="55" name="Straight Arrow Connector 103">
                <a:extLst>
                  <a:ext uri="{FF2B5EF4-FFF2-40B4-BE49-F238E27FC236}">
                    <a16:creationId xmlns:a16="http://schemas.microsoft.com/office/drawing/2014/main" id="{C7D4650B-A425-F557-9111-0D3E636D890E}"/>
                  </a:ext>
                </a:extLst>
              </p:cNvPr>
              <p:cNvCxnSpPr>
                <a:cxnSpLocks/>
              </p:cNvCxnSpPr>
              <p:nvPr/>
            </p:nvCxnSpPr>
            <p:spPr>
              <a:xfrm flipV="1">
                <a:off x="10003109" y="5135764"/>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Arrow Connector 104">
                <a:extLst>
                  <a:ext uri="{FF2B5EF4-FFF2-40B4-BE49-F238E27FC236}">
                    <a16:creationId xmlns:a16="http://schemas.microsoft.com/office/drawing/2014/main" id="{9401F249-1284-9E2B-EBB9-CE398198BABF}"/>
                  </a:ext>
                </a:extLst>
              </p:cNvPr>
              <p:cNvCxnSpPr>
                <a:cxnSpLocks/>
              </p:cNvCxnSpPr>
              <p:nvPr/>
            </p:nvCxnSpPr>
            <p:spPr>
              <a:xfrm flipV="1">
                <a:off x="10093345" y="5085633"/>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Arrow Connector 105">
                <a:extLst>
                  <a:ext uri="{FF2B5EF4-FFF2-40B4-BE49-F238E27FC236}">
                    <a16:creationId xmlns:a16="http://schemas.microsoft.com/office/drawing/2014/main" id="{E2119A62-C932-470C-00A2-D3CF369FB6DB}"/>
                  </a:ext>
                </a:extLst>
              </p:cNvPr>
              <p:cNvCxnSpPr>
                <a:cxnSpLocks/>
              </p:cNvCxnSpPr>
              <p:nvPr/>
            </p:nvCxnSpPr>
            <p:spPr>
              <a:xfrm flipV="1">
                <a:off x="9983056" y="5586947"/>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Arrow Connector 106">
                <a:extLst>
                  <a:ext uri="{FF2B5EF4-FFF2-40B4-BE49-F238E27FC236}">
                    <a16:creationId xmlns:a16="http://schemas.microsoft.com/office/drawing/2014/main" id="{B3CC8266-67D3-C56A-AE69-BC28B0834191}"/>
                  </a:ext>
                </a:extLst>
              </p:cNvPr>
              <p:cNvCxnSpPr>
                <a:cxnSpLocks/>
              </p:cNvCxnSpPr>
              <p:nvPr/>
            </p:nvCxnSpPr>
            <p:spPr>
              <a:xfrm flipV="1">
                <a:off x="9993082" y="5586948"/>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Arrow Connector 107">
                <a:extLst>
                  <a:ext uri="{FF2B5EF4-FFF2-40B4-BE49-F238E27FC236}">
                    <a16:creationId xmlns:a16="http://schemas.microsoft.com/office/drawing/2014/main" id="{0B657C14-9B20-E829-A639-8BAC73B3F900}"/>
                  </a:ext>
                </a:extLst>
              </p:cNvPr>
              <p:cNvCxnSpPr>
                <a:cxnSpLocks/>
              </p:cNvCxnSpPr>
              <p:nvPr/>
            </p:nvCxnSpPr>
            <p:spPr>
              <a:xfrm>
                <a:off x="9912872" y="5695232"/>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Arrow Connector 108">
                <a:extLst>
                  <a:ext uri="{FF2B5EF4-FFF2-40B4-BE49-F238E27FC236}">
                    <a16:creationId xmlns:a16="http://schemas.microsoft.com/office/drawing/2014/main" id="{863C9A71-0622-0ABD-9182-FD54244FC941}"/>
                  </a:ext>
                </a:extLst>
              </p:cNvPr>
              <p:cNvCxnSpPr>
                <a:cxnSpLocks/>
              </p:cNvCxnSpPr>
              <p:nvPr/>
            </p:nvCxnSpPr>
            <p:spPr>
              <a:xfrm>
                <a:off x="10003114" y="4923207"/>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Arrow Connector 109">
                <a:extLst>
                  <a:ext uri="{FF2B5EF4-FFF2-40B4-BE49-F238E27FC236}">
                    <a16:creationId xmlns:a16="http://schemas.microsoft.com/office/drawing/2014/main" id="{EB2873BC-97E2-5DCD-A4C5-E889F636BDD5}"/>
                  </a:ext>
                </a:extLst>
              </p:cNvPr>
              <p:cNvCxnSpPr>
                <a:cxnSpLocks/>
              </p:cNvCxnSpPr>
              <p:nvPr/>
            </p:nvCxnSpPr>
            <p:spPr>
              <a:xfrm>
                <a:off x="10013140" y="4933233"/>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Arrow Connector 110">
                <a:extLst>
                  <a:ext uri="{FF2B5EF4-FFF2-40B4-BE49-F238E27FC236}">
                    <a16:creationId xmlns:a16="http://schemas.microsoft.com/office/drawing/2014/main" id="{964D1DEE-70BE-9ABC-1C00-962FBA59636C}"/>
                  </a:ext>
                </a:extLst>
              </p:cNvPr>
              <p:cNvCxnSpPr>
                <a:cxnSpLocks/>
              </p:cNvCxnSpPr>
              <p:nvPr/>
            </p:nvCxnSpPr>
            <p:spPr>
              <a:xfrm>
                <a:off x="10033192" y="4923207"/>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Arrow Connector 111">
                <a:extLst>
                  <a:ext uri="{FF2B5EF4-FFF2-40B4-BE49-F238E27FC236}">
                    <a16:creationId xmlns:a16="http://schemas.microsoft.com/office/drawing/2014/main" id="{F63479C5-3CA0-CE81-8D00-0C0793F8BCD8}"/>
                  </a:ext>
                </a:extLst>
              </p:cNvPr>
              <p:cNvCxnSpPr>
                <a:cxnSpLocks/>
              </p:cNvCxnSpPr>
              <p:nvPr/>
            </p:nvCxnSpPr>
            <p:spPr>
              <a:xfrm>
                <a:off x="10023165" y="4893128"/>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Arrow Connector 112">
                <a:extLst>
                  <a:ext uri="{FF2B5EF4-FFF2-40B4-BE49-F238E27FC236}">
                    <a16:creationId xmlns:a16="http://schemas.microsoft.com/office/drawing/2014/main" id="{378948DA-D839-5282-7190-C7BE4A5CDA4A}"/>
                  </a:ext>
                </a:extLst>
              </p:cNvPr>
              <p:cNvCxnSpPr>
                <a:cxnSpLocks/>
              </p:cNvCxnSpPr>
              <p:nvPr/>
            </p:nvCxnSpPr>
            <p:spPr>
              <a:xfrm>
                <a:off x="10013137" y="5244049"/>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Arrow Connector 113">
                <a:extLst>
                  <a:ext uri="{FF2B5EF4-FFF2-40B4-BE49-F238E27FC236}">
                    <a16:creationId xmlns:a16="http://schemas.microsoft.com/office/drawing/2014/main" id="{D1AAA1AE-999E-974D-E786-ABD4276E9EA5}"/>
                  </a:ext>
                </a:extLst>
              </p:cNvPr>
              <p:cNvCxnSpPr>
                <a:cxnSpLocks/>
              </p:cNvCxnSpPr>
              <p:nvPr/>
            </p:nvCxnSpPr>
            <p:spPr>
              <a:xfrm>
                <a:off x="10023163" y="5254075"/>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Arrow Connector 114">
                <a:extLst>
                  <a:ext uri="{FF2B5EF4-FFF2-40B4-BE49-F238E27FC236}">
                    <a16:creationId xmlns:a16="http://schemas.microsoft.com/office/drawing/2014/main" id="{6601367C-0206-23E2-0D7B-E05C6FF58220}"/>
                  </a:ext>
                </a:extLst>
              </p:cNvPr>
              <p:cNvCxnSpPr>
                <a:cxnSpLocks/>
              </p:cNvCxnSpPr>
              <p:nvPr/>
            </p:nvCxnSpPr>
            <p:spPr>
              <a:xfrm>
                <a:off x="10113399" y="5364363"/>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Arrow Connector 115">
                <a:extLst>
                  <a:ext uri="{FF2B5EF4-FFF2-40B4-BE49-F238E27FC236}">
                    <a16:creationId xmlns:a16="http://schemas.microsoft.com/office/drawing/2014/main" id="{002095A5-836C-351F-D9E2-FA84407B9B2D}"/>
                  </a:ext>
                </a:extLst>
              </p:cNvPr>
              <p:cNvCxnSpPr>
                <a:cxnSpLocks/>
              </p:cNvCxnSpPr>
              <p:nvPr/>
            </p:nvCxnSpPr>
            <p:spPr>
              <a:xfrm>
                <a:off x="10003110" y="5695233"/>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Arrow Connector 116">
                <a:extLst>
                  <a:ext uri="{FF2B5EF4-FFF2-40B4-BE49-F238E27FC236}">
                    <a16:creationId xmlns:a16="http://schemas.microsoft.com/office/drawing/2014/main" id="{DA47288C-9D45-E6A3-AEEC-CF8D692199F2}"/>
                  </a:ext>
                </a:extLst>
              </p:cNvPr>
              <p:cNvCxnSpPr>
                <a:cxnSpLocks/>
              </p:cNvCxnSpPr>
              <p:nvPr/>
            </p:nvCxnSpPr>
            <p:spPr>
              <a:xfrm>
                <a:off x="10003110" y="6166470"/>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Arrow Connector 117">
                <a:extLst>
                  <a:ext uri="{FF2B5EF4-FFF2-40B4-BE49-F238E27FC236}">
                    <a16:creationId xmlns:a16="http://schemas.microsoft.com/office/drawing/2014/main" id="{2750EEA4-CD4C-B17C-4B59-28C68EDA327B}"/>
                  </a:ext>
                </a:extLst>
              </p:cNvPr>
              <p:cNvCxnSpPr>
                <a:cxnSpLocks/>
              </p:cNvCxnSpPr>
              <p:nvPr/>
            </p:nvCxnSpPr>
            <p:spPr>
              <a:xfrm flipV="1">
                <a:off x="9993083" y="5998027"/>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Arrow Connector 118">
                <a:extLst>
                  <a:ext uri="{FF2B5EF4-FFF2-40B4-BE49-F238E27FC236}">
                    <a16:creationId xmlns:a16="http://schemas.microsoft.com/office/drawing/2014/main" id="{83D608F1-F614-95B2-47F7-502F0B195C3D}"/>
                  </a:ext>
                </a:extLst>
              </p:cNvPr>
              <p:cNvCxnSpPr>
                <a:cxnSpLocks/>
              </p:cNvCxnSpPr>
              <p:nvPr/>
            </p:nvCxnSpPr>
            <p:spPr>
              <a:xfrm flipV="1">
                <a:off x="10023161" y="5115711"/>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Arrow Connector 119">
                <a:extLst>
                  <a:ext uri="{FF2B5EF4-FFF2-40B4-BE49-F238E27FC236}">
                    <a16:creationId xmlns:a16="http://schemas.microsoft.com/office/drawing/2014/main" id="{38DAED9E-599D-757F-2B13-408FA4437C27}"/>
                  </a:ext>
                </a:extLst>
              </p:cNvPr>
              <p:cNvCxnSpPr>
                <a:cxnSpLocks/>
              </p:cNvCxnSpPr>
              <p:nvPr/>
            </p:nvCxnSpPr>
            <p:spPr>
              <a:xfrm flipV="1">
                <a:off x="10003109" y="6399079"/>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Arrow Connector 120">
                <a:extLst>
                  <a:ext uri="{FF2B5EF4-FFF2-40B4-BE49-F238E27FC236}">
                    <a16:creationId xmlns:a16="http://schemas.microsoft.com/office/drawing/2014/main" id="{637FDFC1-610F-166B-3735-31A7E1302DE1}"/>
                  </a:ext>
                </a:extLst>
              </p:cNvPr>
              <p:cNvCxnSpPr>
                <a:cxnSpLocks/>
              </p:cNvCxnSpPr>
              <p:nvPr/>
            </p:nvCxnSpPr>
            <p:spPr>
              <a:xfrm flipV="1">
                <a:off x="10003108" y="5566895"/>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3" name="Straight Arrow Connector 121">
                <a:extLst>
                  <a:ext uri="{FF2B5EF4-FFF2-40B4-BE49-F238E27FC236}">
                    <a16:creationId xmlns:a16="http://schemas.microsoft.com/office/drawing/2014/main" id="{908833F5-8DD1-7927-6C39-D8C4116F611E}"/>
                  </a:ext>
                </a:extLst>
              </p:cNvPr>
              <p:cNvCxnSpPr>
                <a:cxnSpLocks/>
              </p:cNvCxnSpPr>
              <p:nvPr/>
            </p:nvCxnSpPr>
            <p:spPr>
              <a:xfrm flipV="1">
                <a:off x="9912870" y="5998026"/>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4" name="Straight Arrow Connector 122">
                <a:extLst>
                  <a:ext uri="{FF2B5EF4-FFF2-40B4-BE49-F238E27FC236}">
                    <a16:creationId xmlns:a16="http://schemas.microsoft.com/office/drawing/2014/main" id="{EF2C1196-6708-9692-5B45-5CF0DEA39A23}"/>
                  </a:ext>
                </a:extLst>
              </p:cNvPr>
              <p:cNvCxnSpPr>
                <a:cxnSpLocks/>
              </p:cNvCxnSpPr>
              <p:nvPr/>
            </p:nvCxnSpPr>
            <p:spPr>
              <a:xfrm flipV="1">
                <a:off x="10003108" y="5095658"/>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grpSp>
          <p:nvGrpSpPr>
            <p:cNvPr id="97" name="Group 31">
              <a:extLst>
                <a:ext uri="{FF2B5EF4-FFF2-40B4-BE49-F238E27FC236}">
                  <a16:creationId xmlns:a16="http://schemas.microsoft.com/office/drawing/2014/main" id="{CC549209-2DD4-60D6-7347-F3AB5EEAC190}"/>
                </a:ext>
              </a:extLst>
            </p:cNvPr>
            <p:cNvGrpSpPr/>
            <p:nvPr/>
          </p:nvGrpSpPr>
          <p:grpSpPr>
            <a:xfrm>
              <a:off x="4137989" y="3111834"/>
              <a:ext cx="765394" cy="1326389"/>
              <a:chOff x="2977237" y="2585357"/>
              <a:chExt cx="884323" cy="1774656"/>
            </a:xfrm>
            <a:solidFill>
              <a:schemeClr val="tx1">
                <a:lumMod val="75000"/>
                <a:lumOff val="25000"/>
              </a:schemeClr>
            </a:solidFill>
          </p:grpSpPr>
          <p:cxnSp>
            <p:nvCxnSpPr>
              <p:cNvPr id="77" name="Straight Arrow Connector 83">
                <a:extLst>
                  <a:ext uri="{FF2B5EF4-FFF2-40B4-BE49-F238E27FC236}">
                    <a16:creationId xmlns:a16="http://schemas.microsoft.com/office/drawing/2014/main" id="{CA876613-1D10-691A-5152-CC71A0F9D098}"/>
                  </a:ext>
                </a:extLst>
              </p:cNvPr>
              <p:cNvCxnSpPr/>
              <p:nvPr/>
            </p:nvCxnSpPr>
            <p:spPr>
              <a:xfrm>
                <a:off x="3067481" y="2615436"/>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Arrow Connector 84">
                <a:extLst>
                  <a:ext uri="{FF2B5EF4-FFF2-40B4-BE49-F238E27FC236}">
                    <a16:creationId xmlns:a16="http://schemas.microsoft.com/office/drawing/2014/main" id="{6D397443-F5C0-F984-4365-B1F4D3FED25C}"/>
                  </a:ext>
                </a:extLst>
              </p:cNvPr>
              <p:cNvCxnSpPr>
                <a:cxnSpLocks/>
              </p:cNvCxnSpPr>
              <p:nvPr/>
            </p:nvCxnSpPr>
            <p:spPr>
              <a:xfrm>
                <a:off x="3077507" y="2625462"/>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Arrow Connector 85">
                <a:extLst>
                  <a:ext uri="{FF2B5EF4-FFF2-40B4-BE49-F238E27FC236}">
                    <a16:creationId xmlns:a16="http://schemas.microsoft.com/office/drawing/2014/main" id="{E6486472-2CED-6D63-A78D-DE590D3CB828}"/>
                  </a:ext>
                </a:extLst>
              </p:cNvPr>
              <p:cNvCxnSpPr>
                <a:cxnSpLocks/>
              </p:cNvCxnSpPr>
              <p:nvPr/>
            </p:nvCxnSpPr>
            <p:spPr>
              <a:xfrm>
                <a:off x="3097559" y="2615436"/>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Arrow Connector 86">
                <a:extLst>
                  <a:ext uri="{FF2B5EF4-FFF2-40B4-BE49-F238E27FC236}">
                    <a16:creationId xmlns:a16="http://schemas.microsoft.com/office/drawing/2014/main" id="{455D0AFA-366D-7C23-7DD7-F1C6B5E8BBA4}"/>
                  </a:ext>
                </a:extLst>
              </p:cNvPr>
              <p:cNvCxnSpPr>
                <a:cxnSpLocks/>
              </p:cNvCxnSpPr>
              <p:nvPr/>
            </p:nvCxnSpPr>
            <p:spPr>
              <a:xfrm>
                <a:off x="3087532" y="2585357"/>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Arrow Connector 87">
                <a:extLst>
                  <a:ext uri="{FF2B5EF4-FFF2-40B4-BE49-F238E27FC236}">
                    <a16:creationId xmlns:a16="http://schemas.microsoft.com/office/drawing/2014/main" id="{956F59DC-087C-0CE7-32E6-C1B2583E878E}"/>
                  </a:ext>
                </a:extLst>
              </p:cNvPr>
              <p:cNvCxnSpPr>
                <a:cxnSpLocks/>
              </p:cNvCxnSpPr>
              <p:nvPr/>
            </p:nvCxnSpPr>
            <p:spPr>
              <a:xfrm>
                <a:off x="3077504" y="2936278"/>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Arrow Connector 88">
                <a:extLst>
                  <a:ext uri="{FF2B5EF4-FFF2-40B4-BE49-F238E27FC236}">
                    <a16:creationId xmlns:a16="http://schemas.microsoft.com/office/drawing/2014/main" id="{BAABE685-EEBB-CB2B-0C0E-BD13D5B48432}"/>
                  </a:ext>
                </a:extLst>
              </p:cNvPr>
              <p:cNvCxnSpPr>
                <a:cxnSpLocks/>
              </p:cNvCxnSpPr>
              <p:nvPr/>
            </p:nvCxnSpPr>
            <p:spPr>
              <a:xfrm>
                <a:off x="3087530" y="2946304"/>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Arrow Connector 89">
                <a:extLst>
                  <a:ext uri="{FF2B5EF4-FFF2-40B4-BE49-F238E27FC236}">
                    <a16:creationId xmlns:a16="http://schemas.microsoft.com/office/drawing/2014/main" id="{BBDB8946-A84E-8479-410F-566E9C4261FC}"/>
                  </a:ext>
                </a:extLst>
              </p:cNvPr>
              <p:cNvCxnSpPr>
                <a:cxnSpLocks/>
              </p:cNvCxnSpPr>
              <p:nvPr/>
            </p:nvCxnSpPr>
            <p:spPr>
              <a:xfrm>
                <a:off x="3177766" y="3056592"/>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Arrow Connector 90">
                <a:extLst>
                  <a:ext uri="{FF2B5EF4-FFF2-40B4-BE49-F238E27FC236}">
                    <a16:creationId xmlns:a16="http://schemas.microsoft.com/office/drawing/2014/main" id="{7E2FF672-6769-F6E4-810C-4ADE4428580D}"/>
                  </a:ext>
                </a:extLst>
              </p:cNvPr>
              <p:cNvCxnSpPr>
                <a:cxnSpLocks/>
              </p:cNvCxnSpPr>
              <p:nvPr/>
            </p:nvCxnSpPr>
            <p:spPr>
              <a:xfrm flipV="1">
                <a:off x="3157712" y="2777862"/>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Arrow Connector 91">
                <a:extLst>
                  <a:ext uri="{FF2B5EF4-FFF2-40B4-BE49-F238E27FC236}">
                    <a16:creationId xmlns:a16="http://schemas.microsoft.com/office/drawing/2014/main" id="{452CDCB6-1A70-2B92-361B-B22A1BA88D3A}"/>
                  </a:ext>
                </a:extLst>
              </p:cNvPr>
              <p:cNvCxnSpPr>
                <a:cxnSpLocks/>
              </p:cNvCxnSpPr>
              <p:nvPr/>
            </p:nvCxnSpPr>
            <p:spPr>
              <a:xfrm>
                <a:off x="3067477" y="3387462"/>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Arrow Connector 92">
                <a:extLst>
                  <a:ext uri="{FF2B5EF4-FFF2-40B4-BE49-F238E27FC236}">
                    <a16:creationId xmlns:a16="http://schemas.microsoft.com/office/drawing/2014/main" id="{4EA5751F-6EC6-3910-B21B-1550762A7CD8}"/>
                  </a:ext>
                </a:extLst>
              </p:cNvPr>
              <p:cNvCxnSpPr>
                <a:cxnSpLocks/>
              </p:cNvCxnSpPr>
              <p:nvPr/>
            </p:nvCxnSpPr>
            <p:spPr>
              <a:xfrm flipV="1">
                <a:off x="3067476" y="2827993"/>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Arrow Connector 93">
                <a:extLst>
                  <a:ext uri="{FF2B5EF4-FFF2-40B4-BE49-F238E27FC236}">
                    <a16:creationId xmlns:a16="http://schemas.microsoft.com/office/drawing/2014/main" id="{013A32C9-4F52-23AA-2BE2-0110BA43DD01}"/>
                  </a:ext>
                </a:extLst>
              </p:cNvPr>
              <p:cNvCxnSpPr>
                <a:cxnSpLocks/>
              </p:cNvCxnSpPr>
              <p:nvPr/>
            </p:nvCxnSpPr>
            <p:spPr>
              <a:xfrm flipV="1">
                <a:off x="3047423" y="3279176"/>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Arrow Connector 94">
                <a:extLst>
                  <a:ext uri="{FF2B5EF4-FFF2-40B4-BE49-F238E27FC236}">
                    <a16:creationId xmlns:a16="http://schemas.microsoft.com/office/drawing/2014/main" id="{3B9030DE-C180-63DF-97DA-B9E050C492F0}"/>
                  </a:ext>
                </a:extLst>
              </p:cNvPr>
              <p:cNvCxnSpPr>
                <a:cxnSpLocks/>
              </p:cNvCxnSpPr>
              <p:nvPr/>
            </p:nvCxnSpPr>
            <p:spPr>
              <a:xfrm>
                <a:off x="2977239" y="3387461"/>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9" name="Straight Arrow Connector 95">
                <a:extLst>
                  <a:ext uri="{FF2B5EF4-FFF2-40B4-BE49-F238E27FC236}">
                    <a16:creationId xmlns:a16="http://schemas.microsoft.com/office/drawing/2014/main" id="{0C68A1D1-542A-9ABF-9D33-0E7468B41F28}"/>
                  </a:ext>
                </a:extLst>
              </p:cNvPr>
              <p:cNvCxnSpPr>
                <a:cxnSpLocks/>
              </p:cNvCxnSpPr>
              <p:nvPr/>
            </p:nvCxnSpPr>
            <p:spPr>
              <a:xfrm>
                <a:off x="3067477" y="3858699"/>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Arrow Connector 96">
                <a:extLst>
                  <a:ext uri="{FF2B5EF4-FFF2-40B4-BE49-F238E27FC236}">
                    <a16:creationId xmlns:a16="http://schemas.microsoft.com/office/drawing/2014/main" id="{C4B2D23B-C815-B4D1-E7C5-C189A481D677}"/>
                  </a:ext>
                </a:extLst>
              </p:cNvPr>
              <p:cNvCxnSpPr>
                <a:cxnSpLocks/>
              </p:cNvCxnSpPr>
              <p:nvPr/>
            </p:nvCxnSpPr>
            <p:spPr>
              <a:xfrm flipV="1">
                <a:off x="3057450" y="3690256"/>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1" name="Straight Arrow Connector 97">
                <a:extLst>
                  <a:ext uri="{FF2B5EF4-FFF2-40B4-BE49-F238E27FC236}">
                    <a16:creationId xmlns:a16="http://schemas.microsoft.com/office/drawing/2014/main" id="{236ABB94-6192-1C58-9A40-EFEC5A57B3D9}"/>
                  </a:ext>
                </a:extLst>
              </p:cNvPr>
              <p:cNvCxnSpPr>
                <a:cxnSpLocks/>
              </p:cNvCxnSpPr>
              <p:nvPr/>
            </p:nvCxnSpPr>
            <p:spPr>
              <a:xfrm flipV="1">
                <a:off x="3057449" y="3279177"/>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2" name="Straight Arrow Connector 98">
                <a:extLst>
                  <a:ext uri="{FF2B5EF4-FFF2-40B4-BE49-F238E27FC236}">
                    <a16:creationId xmlns:a16="http://schemas.microsoft.com/office/drawing/2014/main" id="{36ECB33E-7115-168D-E25D-BFB60B0C1A09}"/>
                  </a:ext>
                </a:extLst>
              </p:cNvPr>
              <p:cNvCxnSpPr>
                <a:cxnSpLocks/>
              </p:cNvCxnSpPr>
              <p:nvPr/>
            </p:nvCxnSpPr>
            <p:spPr>
              <a:xfrm flipV="1">
                <a:off x="3087528" y="2807940"/>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Arrow Connector 99">
                <a:extLst>
                  <a:ext uri="{FF2B5EF4-FFF2-40B4-BE49-F238E27FC236}">
                    <a16:creationId xmlns:a16="http://schemas.microsoft.com/office/drawing/2014/main" id="{74DE2ADF-1847-8054-1D4B-A96B9D3E64C7}"/>
                  </a:ext>
                </a:extLst>
              </p:cNvPr>
              <p:cNvCxnSpPr>
                <a:cxnSpLocks/>
              </p:cNvCxnSpPr>
              <p:nvPr/>
            </p:nvCxnSpPr>
            <p:spPr>
              <a:xfrm flipV="1">
                <a:off x="3067476" y="4091308"/>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Arrow Connector 100">
                <a:extLst>
                  <a:ext uri="{FF2B5EF4-FFF2-40B4-BE49-F238E27FC236}">
                    <a16:creationId xmlns:a16="http://schemas.microsoft.com/office/drawing/2014/main" id="{C0814517-D78E-B61F-213A-0177499BF58C}"/>
                  </a:ext>
                </a:extLst>
              </p:cNvPr>
              <p:cNvCxnSpPr>
                <a:cxnSpLocks/>
              </p:cNvCxnSpPr>
              <p:nvPr/>
            </p:nvCxnSpPr>
            <p:spPr>
              <a:xfrm flipV="1">
                <a:off x="3067475" y="3259124"/>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Arrow Connector 101">
                <a:extLst>
                  <a:ext uri="{FF2B5EF4-FFF2-40B4-BE49-F238E27FC236}">
                    <a16:creationId xmlns:a16="http://schemas.microsoft.com/office/drawing/2014/main" id="{3FC49219-23CF-3488-2D02-2DED2E1E8E55}"/>
                  </a:ext>
                </a:extLst>
              </p:cNvPr>
              <p:cNvCxnSpPr>
                <a:cxnSpLocks/>
              </p:cNvCxnSpPr>
              <p:nvPr/>
            </p:nvCxnSpPr>
            <p:spPr>
              <a:xfrm flipV="1">
                <a:off x="2977237" y="3690255"/>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Arrow Connector 102">
                <a:extLst>
                  <a:ext uri="{FF2B5EF4-FFF2-40B4-BE49-F238E27FC236}">
                    <a16:creationId xmlns:a16="http://schemas.microsoft.com/office/drawing/2014/main" id="{D7F9D947-0CEA-93E5-4C38-5A09F2088392}"/>
                  </a:ext>
                </a:extLst>
              </p:cNvPr>
              <p:cNvCxnSpPr>
                <a:cxnSpLocks/>
              </p:cNvCxnSpPr>
              <p:nvPr/>
            </p:nvCxnSpPr>
            <p:spPr>
              <a:xfrm flipV="1">
                <a:off x="3067475" y="2787887"/>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99" name="Flowchart: Connector 32">
              <a:extLst>
                <a:ext uri="{FF2B5EF4-FFF2-40B4-BE49-F238E27FC236}">
                  <a16:creationId xmlns:a16="http://schemas.microsoft.com/office/drawing/2014/main" id="{71CDA555-EB22-EFAC-1828-3411BBF3AB05}"/>
                </a:ext>
              </a:extLst>
            </p:cNvPr>
            <p:cNvSpPr/>
            <p:nvPr/>
          </p:nvSpPr>
          <p:spPr>
            <a:xfrm>
              <a:off x="4138743" y="3335571"/>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01" name="Flowchart: Connector 33">
              <a:extLst>
                <a:ext uri="{FF2B5EF4-FFF2-40B4-BE49-F238E27FC236}">
                  <a16:creationId xmlns:a16="http://schemas.microsoft.com/office/drawing/2014/main" id="{B48D4D11-A3CE-CE85-1132-76902CD24B1B}"/>
                </a:ext>
              </a:extLst>
            </p:cNvPr>
            <p:cNvSpPr/>
            <p:nvPr/>
          </p:nvSpPr>
          <p:spPr>
            <a:xfrm>
              <a:off x="4138742" y="3005847"/>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03" name="Flowchart: Connector 34">
              <a:extLst>
                <a:ext uri="{FF2B5EF4-FFF2-40B4-BE49-F238E27FC236}">
                  <a16:creationId xmlns:a16="http://schemas.microsoft.com/office/drawing/2014/main" id="{DE4E296B-C352-1623-A892-D7D886A8A59B}"/>
                </a:ext>
              </a:extLst>
            </p:cNvPr>
            <p:cNvSpPr/>
            <p:nvPr/>
          </p:nvSpPr>
          <p:spPr>
            <a:xfrm>
              <a:off x="4138742" y="366529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05" name="Flowchart: Connector 35">
              <a:extLst>
                <a:ext uri="{FF2B5EF4-FFF2-40B4-BE49-F238E27FC236}">
                  <a16:creationId xmlns:a16="http://schemas.microsoft.com/office/drawing/2014/main" id="{5A362E97-B41B-8EEC-E29D-789EA2F4B82F}"/>
                </a:ext>
              </a:extLst>
            </p:cNvPr>
            <p:cNvSpPr/>
            <p:nvPr/>
          </p:nvSpPr>
          <p:spPr>
            <a:xfrm>
              <a:off x="4138743" y="399501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07" name="Flowchart: Connector 36">
              <a:extLst>
                <a:ext uri="{FF2B5EF4-FFF2-40B4-BE49-F238E27FC236}">
                  <a16:creationId xmlns:a16="http://schemas.microsoft.com/office/drawing/2014/main" id="{3FE5DC6F-511A-C11E-BC77-CA91A36A148E}"/>
                </a:ext>
              </a:extLst>
            </p:cNvPr>
            <p:cNvSpPr/>
            <p:nvPr/>
          </p:nvSpPr>
          <p:spPr>
            <a:xfrm>
              <a:off x="4138742" y="432474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09" name="Flowchart: Connector 37">
              <a:extLst>
                <a:ext uri="{FF2B5EF4-FFF2-40B4-BE49-F238E27FC236}">
                  <a16:creationId xmlns:a16="http://schemas.microsoft.com/office/drawing/2014/main" id="{5C58B897-64E0-BAAB-A8BB-26B7C008B4A2}"/>
                </a:ext>
              </a:extLst>
            </p:cNvPr>
            <p:cNvSpPr/>
            <p:nvPr/>
          </p:nvSpPr>
          <p:spPr>
            <a:xfrm>
              <a:off x="7601243" y="3395520"/>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11" name="Flowchart: Connector 38">
              <a:extLst>
                <a:ext uri="{FF2B5EF4-FFF2-40B4-BE49-F238E27FC236}">
                  <a16:creationId xmlns:a16="http://schemas.microsoft.com/office/drawing/2014/main" id="{866E596C-1641-DF76-51D9-AB9BA6BED8CD}"/>
                </a:ext>
              </a:extLst>
            </p:cNvPr>
            <p:cNvSpPr/>
            <p:nvPr/>
          </p:nvSpPr>
          <p:spPr>
            <a:xfrm>
              <a:off x="7601242" y="3065796"/>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13" name="Flowchart: Connector 39">
              <a:extLst>
                <a:ext uri="{FF2B5EF4-FFF2-40B4-BE49-F238E27FC236}">
                  <a16:creationId xmlns:a16="http://schemas.microsoft.com/office/drawing/2014/main" id="{F2D02B62-B661-67A7-6AB4-54CE7B478113}"/>
                </a:ext>
              </a:extLst>
            </p:cNvPr>
            <p:cNvSpPr/>
            <p:nvPr/>
          </p:nvSpPr>
          <p:spPr>
            <a:xfrm>
              <a:off x="7601241" y="3740230"/>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15" name="Flowchart: Connector 40">
              <a:extLst>
                <a:ext uri="{FF2B5EF4-FFF2-40B4-BE49-F238E27FC236}">
                  <a16:creationId xmlns:a16="http://schemas.microsoft.com/office/drawing/2014/main" id="{5FA6D1A4-FC59-C7D8-50A8-EDF8A7A16776}"/>
                </a:ext>
              </a:extLst>
            </p:cNvPr>
            <p:cNvSpPr/>
            <p:nvPr/>
          </p:nvSpPr>
          <p:spPr>
            <a:xfrm>
              <a:off x="7601243" y="4069955"/>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17" name="Flowchart: Connector 41">
              <a:extLst>
                <a:ext uri="{FF2B5EF4-FFF2-40B4-BE49-F238E27FC236}">
                  <a16:creationId xmlns:a16="http://schemas.microsoft.com/office/drawing/2014/main" id="{E947E6BD-78A4-D483-5D1D-FE550978BAE5}"/>
                </a:ext>
              </a:extLst>
            </p:cNvPr>
            <p:cNvSpPr/>
            <p:nvPr/>
          </p:nvSpPr>
          <p:spPr>
            <a:xfrm>
              <a:off x="7609919" y="4347220"/>
              <a:ext cx="188435" cy="162721"/>
            </a:xfrm>
            <a:prstGeom prst="flowChartConnector">
              <a:avLst/>
            </a:prstGeom>
            <a:solidFill>
              <a:schemeClr val="tx1">
                <a:lumMod val="75000"/>
                <a:lumOff val="25000"/>
              </a:schemeClr>
            </a:solidFill>
            <a:ln>
              <a:solidFill>
                <a:schemeClr val="tx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grpSp>
          <p:nvGrpSpPr>
            <p:cNvPr id="139" name="Group 42">
              <a:extLst>
                <a:ext uri="{FF2B5EF4-FFF2-40B4-BE49-F238E27FC236}">
                  <a16:creationId xmlns:a16="http://schemas.microsoft.com/office/drawing/2014/main" id="{BA5177FA-932B-E6D3-FD6E-06E14D3551F1}"/>
                </a:ext>
              </a:extLst>
            </p:cNvPr>
            <p:cNvGrpSpPr/>
            <p:nvPr/>
          </p:nvGrpSpPr>
          <p:grpSpPr>
            <a:xfrm>
              <a:off x="4803965" y="3068152"/>
              <a:ext cx="765396" cy="1326379"/>
              <a:chOff x="9030554" y="451471"/>
              <a:chExt cx="884323" cy="1774656"/>
            </a:xfrm>
            <a:solidFill>
              <a:schemeClr val="tx1">
                <a:lumMod val="75000"/>
                <a:lumOff val="25000"/>
              </a:schemeClr>
            </a:solidFill>
          </p:grpSpPr>
          <p:cxnSp>
            <p:nvCxnSpPr>
              <p:cNvPr id="119" name="Straight Arrow Connector 63">
                <a:extLst>
                  <a:ext uri="{FF2B5EF4-FFF2-40B4-BE49-F238E27FC236}">
                    <a16:creationId xmlns:a16="http://schemas.microsoft.com/office/drawing/2014/main" id="{792CCF9D-7C9F-9FF5-6DE9-76EAB08C10F5}"/>
                  </a:ext>
                </a:extLst>
              </p:cNvPr>
              <p:cNvCxnSpPr>
                <a:cxnSpLocks/>
              </p:cNvCxnSpPr>
              <p:nvPr/>
            </p:nvCxnSpPr>
            <p:spPr>
              <a:xfrm rot="10800000" flipV="1">
                <a:off x="9120790" y="1454101"/>
                <a:ext cx="723901" cy="7820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Arrow Connector 64">
                <a:extLst>
                  <a:ext uri="{FF2B5EF4-FFF2-40B4-BE49-F238E27FC236}">
                    <a16:creationId xmlns:a16="http://schemas.microsoft.com/office/drawing/2014/main" id="{68AD7D3E-6694-7E4C-4130-F6354113911C}"/>
                  </a:ext>
                </a:extLst>
              </p:cNvPr>
              <p:cNvCxnSpPr>
                <a:cxnSpLocks/>
              </p:cNvCxnSpPr>
              <p:nvPr/>
            </p:nvCxnSpPr>
            <p:spPr>
              <a:xfrm rot="10800000" flipV="1">
                <a:off x="9090712" y="942759"/>
                <a:ext cx="743953" cy="589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1" name="Straight Arrow Connector 65">
                <a:extLst>
                  <a:ext uri="{FF2B5EF4-FFF2-40B4-BE49-F238E27FC236}">
                    <a16:creationId xmlns:a16="http://schemas.microsoft.com/office/drawing/2014/main" id="{17034111-3E6F-A9F4-D76B-48B5F33140FF}"/>
                  </a:ext>
                </a:extLst>
              </p:cNvPr>
              <p:cNvCxnSpPr>
                <a:cxnSpLocks/>
              </p:cNvCxnSpPr>
              <p:nvPr/>
            </p:nvCxnSpPr>
            <p:spPr>
              <a:xfrm rot="10800000">
                <a:off x="9030554" y="1061071"/>
                <a:ext cx="884321" cy="36295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Arrow Connector 66">
                <a:extLst>
                  <a:ext uri="{FF2B5EF4-FFF2-40B4-BE49-F238E27FC236}">
                    <a16:creationId xmlns:a16="http://schemas.microsoft.com/office/drawing/2014/main" id="{98C6A84C-3A8C-0C74-BA92-6C531804019D}"/>
                  </a:ext>
                </a:extLst>
              </p:cNvPr>
              <p:cNvCxnSpPr>
                <a:cxnSpLocks/>
              </p:cNvCxnSpPr>
              <p:nvPr/>
            </p:nvCxnSpPr>
            <p:spPr>
              <a:xfrm rot="10800000">
                <a:off x="9130812" y="1963437"/>
                <a:ext cx="693821"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Arrow Connector 67">
                <a:extLst>
                  <a:ext uri="{FF2B5EF4-FFF2-40B4-BE49-F238E27FC236}">
                    <a16:creationId xmlns:a16="http://schemas.microsoft.com/office/drawing/2014/main" id="{2D234FBA-2A56-A73D-4E93-BB4679BB3BE7}"/>
                  </a:ext>
                </a:extLst>
              </p:cNvPr>
              <p:cNvCxnSpPr>
                <a:cxnSpLocks/>
              </p:cNvCxnSpPr>
              <p:nvPr/>
            </p:nvCxnSpPr>
            <p:spPr>
              <a:xfrm rot="10800000">
                <a:off x="9150864" y="1612517"/>
                <a:ext cx="663743" cy="573505"/>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Arrow Connector 68">
                <a:extLst>
                  <a:ext uri="{FF2B5EF4-FFF2-40B4-BE49-F238E27FC236}">
                    <a16:creationId xmlns:a16="http://schemas.microsoft.com/office/drawing/2014/main" id="{28B19CDA-FD57-7E4D-D52E-CB67D5470F09}"/>
                  </a:ext>
                </a:extLst>
              </p:cNvPr>
              <p:cNvCxnSpPr>
                <a:cxnSpLocks/>
              </p:cNvCxnSpPr>
              <p:nvPr/>
            </p:nvCxnSpPr>
            <p:spPr>
              <a:xfrm rot="10800000">
                <a:off x="9050602" y="1061070"/>
                <a:ext cx="743953" cy="113497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Arrow Connector 69">
                <a:extLst>
                  <a:ext uri="{FF2B5EF4-FFF2-40B4-BE49-F238E27FC236}">
                    <a16:creationId xmlns:a16="http://schemas.microsoft.com/office/drawing/2014/main" id="{E9393262-8BEA-F6DB-D57C-41F9F76C1AC2}"/>
                  </a:ext>
                </a:extLst>
              </p:cNvPr>
              <p:cNvCxnSpPr>
                <a:cxnSpLocks/>
              </p:cNvCxnSpPr>
              <p:nvPr/>
            </p:nvCxnSpPr>
            <p:spPr>
              <a:xfrm rot="10800000">
                <a:off x="9070655" y="710150"/>
                <a:ext cx="733927" cy="151597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6" name="Straight Arrow Connector 70">
                <a:extLst>
                  <a:ext uri="{FF2B5EF4-FFF2-40B4-BE49-F238E27FC236}">
                    <a16:creationId xmlns:a16="http://schemas.microsoft.com/office/drawing/2014/main" id="{C4F8D816-963B-84EA-F2EC-57322B0DFA1B}"/>
                  </a:ext>
                </a:extLst>
              </p:cNvPr>
              <p:cNvCxnSpPr>
                <a:cxnSpLocks/>
              </p:cNvCxnSpPr>
              <p:nvPr/>
            </p:nvCxnSpPr>
            <p:spPr>
              <a:xfrm rot="10800000">
                <a:off x="9080683" y="619913"/>
                <a:ext cx="733927" cy="125529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Arrow Connector 71">
                <a:extLst>
                  <a:ext uri="{FF2B5EF4-FFF2-40B4-BE49-F238E27FC236}">
                    <a16:creationId xmlns:a16="http://schemas.microsoft.com/office/drawing/2014/main" id="{4D1CFC12-FBEE-BC5C-B2A5-314FC4696500}"/>
                  </a:ext>
                </a:extLst>
              </p:cNvPr>
              <p:cNvCxnSpPr>
                <a:cxnSpLocks/>
              </p:cNvCxnSpPr>
              <p:nvPr/>
            </p:nvCxnSpPr>
            <p:spPr>
              <a:xfrm rot="10800000">
                <a:off x="9080683" y="1051044"/>
                <a:ext cx="723901" cy="814136"/>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Arrow Connector 72">
                <a:extLst>
                  <a:ext uri="{FF2B5EF4-FFF2-40B4-BE49-F238E27FC236}">
                    <a16:creationId xmlns:a16="http://schemas.microsoft.com/office/drawing/2014/main" id="{A8F0972F-78F1-AA9E-6473-1467863BADCF}"/>
                  </a:ext>
                </a:extLst>
              </p:cNvPr>
              <p:cNvCxnSpPr>
                <a:cxnSpLocks/>
              </p:cNvCxnSpPr>
              <p:nvPr/>
            </p:nvCxnSpPr>
            <p:spPr>
              <a:xfrm rot="10800000">
                <a:off x="9060630" y="1522281"/>
                <a:ext cx="653718" cy="2326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Arrow Connector 73">
                <a:extLst>
                  <a:ext uri="{FF2B5EF4-FFF2-40B4-BE49-F238E27FC236}">
                    <a16:creationId xmlns:a16="http://schemas.microsoft.com/office/drawing/2014/main" id="{691434E1-70BB-601C-55AA-48B68B4FCA4E}"/>
                  </a:ext>
                </a:extLst>
              </p:cNvPr>
              <p:cNvCxnSpPr>
                <a:cxnSpLocks/>
              </p:cNvCxnSpPr>
              <p:nvPr/>
            </p:nvCxnSpPr>
            <p:spPr>
              <a:xfrm rot="10800000" flipV="1">
                <a:off x="9150867" y="1835102"/>
                <a:ext cx="583535" cy="198520"/>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Arrow Connector 74">
                <a:extLst>
                  <a:ext uri="{FF2B5EF4-FFF2-40B4-BE49-F238E27FC236}">
                    <a16:creationId xmlns:a16="http://schemas.microsoft.com/office/drawing/2014/main" id="{1FBD695B-2D4C-B5B7-22E8-6CC8C27FA07A}"/>
                  </a:ext>
                </a:extLst>
              </p:cNvPr>
              <p:cNvCxnSpPr>
                <a:cxnSpLocks/>
              </p:cNvCxnSpPr>
              <p:nvPr/>
            </p:nvCxnSpPr>
            <p:spPr>
              <a:xfrm rot="10800000">
                <a:off x="9090710" y="629939"/>
                <a:ext cx="733927" cy="79408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1" name="Straight Arrow Connector 75">
                <a:extLst>
                  <a:ext uri="{FF2B5EF4-FFF2-40B4-BE49-F238E27FC236}">
                    <a16:creationId xmlns:a16="http://schemas.microsoft.com/office/drawing/2014/main" id="{4471039A-4846-DBCB-DBBC-8DC84CB7A2C9}"/>
                  </a:ext>
                </a:extLst>
              </p:cNvPr>
              <p:cNvCxnSpPr>
                <a:cxnSpLocks/>
              </p:cNvCxnSpPr>
              <p:nvPr/>
            </p:nvCxnSpPr>
            <p:spPr>
              <a:xfrm rot="10800000" flipV="1">
                <a:off x="9070659" y="1393944"/>
                <a:ext cx="753979" cy="58954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2" name="Straight Arrow Connector 76">
                <a:extLst>
                  <a:ext uri="{FF2B5EF4-FFF2-40B4-BE49-F238E27FC236}">
                    <a16:creationId xmlns:a16="http://schemas.microsoft.com/office/drawing/2014/main" id="{3338F827-B812-246D-476B-B4F00EB09CD7}"/>
                  </a:ext>
                </a:extLst>
              </p:cNvPr>
              <p:cNvCxnSpPr>
                <a:cxnSpLocks/>
              </p:cNvCxnSpPr>
              <p:nvPr/>
            </p:nvCxnSpPr>
            <p:spPr>
              <a:xfrm rot="10800000">
                <a:off x="9130815" y="740228"/>
                <a:ext cx="693822" cy="212557"/>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3" name="Straight Arrow Connector 77">
                <a:extLst>
                  <a:ext uri="{FF2B5EF4-FFF2-40B4-BE49-F238E27FC236}">
                    <a16:creationId xmlns:a16="http://schemas.microsoft.com/office/drawing/2014/main" id="{0C733590-FF7B-8F22-8466-DC20D0D8F490}"/>
                  </a:ext>
                </a:extLst>
              </p:cNvPr>
              <p:cNvCxnSpPr>
                <a:cxnSpLocks/>
              </p:cNvCxnSpPr>
              <p:nvPr/>
            </p:nvCxnSpPr>
            <p:spPr>
              <a:xfrm rot="10800000" flipV="1">
                <a:off x="9080685" y="922707"/>
                <a:ext cx="753979" cy="19852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4" name="Straight Arrow Connector 78">
                <a:extLst>
                  <a:ext uri="{FF2B5EF4-FFF2-40B4-BE49-F238E27FC236}">
                    <a16:creationId xmlns:a16="http://schemas.microsoft.com/office/drawing/2014/main" id="{80809427-C578-94F8-097D-C6FB777F2B00}"/>
                  </a:ext>
                </a:extLst>
              </p:cNvPr>
              <p:cNvCxnSpPr>
                <a:cxnSpLocks/>
              </p:cNvCxnSpPr>
              <p:nvPr/>
            </p:nvCxnSpPr>
            <p:spPr>
              <a:xfrm rot="10800000" flipV="1">
                <a:off x="9110764" y="932733"/>
                <a:ext cx="693822" cy="1070811"/>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Arrow Connector 79">
                <a:extLst>
                  <a:ext uri="{FF2B5EF4-FFF2-40B4-BE49-F238E27FC236}">
                    <a16:creationId xmlns:a16="http://schemas.microsoft.com/office/drawing/2014/main" id="{2C5E3643-6F68-A223-9732-55DAA6AF9FA3}"/>
                  </a:ext>
                </a:extLst>
              </p:cNvPr>
              <p:cNvCxnSpPr>
                <a:cxnSpLocks/>
              </p:cNvCxnSpPr>
              <p:nvPr/>
            </p:nvCxnSpPr>
            <p:spPr>
              <a:xfrm rot="10800000" flipV="1">
                <a:off x="9130816" y="511628"/>
                <a:ext cx="693822" cy="20854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6" name="Straight Arrow Connector 80">
                <a:extLst>
                  <a:ext uri="{FF2B5EF4-FFF2-40B4-BE49-F238E27FC236}">
                    <a16:creationId xmlns:a16="http://schemas.microsoft.com/office/drawing/2014/main" id="{53D1F8ED-6F78-55A0-E487-E3F119AF3E61}"/>
                  </a:ext>
                </a:extLst>
              </p:cNvPr>
              <p:cNvCxnSpPr>
                <a:cxnSpLocks/>
              </p:cNvCxnSpPr>
              <p:nvPr/>
            </p:nvCxnSpPr>
            <p:spPr>
              <a:xfrm rot="10800000" flipV="1">
                <a:off x="9110765" y="461498"/>
                <a:ext cx="713874" cy="1090862"/>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7" name="Straight Arrow Connector 81">
                <a:extLst>
                  <a:ext uri="{FF2B5EF4-FFF2-40B4-BE49-F238E27FC236}">
                    <a16:creationId xmlns:a16="http://schemas.microsoft.com/office/drawing/2014/main" id="{84B83C99-8ED0-3CCA-DC17-EF9B5830BB58}"/>
                  </a:ext>
                </a:extLst>
              </p:cNvPr>
              <p:cNvCxnSpPr>
                <a:cxnSpLocks/>
              </p:cNvCxnSpPr>
              <p:nvPr/>
            </p:nvCxnSpPr>
            <p:spPr>
              <a:xfrm rot="10800000" flipV="1">
                <a:off x="9090714" y="451471"/>
                <a:ext cx="824163" cy="669758"/>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Arrow Connector 82">
                <a:extLst>
                  <a:ext uri="{FF2B5EF4-FFF2-40B4-BE49-F238E27FC236}">
                    <a16:creationId xmlns:a16="http://schemas.microsoft.com/office/drawing/2014/main" id="{39A9C188-918C-26B3-AA60-4A9C603391E4}"/>
                  </a:ext>
                </a:extLst>
              </p:cNvPr>
              <p:cNvCxnSpPr>
                <a:cxnSpLocks/>
              </p:cNvCxnSpPr>
              <p:nvPr/>
            </p:nvCxnSpPr>
            <p:spPr>
              <a:xfrm rot="10800000" flipV="1">
                <a:off x="9030555" y="471524"/>
                <a:ext cx="794084" cy="1552073"/>
              </a:xfrm>
              <a:prstGeom prst="straightConnector1">
                <a:avLst/>
              </a:prstGeom>
              <a:grpFill/>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141" name="Flowchart: Connector 43">
              <a:extLst>
                <a:ext uri="{FF2B5EF4-FFF2-40B4-BE49-F238E27FC236}">
                  <a16:creationId xmlns:a16="http://schemas.microsoft.com/office/drawing/2014/main" id="{C604F809-A24C-349B-8D19-D1EA4421995D}"/>
                </a:ext>
              </a:extLst>
            </p:cNvPr>
            <p:cNvSpPr/>
            <p:nvPr/>
          </p:nvSpPr>
          <p:spPr>
            <a:xfrm>
              <a:off x="5379687" y="431724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43" name="Flowchart: Connector 44">
              <a:extLst>
                <a:ext uri="{FF2B5EF4-FFF2-40B4-BE49-F238E27FC236}">
                  <a16:creationId xmlns:a16="http://schemas.microsoft.com/office/drawing/2014/main" id="{F3A82883-7336-A1E4-9BF3-D35E04477F76}"/>
                </a:ext>
              </a:extLst>
            </p:cNvPr>
            <p:cNvSpPr/>
            <p:nvPr/>
          </p:nvSpPr>
          <p:spPr>
            <a:xfrm>
              <a:off x="5379687" y="398752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45" name="Flowchart: Connector 45">
              <a:extLst>
                <a:ext uri="{FF2B5EF4-FFF2-40B4-BE49-F238E27FC236}">
                  <a16:creationId xmlns:a16="http://schemas.microsoft.com/office/drawing/2014/main" id="{D9F6DBDB-C234-5DC4-35DD-59DAEA23EB55}"/>
                </a:ext>
              </a:extLst>
            </p:cNvPr>
            <p:cNvSpPr/>
            <p:nvPr/>
          </p:nvSpPr>
          <p:spPr>
            <a:xfrm>
              <a:off x="5371009" y="3695267"/>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47" name="Flowchart: Connector 46">
              <a:extLst>
                <a:ext uri="{FF2B5EF4-FFF2-40B4-BE49-F238E27FC236}">
                  <a16:creationId xmlns:a16="http://schemas.microsoft.com/office/drawing/2014/main" id="{57CBDD3A-CA25-8E09-1E25-3BCB41DBA447}"/>
                </a:ext>
              </a:extLst>
            </p:cNvPr>
            <p:cNvSpPr/>
            <p:nvPr/>
          </p:nvSpPr>
          <p:spPr>
            <a:xfrm>
              <a:off x="5379687" y="3328077"/>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49" name="Flowchart: Connector 47">
              <a:extLst>
                <a:ext uri="{FF2B5EF4-FFF2-40B4-BE49-F238E27FC236}">
                  <a16:creationId xmlns:a16="http://schemas.microsoft.com/office/drawing/2014/main" id="{A065CEA1-6E60-FEAF-E4C0-1081D25D27F8}"/>
                </a:ext>
              </a:extLst>
            </p:cNvPr>
            <p:cNvSpPr/>
            <p:nvPr/>
          </p:nvSpPr>
          <p:spPr>
            <a:xfrm>
              <a:off x="4772231" y="317070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51" name="Flowchart: Connector 48">
              <a:extLst>
                <a:ext uri="{FF2B5EF4-FFF2-40B4-BE49-F238E27FC236}">
                  <a16:creationId xmlns:a16="http://schemas.microsoft.com/office/drawing/2014/main" id="{79D508DD-925F-FE78-4FA7-CAB8EA05F83B}"/>
                </a:ext>
              </a:extLst>
            </p:cNvPr>
            <p:cNvSpPr/>
            <p:nvPr/>
          </p:nvSpPr>
          <p:spPr>
            <a:xfrm>
              <a:off x="4772231" y="3500432"/>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53" name="Flowchart: Connector 49">
              <a:extLst>
                <a:ext uri="{FF2B5EF4-FFF2-40B4-BE49-F238E27FC236}">
                  <a16:creationId xmlns:a16="http://schemas.microsoft.com/office/drawing/2014/main" id="{EF8A14D8-52E4-5B2F-CE7B-2A393C811A22}"/>
                </a:ext>
              </a:extLst>
            </p:cNvPr>
            <p:cNvSpPr/>
            <p:nvPr/>
          </p:nvSpPr>
          <p:spPr>
            <a:xfrm>
              <a:off x="4772231" y="3830154"/>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55" name="Flowchart: Connector 50">
              <a:extLst>
                <a:ext uri="{FF2B5EF4-FFF2-40B4-BE49-F238E27FC236}">
                  <a16:creationId xmlns:a16="http://schemas.microsoft.com/office/drawing/2014/main" id="{FAEDD09C-52A5-3965-72B5-C7E9BC5DE58A}"/>
                </a:ext>
              </a:extLst>
            </p:cNvPr>
            <p:cNvSpPr/>
            <p:nvPr/>
          </p:nvSpPr>
          <p:spPr>
            <a:xfrm>
              <a:off x="4772231" y="415987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57" name="Flowchart: Connector 51">
              <a:extLst>
                <a:ext uri="{FF2B5EF4-FFF2-40B4-BE49-F238E27FC236}">
                  <a16:creationId xmlns:a16="http://schemas.microsoft.com/office/drawing/2014/main" id="{22E41D99-BA07-30AB-4BE0-E18BE10C1818}"/>
                </a:ext>
              </a:extLst>
            </p:cNvPr>
            <p:cNvSpPr/>
            <p:nvPr/>
          </p:nvSpPr>
          <p:spPr>
            <a:xfrm>
              <a:off x="5978465" y="415987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59" name="Flowchart: Connector 52">
              <a:extLst>
                <a:ext uri="{FF2B5EF4-FFF2-40B4-BE49-F238E27FC236}">
                  <a16:creationId xmlns:a16="http://schemas.microsoft.com/office/drawing/2014/main" id="{5294DC2F-1F71-31CF-E826-005B5A6BB223}"/>
                </a:ext>
              </a:extLst>
            </p:cNvPr>
            <p:cNvSpPr/>
            <p:nvPr/>
          </p:nvSpPr>
          <p:spPr>
            <a:xfrm>
              <a:off x="5987143" y="383764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61" name="Flowchart: Connector 53">
              <a:extLst>
                <a:ext uri="{FF2B5EF4-FFF2-40B4-BE49-F238E27FC236}">
                  <a16:creationId xmlns:a16="http://schemas.microsoft.com/office/drawing/2014/main" id="{5CE8E264-9F1E-938F-8278-48648F7F9F5C}"/>
                </a:ext>
              </a:extLst>
            </p:cNvPr>
            <p:cNvSpPr/>
            <p:nvPr/>
          </p:nvSpPr>
          <p:spPr>
            <a:xfrm>
              <a:off x="5987143" y="3537898"/>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63" name="Flowchart: Connector 54">
              <a:extLst>
                <a:ext uri="{FF2B5EF4-FFF2-40B4-BE49-F238E27FC236}">
                  <a16:creationId xmlns:a16="http://schemas.microsoft.com/office/drawing/2014/main" id="{04FD7873-FC36-E3B6-043D-08371F387D37}"/>
                </a:ext>
              </a:extLst>
            </p:cNvPr>
            <p:cNvSpPr/>
            <p:nvPr/>
          </p:nvSpPr>
          <p:spPr>
            <a:xfrm>
              <a:off x="5987143" y="3208175"/>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65" name="Flowchart: Connector 55">
              <a:extLst>
                <a:ext uri="{FF2B5EF4-FFF2-40B4-BE49-F238E27FC236}">
                  <a16:creationId xmlns:a16="http://schemas.microsoft.com/office/drawing/2014/main" id="{167060EE-1F26-F005-66AE-ADB42D09B68D}"/>
                </a:ext>
              </a:extLst>
            </p:cNvPr>
            <p:cNvSpPr/>
            <p:nvPr/>
          </p:nvSpPr>
          <p:spPr>
            <a:xfrm>
              <a:off x="5379687" y="2998353"/>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67" name="Flowchart: Connector 56">
              <a:extLst>
                <a:ext uri="{FF2B5EF4-FFF2-40B4-BE49-F238E27FC236}">
                  <a16:creationId xmlns:a16="http://schemas.microsoft.com/office/drawing/2014/main" id="{317108DA-E53C-F949-B5FC-EA1C9833A837}"/>
                </a:ext>
              </a:extLst>
            </p:cNvPr>
            <p:cNvSpPr/>
            <p:nvPr/>
          </p:nvSpPr>
          <p:spPr>
            <a:xfrm>
              <a:off x="6368972" y="3717749"/>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69" name="Flowchart: Connector 57">
              <a:extLst>
                <a:ext uri="{FF2B5EF4-FFF2-40B4-BE49-F238E27FC236}">
                  <a16:creationId xmlns:a16="http://schemas.microsoft.com/office/drawing/2014/main" id="{3A7DCC4B-372C-1B10-1C49-4EFFF6CB37B5}"/>
                </a:ext>
              </a:extLst>
            </p:cNvPr>
            <p:cNvSpPr/>
            <p:nvPr/>
          </p:nvSpPr>
          <p:spPr>
            <a:xfrm>
              <a:off x="6551209" y="3717749"/>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71" name="Flowchart: Connector 58">
              <a:extLst>
                <a:ext uri="{FF2B5EF4-FFF2-40B4-BE49-F238E27FC236}">
                  <a16:creationId xmlns:a16="http://schemas.microsoft.com/office/drawing/2014/main" id="{18460385-2DB0-1913-23A9-BDBD413C2BA0}"/>
                </a:ext>
              </a:extLst>
            </p:cNvPr>
            <p:cNvSpPr/>
            <p:nvPr/>
          </p:nvSpPr>
          <p:spPr>
            <a:xfrm>
              <a:off x="6733445" y="3717749"/>
              <a:ext cx="92978" cy="87783"/>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73" name="Flowchart: Connector 59">
              <a:extLst>
                <a:ext uri="{FF2B5EF4-FFF2-40B4-BE49-F238E27FC236}">
                  <a16:creationId xmlns:a16="http://schemas.microsoft.com/office/drawing/2014/main" id="{88D894FE-D5D2-719E-55C3-781367A0A584}"/>
                </a:ext>
              </a:extLst>
            </p:cNvPr>
            <p:cNvSpPr/>
            <p:nvPr/>
          </p:nvSpPr>
          <p:spPr>
            <a:xfrm>
              <a:off x="6959073" y="414489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75" name="Flowchart: Connector 60">
              <a:extLst>
                <a:ext uri="{FF2B5EF4-FFF2-40B4-BE49-F238E27FC236}">
                  <a16:creationId xmlns:a16="http://schemas.microsoft.com/office/drawing/2014/main" id="{6EC532D0-6D76-D4EF-614B-BAE4F23AD03D}"/>
                </a:ext>
              </a:extLst>
            </p:cNvPr>
            <p:cNvSpPr/>
            <p:nvPr/>
          </p:nvSpPr>
          <p:spPr>
            <a:xfrm>
              <a:off x="6967751" y="3822659"/>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77" name="Flowchart: Connector 61">
              <a:extLst>
                <a:ext uri="{FF2B5EF4-FFF2-40B4-BE49-F238E27FC236}">
                  <a16:creationId xmlns:a16="http://schemas.microsoft.com/office/drawing/2014/main" id="{E3BF2285-0994-90C2-F868-9372B575EE5B}"/>
                </a:ext>
              </a:extLst>
            </p:cNvPr>
            <p:cNvSpPr/>
            <p:nvPr/>
          </p:nvSpPr>
          <p:spPr>
            <a:xfrm>
              <a:off x="6967751" y="3522910"/>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sp>
          <p:nvSpPr>
            <p:cNvPr id="179" name="Flowchart: Connector 62">
              <a:extLst>
                <a:ext uri="{FF2B5EF4-FFF2-40B4-BE49-F238E27FC236}">
                  <a16:creationId xmlns:a16="http://schemas.microsoft.com/office/drawing/2014/main" id="{45FE26BF-39DE-5ABB-E776-CB1F8236F1F9}"/>
                </a:ext>
              </a:extLst>
            </p:cNvPr>
            <p:cNvSpPr/>
            <p:nvPr/>
          </p:nvSpPr>
          <p:spPr>
            <a:xfrm>
              <a:off x="6967751" y="3193186"/>
              <a:ext cx="188435" cy="162721"/>
            </a:xfrm>
            <a:prstGeom prst="flowChartConnector">
              <a:avLst/>
            </a:prstGeom>
            <a:solidFill>
              <a:schemeClr val="tx1">
                <a:lumMod val="75000"/>
                <a:lumOff val="25000"/>
              </a:schemeClr>
            </a:solidFill>
            <a:ln>
              <a:solidFill>
                <a:schemeClr val="tx1">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nstantia"/>
              </a:endParaRPr>
            </a:p>
          </p:txBody>
        </p:sp>
      </p:grpSp>
    </p:spTree>
    <p:extLst>
      <p:ext uri="{BB962C8B-B14F-4D97-AF65-F5344CB8AC3E}">
        <p14:creationId xmlns:p14="http://schemas.microsoft.com/office/powerpoint/2010/main" val="1993883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graph of a function&#10;&#10;Description automatically generated">
            <a:extLst>
              <a:ext uri="{FF2B5EF4-FFF2-40B4-BE49-F238E27FC236}">
                <a16:creationId xmlns:a16="http://schemas.microsoft.com/office/drawing/2014/main" id="{000E219F-FE48-7DFE-6492-956873257C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8901" y="1347449"/>
            <a:ext cx="6524857" cy="3963394"/>
          </a:xfrm>
          <a:prstGeom prst="rect">
            <a:avLst/>
          </a:prstGeom>
        </p:spPr>
      </p:pic>
      <p:sp>
        <p:nvSpPr>
          <p:cNvPr id="10" name="TextBox 5">
            <a:extLst>
              <a:ext uri="{FF2B5EF4-FFF2-40B4-BE49-F238E27FC236}">
                <a16:creationId xmlns:a16="http://schemas.microsoft.com/office/drawing/2014/main" id="{DF1938C0-6300-95B9-F69A-A36ED79F81D3}"/>
              </a:ext>
            </a:extLst>
          </p:cNvPr>
          <p:cNvSpPr txBox="1"/>
          <p:nvPr/>
        </p:nvSpPr>
        <p:spPr>
          <a:xfrm>
            <a:off x="713922" y="3796258"/>
            <a:ext cx="2917309" cy="2246769"/>
          </a:xfrm>
          <a:prstGeom prst="rect">
            <a:avLst/>
          </a:prstGeom>
          <a:noFill/>
        </p:spPr>
        <p:txBody>
          <a:bodyPr wrap="square" lIns="91440" tIns="45720" rIns="91440" bIns="45720" rtlCol="0" anchor="t">
            <a:spAutoFit/>
          </a:bodyPr>
          <a:lstStyle/>
          <a:p>
            <a:r>
              <a:rPr lang="en-US" sz="2000" dirty="0">
                <a:latin typeface="+mn-lt"/>
              </a:rPr>
              <a:t>Design Goals:</a:t>
            </a:r>
          </a:p>
          <a:p>
            <a:endParaRPr lang="en-US" sz="2000" dirty="0">
              <a:latin typeface="+mn-lt"/>
            </a:endParaRPr>
          </a:p>
          <a:p>
            <a:r>
              <a:rPr lang="en-US" sz="2000" dirty="0">
                <a:latin typeface="+mn-lt"/>
              </a:rPr>
              <a:t>|S21| =1  (f </a:t>
            </a:r>
            <a:r>
              <a:rPr lang="en-US" sz="2000" dirty="0">
                <a:solidFill>
                  <a:srgbClr val="000000"/>
                </a:solidFill>
                <a:latin typeface="+mn-lt"/>
                <a:ea typeface="+mn-lt"/>
                <a:cs typeface="+mn-lt"/>
              </a:rPr>
              <a:t> </a:t>
            </a:r>
            <a:r>
              <a:rPr lang="en-US" sz="2400" dirty="0">
                <a:solidFill>
                  <a:srgbClr val="1F1F1F"/>
                </a:solidFill>
                <a:latin typeface="+mn-lt"/>
                <a:ea typeface="+mn-lt"/>
                <a:cs typeface="+mn-lt"/>
              </a:rPr>
              <a:t>≤</a:t>
            </a:r>
            <a:r>
              <a:rPr lang="en-US" sz="2400" dirty="0">
                <a:solidFill>
                  <a:srgbClr val="1F1F1F"/>
                </a:solidFill>
                <a:latin typeface="+mn-lt"/>
              </a:rPr>
              <a:t> </a:t>
            </a:r>
            <a:r>
              <a:rPr lang="en-US" sz="2000" dirty="0">
                <a:latin typeface="+mn-lt"/>
              </a:rPr>
              <a:t>7 GHz)</a:t>
            </a:r>
          </a:p>
          <a:p>
            <a:endParaRPr lang="en-US" sz="2000" dirty="0">
              <a:latin typeface="+mn-lt"/>
            </a:endParaRPr>
          </a:p>
          <a:p>
            <a:r>
              <a:rPr lang="en-US" sz="2000" dirty="0">
                <a:latin typeface="+mn-lt"/>
              </a:rPr>
              <a:t>S21=0     (f &gt; 7 GHz)</a:t>
            </a:r>
          </a:p>
          <a:p>
            <a:endParaRPr lang="en-US" dirty="0">
              <a:latin typeface="+mn-lt"/>
            </a:endParaRPr>
          </a:p>
          <a:p>
            <a:endParaRPr lang="en-US" dirty="0">
              <a:latin typeface="+mn-lt"/>
            </a:endParaRPr>
          </a:p>
        </p:txBody>
      </p:sp>
      <p:pic>
        <p:nvPicPr>
          <p:cNvPr id="13" name="Bildobjekt 12" descr="En bild som visar Rektangel, konst&#10;&#10;AI-genererat innehåll kan vara felaktigt.">
            <a:extLst>
              <a:ext uri="{FF2B5EF4-FFF2-40B4-BE49-F238E27FC236}">
                <a16:creationId xmlns:a16="http://schemas.microsoft.com/office/drawing/2014/main" id="{4756CA3D-7410-A4DA-7027-3A05FB7D8D46}"/>
              </a:ext>
            </a:extLst>
          </p:cNvPr>
          <p:cNvPicPr>
            <a:picLocks noChangeAspect="1"/>
          </p:cNvPicPr>
          <p:nvPr/>
        </p:nvPicPr>
        <p:blipFill>
          <a:blip r:embed="rId3"/>
          <a:srcRect l="47686" t="13816" r="30575" b="15725"/>
          <a:stretch/>
        </p:blipFill>
        <p:spPr>
          <a:xfrm>
            <a:off x="10174437" y="1426980"/>
            <a:ext cx="1817218" cy="3363134"/>
          </a:xfrm>
          <a:prstGeom prst="rect">
            <a:avLst/>
          </a:prstGeom>
        </p:spPr>
      </p:pic>
      <p:sp>
        <p:nvSpPr>
          <p:cNvPr id="2" name="Title 1">
            <a:extLst>
              <a:ext uri="{FF2B5EF4-FFF2-40B4-BE49-F238E27FC236}">
                <a16:creationId xmlns:a16="http://schemas.microsoft.com/office/drawing/2014/main" id="{57137346-95F6-A2D8-9250-68C81C36DA0F}"/>
              </a:ext>
            </a:extLst>
          </p:cNvPr>
          <p:cNvSpPr>
            <a:spLocks noGrp="1"/>
          </p:cNvSpPr>
          <p:nvPr>
            <p:ph type="title"/>
          </p:nvPr>
        </p:nvSpPr>
        <p:spPr>
          <a:xfrm>
            <a:off x="685800" y="548640"/>
            <a:ext cx="10515600" cy="369332"/>
          </a:xfrm>
        </p:spPr>
        <p:txBody>
          <a:bodyPr/>
          <a:lstStyle/>
          <a:p>
            <a:r>
              <a:rPr lang="en-US" sz="2400" dirty="0"/>
              <a:t>Lowpass filter</a:t>
            </a:r>
            <a:endParaRPr lang="en-US" dirty="0"/>
          </a:p>
        </p:txBody>
      </p:sp>
      <p:sp>
        <p:nvSpPr>
          <p:cNvPr id="4" name="Text Placeholder 3">
            <a:extLst>
              <a:ext uri="{FF2B5EF4-FFF2-40B4-BE49-F238E27FC236}">
                <a16:creationId xmlns:a16="http://schemas.microsoft.com/office/drawing/2014/main" id="{DCCD6D07-06FB-DBA8-6602-EE35CB14564F}"/>
              </a:ext>
            </a:extLst>
          </p:cNvPr>
          <p:cNvSpPr>
            <a:spLocks noGrp="1"/>
          </p:cNvSpPr>
          <p:nvPr>
            <p:ph type="body" sz="quarter" idx="32"/>
          </p:nvPr>
        </p:nvSpPr>
        <p:spPr/>
        <p:txBody>
          <a:bodyPr/>
          <a:lstStyle/>
          <a:p>
            <a:endParaRPr lang="en-US"/>
          </a:p>
        </p:txBody>
      </p:sp>
      <p:grpSp>
        <p:nvGrpSpPr>
          <p:cNvPr id="5" name="Group 4">
            <a:extLst>
              <a:ext uri="{FF2B5EF4-FFF2-40B4-BE49-F238E27FC236}">
                <a16:creationId xmlns:a16="http://schemas.microsoft.com/office/drawing/2014/main" id="{DA579C81-6203-862A-C5AA-3A93259C8204}"/>
              </a:ext>
            </a:extLst>
          </p:cNvPr>
          <p:cNvGrpSpPr/>
          <p:nvPr/>
        </p:nvGrpSpPr>
        <p:grpSpPr>
          <a:xfrm>
            <a:off x="623588" y="1890819"/>
            <a:ext cx="2591694" cy="1380701"/>
            <a:chOff x="623588" y="1890819"/>
            <a:chExt cx="2591694" cy="1380701"/>
          </a:xfrm>
        </p:grpSpPr>
        <p:sp>
          <p:nvSpPr>
            <p:cNvPr id="6" name="Google Shape;199;p25">
              <a:extLst>
                <a:ext uri="{FF2B5EF4-FFF2-40B4-BE49-F238E27FC236}">
                  <a16:creationId xmlns:a16="http://schemas.microsoft.com/office/drawing/2014/main" id="{27C18E85-2CF6-0FD6-17F0-2652776465A7}"/>
                </a:ext>
              </a:extLst>
            </p:cNvPr>
            <p:cNvSpPr/>
            <p:nvPr/>
          </p:nvSpPr>
          <p:spPr>
            <a:xfrm>
              <a:off x="623588" y="1890819"/>
              <a:ext cx="2536172" cy="1380701"/>
            </a:xfrm>
            <a:prstGeom prst="rect">
              <a:avLst/>
            </a:prstGeom>
            <a:solidFill>
              <a:schemeClr val="bg1"/>
            </a:solid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lang="sv-SE">
                <a:solidFill>
                  <a:schemeClr val="bg1"/>
                </a:solidFill>
                <a:latin typeface="+mn-lt"/>
                <a:ea typeface="Average"/>
                <a:cs typeface="Average"/>
              </a:endParaRPr>
            </a:p>
          </p:txBody>
        </p:sp>
        <p:sp>
          <p:nvSpPr>
            <p:cNvPr id="7" name="Google Shape;200;p25">
              <a:extLst>
                <a:ext uri="{FF2B5EF4-FFF2-40B4-BE49-F238E27FC236}">
                  <a16:creationId xmlns:a16="http://schemas.microsoft.com/office/drawing/2014/main" id="{F0FECE6F-2029-0F7C-A5C3-06376DF99A38}"/>
                </a:ext>
              </a:extLst>
            </p:cNvPr>
            <p:cNvSpPr/>
            <p:nvPr/>
          </p:nvSpPr>
          <p:spPr>
            <a:xfrm>
              <a:off x="779288" y="2055669"/>
              <a:ext cx="384103" cy="255178"/>
            </a:xfrm>
            <a:prstGeom prst="rect">
              <a:avLst/>
            </a:prstGeom>
            <a:solidFill>
              <a:srgbClr val="00FFFF"/>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a:latin typeface="+mn-lt"/>
                <a:ea typeface="Average"/>
                <a:cs typeface="Average"/>
                <a:sym typeface="Average"/>
              </a:endParaRPr>
            </a:p>
          </p:txBody>
        </p:sp>
        <p:sp>
          <p:nvSpPr>
            <p:cNvPr id="11" name="Google Shape;201;p25">
              <a:extLst>
                <a:ext uri="{FF2B5EF4-FFF2-40B4-BE49-F238E27FC236}">
                  <a16:creationId xmlns:a16="http://schemas.microsoft.com/office/drawing/2014/main" id="{7F59CAE5-DD2B-2A0C-A15A-C6654967530C}"/>
                </a:ext>
              </a:extLst>
            </p:cNvPr>
            <p:cNvSpPr/>
            <p:nvPr/>
          </p:nvSpPr>
          <p:spPr>
            <a:xfrm>
              <a:off x="779288" y="2853369"/>
              <a:ext cx="384103" cy="255178"/>
            </a:xfrm>
            <a:prstGeom prst="rect">
              <a:avLst/>
            </a:prstGeom>
            <a:solidFill>
              <a:srgbClr val="000000"/>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a:latin typeface="+mn-lt"/>
                <a:ea typeface="Average"/>
                <a:cs typeface="Average"/>
                <a:sym typeface="Average"/>
              </a:endParaRPr>
            </a:p>
          </p:txBody>
        </p:sp>
        <p:sp>
          <p:nvSpPr>
            <p:cNvPr id="15" name="Google Shape;202;p25">
              <a:extLst>
                <a:ext uri="{FF2B5EF4-FFF2-40B4-BE49-F238E27FC236}">
                  <a16:creationId xmlns:a16="http://schemas.microsoft.com/office/drawing/2014/main" id="{AB7118BA-FC1E-85FE-3B48-664D7949BB79}"/>
                </a:ext>
              </a:extLst>
            </p:cNvPr>
            <p:cNvSpPr/>
            <p:nvPr/>
          </p:nvSpPr>
          <p:spPr>
            <a:xfrm>
              <a:off x="779288" y="2454519"/>
              <a:ext cx="396009" cy="255178"/>
            </a:xfrm>
            <a:prstGeom prst="rect">
              <a:avLst/>
            </a:prstGeom>
            <a:solidFill>
              <a:srgbClr val="0000FF"/>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a:latin typeface="+mn-lt"/>
                <a:ea typeface="Average"/>
                <a:cs typeface="Average"/>
                <a:sym typeface="Average"/>
              </a:endParaRPr>
            </a:p>
          </p:txBody>
        </p:sp>
        <p:sp>
          <p:nvSpPr>
            <p:cNvPr id="17" name="Google Shape;203;p25">
              <a:extLst>
                <a:ext uri="{FF2B5EF4-FFF2-40B4-BE49-F238E27FC236}">
                  <a16:creationId xmlns:a16="http://schemas.microsoft.com/office/drawing/2014/main" id="{036BBDB5-B1B7-07D0-AE6B-B6B06B5201B9}"/>
                </a:ext>
              </a:extLst>
            </p:cNvPr>
            <p:cNvSpPr txBox="1"/>
            <p:nvPr/>
          </p:nvSpPr>
          <p:spPr>
            <a:xfrm>
              <a:off x="1218938" y="1933794"/>
              <a:ext cx="1806090" cy="42469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sv" sz="1800" dirty="0">
                  <a:latin typeface="+mn-lt"/>
                  <a:ea typeface="Average"/>
                  <a:cs typeface="Average"/>
                  <a:sym typeface="Average"/>
                </a:rPr>
                <a:t>ADS MoM MW</a:t>
              </a:r>
              <a:endParaRPr sz="1800" dirty="0">
                <a:latin typeface="+mn-lt"/>
                <a:ea typeface="Average"/>
                <a:cs typeface="Average"/>
                <a:sym typeface="Average"/>
              </a:endParaRPr>
            </a:p>
          </p:txBody>
        </p:sp>
        <p:sp>
          <p:nvSpPr>
            <p:cNvPr id="19" name="Google Shape;205;p25">
              <a:extLst>
                <a:ext uri="{FF2B5EF4-FFF2-40B4-BE49-F238E27FC236}">
                  <a16:creationId xmlns:a16="http://schemas.microsoft.com/office/drawing/2014/main" id="{5837192E-B872-DCD1-2337-89B4D670530F}"/>
                </a:ext>
              </a:extLst>
            </p:cNvPr>
            <p:cNvSpPr txBox="1"/>
            <p:nvPr/>
          </p:nvSpPr>
          <p:spPr>
            <a:xfrm>
              <a:off x="1218913" y="2742094"/>
              <a:ext cx="1840949" cy="44474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sv" sz="1800" err="1">
                  <a:latin typeface="+mn-lt"/>
                  <a:ea typeface="Average"/>
                  <a:sym typeface="Average"/>
                </a:rPr>
                <a:t>Measurement</a:t>
              </a:r>
              <a:endParaRPr lang="sv" sz="1800" err="1">
                <a:latin typeface="+mn-lt"/>
                <a:ea typeface="Average"/>
              </a:endParaRPr>
            </a:p>
            <a:p>
              <a:pPr marL="0" lvl="0" indent="0" algn="l">
                <a:spcBef>
                  <a:spcPts val="0"/>
                </a:spcBef>
                <a:spcAft>
                  <a:spcPts val="0"/>
                </a:spcAft>
                <a:buNone/>
              </a:pPr>
              <a:endParaRPr lang="sv" sz="1800">
                <a:latin typeface="+mn-lt"/>
                <a:ea typeface="Average"/>
              </a:endParaRPr>
            </a:p>
          </p:txBody>
        </p:sp>
        <p:sp>
          <p:nvSpPr>
            <p:cNvPr id="21" name="Google Shape;203;p25">
              <a:extLst>
                <a:ext uri="{FF2B5EF4-FFF2-40B4-BE49-F238E27FC236}">
                  <a16:creationId xmlns:a16="http://schemas.microsoft.com/office/drawing/2014/main" id="{91E9DBFE-8881-6911-3E47-C442761315CF}"/>
                </a:ext>
              </a:extLst>
            </p:cNvPr>
            <p:cNvSpPr txBox="1"/>
            <p:nvPr/>
          </p:nvSpPr>
          <p:spPr>
            <a:xfrm>
              <a:off x="1248702" y="2374325"/>
              <a:ext cx="1966580" cy="4187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sv" sz="1800" dirty="0">
                  <a:latin typeface="+mn-lt"/>
                  <a:ea typeface="Average"/>
                  <a:cs typeface="Average"/>
                </a:rPr>
                <a:t>FEM (3rd party)</a:t>
              </a:r>
            </a:p>
          </p:txBody>
        </p:sp>
      </p:grpSp>
    </p:spTree>
    <p:extLst>
      <p:ext uri="{BB962C8B-B14F-4D97-AF65-F5344CB8AC3E}">
        <p14:creationId xmlns:p14="http://schemas.microsoft.com/office/powerpoint/2010/main" val="25730044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Bildobjekt 25" descr="En bild som visar text, Graf, linje, diagram&#10;&#10;Automatiskt genererad beskrivning">
            <a:extLst>
              <a:ext uri="{FF2B5EF4-FFF2-40B4-BE49-F238E27FC236}">
                <a16:creationId xmlns:a16="http://schemas.microsoft.com/office/drawing/2014/main" id="{5B547740-92E3-AB29-657B-524BA703F0FE}"/>
              </a:ext>
            </a:extLst>
          </p:cNvPr>
          <p:cNvPicPr>
            <a:picLocks noChangeAspect="1"/>
          </p:cNvPicPr>
          <p:nvPr/>
        </p:nvPicPr>
        <p:blipFill>
          <a:blip r:embed="rId2"/>
          <a:srcRect l="-169" r="2122" b="-181"/>
          <a:stretch/>
        </p:blipFill>
        <p:spPr>
          <a:xfrm>
            <a:off x="4561840" y="3598729"/>
            <a:ext cx="4907435" cy="2885006"/>
          </a:xfrm>
          <a:prstGeom prst="rect">
            <a:avLst/>
          </a:prstGeom>
        </p:spPr>
      </p:pic>
      <p:pic>
        <p:nvPicPr>
          <p:cNvPr id="27" name="Bildobjekt 26" descr="En bild som visar text, Graf, linje, diagram&#10;&#10;Automatiskt genererad beskrivning">
            <a:extLst>
              <a:ext uri="{FF2B5EF4-FFF2-40B4-BE49-F238E27FC236}">
                <a16:creationId xmlns:a16="http://schemas.microsoft.com/office/drawing/2014/main" id="{DF5AF7B7-69D3-B26D-AA5C-A505F0813F66}"/>
              </a:ext>
            </a:extLst>
          </p:cNvPr>
          <p:cNvPicPr>
            <a:picLocks noChangeAspect="1"/>
          </p:cNvPicPr>
          <p:nvPr/>
        </p:nvPicPr>
        <p:blipFill>
          <a:blip r:embed="rId3"/>
          <a:srcRect l="1365" t="2224" r="3206" b="257"/>
          <a:stretch/>
        </p:blipFill>
        <p:spPr>
          <a:xfrm>
            <a:off x="4839460" y="723411"/>
            <a:ext cx="4629815" cy="2998660"/>
          </a:xfrm>
          <a:prstGeom prst="rect">
            <a:avLst/>
          </a:prstGeom>
        </p:spPr>
      </p:pic>
      <p:sp>
        <p:nvSpPr>
          <p:cNvPr id="6" name="TextBox 5">
            <a:extLst>
              <a:ext uri="{FF2B5EF4-FFF2-40B4-BE49-F238E27FC236}">
                <a16:creationId xmlns:a16="http://schemas.microsoft.com/office/drawing/2014/main" id="{E58B045A-478D-E69C-4851-59E0F6653B84}"/>
              </a:ext>
            </a:extLst>
          </p:cNvPr>
          <p:cNvSpPr txBox="1"/>
          <p:nvPr/>
        </p:nvSpPr>
        <p:spPr>
          <a:xfrm>
            <a:off x="713922" y="3796258"/>
            <a:ext cx="3847918" cy="2308324"/>
          </a:xfrm>
          <a:prstGeom prst="rect">
            <a:avLst/>
          </a:prstGeom>
          <a:noFill/>
        </p:spPr>
        <p:txBody>
          <a:bodyPr wrap="square" lIns="91440" tIns="45720" rIns="91440" bIns="45720" rtlCol="0" anchor="t">
            <a:spAutoFit/>
          </a:bodyPr>
          <a:lstStyle/>
          <a:p>
            <a:r>
              <a:rPr lang="en-US" sz="2000" dirty="0">
                <a:latin typeface="+mn-lt"/>
              </a:rPr>
              <a:t>Design Goals:</a:t>
            </a:r>
          </a:p>
          <a:p>
            <a:endParaRPr lang="en-US" sz="2000" dirty="0">
              <a:latin typeface="+mn-lt"/>
            </a:endParaRPr>
          </a:p>
          <a:p>
            <a:r>
              <a:rPr lang="en-US" sz="2000" dirty="0">
                <a:latin typeface="+mn-lt"/>
              </a:rPr>
              <a:t>|S21| =1  (</a:t>
            </a:r>
            <a:r>
              <a:rPr lang="en-US" sz="2000" dirty="0">
                <a:solidFill>
                  <a:srgbClr val="000000"/>
                </a:solidFill>
                <a:latin typeface="+mn-lt"/>
              </a:rPr>
              <a:t>3.5 </a:t>
            </a:r>
            <a:r>
              <a:rPr lang="en-US" sz="2400" dirty="0">
                <a:solidFill>
                  <a:srgbClr val="1F1F1F"/>
                </a:solidFill>
                <a:latin typeface="+mn-lt"/>
              </a:rPr>
              <a:t>≤ </a:t>
            </a:r>
            <a:r>
              <a:rPr lang="en-US" sz="2400" dirty="0">
                <a:latin typeface="+mn-lt"/>
              </a:rPr>
              <a:t>f</a:t>
            </a:r>
            <a:r>
              <a:rPr lang="en-US" sz="2000" dirty="0">
                <a:latin typeface="+mn-lt"/>
              </a:rPr>
              <a:t> </a:t>
            </a:r>
            <a:r>
              <a:rPr lang="en-US" sz="2000" dirty="0">
                <a:solidFill>
                  <a:srgbClr val="000000"/>
                </a:solidFill>
                <a:latin typeface="+mn-lt"/>
                <a:ea typeface="+mn-lt"/>
                <a:cs typeface="+mn-lt"/>
              </a:rPr>
              <a:t> </a:t>
            </a:r>
            <a:r>
              <a:rPr lang="en-US" sz="2400" dirty="0">
                <a:solidFill>
                  <a:srgbClr val="1F1F1F"/>
                </a:solidFill>
                <a:latin typeface="+mn-lt"/>
                <a:ea typeface="+mn-lt"/>
                <a:cs typeface="+mn-lt"/>
              </a:rPr>
              <a:t>≤</a:t>
            </a:r>
            <a:r>
              <a:rPr lang="en-US" sz="2400" dirty="0">
                <a:solidFill>
                  <a:srgbClr val="1F1F1F"/>
                </a:solidFill>
                <a:latin typeface="+mn-lt"/>
              </a:rPr>
              <a:t> 6.5</a:t>
            </a:r>
            <a:r>
              <a:rPr lang="en-US" sz="2000" dirty="0">
                <a:latin typeface="+mn-lt"/>
              </a:rPr>
              <a:t> GHz)</a:t>
            </a:r>
          </a:p>
          <a:p>
            <a:endParaRPr lang="en-US" sz="2000" dirty="0">
              <a:latin typeface="+mn-lt"/>
            </a:endParaRPr>
          </a:p>
          <a:p>
            <a:r>
              <a:rPr lang="en-US" sz="2000" dirty="0">
                <a:latin typeface="+mn-lt"/>
              </a:rPr>
              <a:t>S21=0     (otherwise)</a:t>
            </a:r>
          </a:p>
          <a:p>
            <a:endParaRPr lang="en-US" dirty="0">
              <a:latin typeface="+mn-lt"/>
            </a:endParaRPr>
          </a:p>
          <a:p>
            <a:endParaRPr lang="en-US" dirty="0">
              <a:latin typeface="+mn-lt"/>
            </a:endParaRPr>
          </a:p>
        </p:txBody>
      </p:sp>
      <p:pic>
        <p:nvPicPr>
          <p:cNvPr id="8" name="Bildobjekt 7" descr="En bild som visar Rektangel, konst&#10;&#10;AI-genererat innehåll kan vara felaktigt.">
            <a:extLst>
              <a:ext uri="{FF2B5EF4-FFF2-40B4-BE49-F238E27FC236}">
                <a16:creationId xmlns:a16="http://schemas.microsoft.com/office/drawing/2014/main" id="{E328852E-264E-C37C-6E8E-30E7C15A7A08}"/>
              </a:ext>
            </a:extLst>
          </p:cNvPr>
          <p:cNvPicPr>
            <a:picLocks noChangeAspect="1"/>
          </p:cNvPicPr>
          <p:nvPr/>
        </p:nvPicPr>
        <p:blipFill>
          <a:blip r:embed="rId4"/>
          <a:srcRect l="26788" t="14251" r="51052" b="16114"/>
          <a:stretch/>
        </p:blipFill>
        <p:spPr>
          <a:xfrm>
            <a:off x="9746895" y="929772"/>
            <a:ext cx="2079619" cy="3731536"/>
          </a:xfrm>
          <a:prstGeom prst="rect">
            <a:avLst/>
          </a:prstGeom>
        </p:spPr>
      </p:pic>
      <p:sp>
        <p:nvSpPr>
          <p:cNvPr id="9" name="Title 8">
            <a:extLst>
              <a:ext uri="{FF2B5EF4-FFF2-40B4-BE49-F238E27FC236}">
                <a16:creationId xmlns:a16="http://schemas.microsoft.com/office/drawing/2014/main" id="{64AE0DBF-92AE-FF05-6084-EC8C7113F442}"/>
              </a:ext>
            </a:extLst>
          </p:cNvPr>
          <p:cNvSpPr>
            <a:spLocks noGrp="1"/>
          </p:cNvSpPr>
          <p:nvPr>
            <p:ph type="title"/>
          </p:nvPr>
        </p:nvSpPr>
        <p:spPr>
          <a:xfrm>
            <a:off x="685800" y="548640"/>
            <a:ext cx="10515600" cy="369332"/>
          </a:xfrm>
        </p:spPr>
        <p:txBody>
          <a:bodyPr/>
          <a:lstStyle/>
          <a:p>
            <a:r>
              <a:rPr lang="en-US" sz="2400" dirty="0"/>
              <a:t>Bandpass filter</a:t>
            </a:r>
            <a:endParaRPr lang="en-US" dirty="0"/>
          </a:p>
        </p:txBody>
      </p:sp>
      <p:sp>
        <p:nvSpPr>
          <p:cNvPr id="11" name="Text Placeholder 10">
            <a:extLst>
              <a:ext uri="{FF2B5EF4-FFF2-40B4-BE49-F238E27FC236}">
                <a16:creationId xmlns:a16="http://schemas.microsoft.com/office/drawing/2014/main" id="{C688F4E1-C443-E6C9-BB74-9005982FCDA4}"/>
              </a:ext>
            </a:extLst>
          </p:cNvPr>
          <p:cNvSpPr>
            <a:spLocks noGrp="1"/>
          </p:cNvSpPr>
          <p:nvPr>
            <p:ph type="body" sz="quarter" idx="32"/>
          </p:nvPr>
        </p:nvSpPr>
        <p:spPr/>
        <p:txBody>
          <a:bodyPr/>
          <a:lstStyle/>
          <a:p>
            <a:endParaRPr lang="en-US" dirty="0"/>
          </a:p>
        </p:txBody>
      </p:sp>
      <p:grpSp>
        <p:nvGrpSpPr>
          <p:cNvPr id="13" name="Group 12">
            <a:extLst>
              <a:ext uri="{FF2B5EF4-FFF2-40B4-BE49-F238E27FC236}">
                <a16:creationId xmlns:a16="http://schemas.microsoft.com/office/drawing/2014/main" id="{5E3974DD-046F-40EE-5BEB-10273B1F7028}"/>
              </a:ext>
            </a:extLst>
          </p:cNvPr>
          <p:cNvGrpSpPr/>
          <p:nvPr/>
        </p:nvGrpSpPr>
        <p:grpSpPr>
          <a:xfrm>
            <a:off x="623588" y="1890819"/>
            <a:ext cx="2591694" cy="1380701"/>
            <a:chOff x="623588" y="1890819"/>
            <a:chExt cx="2591694" cy="1380701"/>
          </a:xfrm>
        </p:grpSpPr>
        <p:sp>
          <p:nvSpPr>
            <p:cNvPr id="14" name="Google Shape;199;p25">
              <a:extLst>
                <a:ext uri="{FF2B5EF4-FFF2-40B4-BE49-F238E27FC236}">
                  <a16:creationId xmlns:a16="http://schemas.microsoft.com/office/drawing/2014/main" id="{558B0E29-560D-BBE8-3CAE-F6F24CF5DC0E}"/>
                </a:ext>
              </a:extLst>
            </p:cNvPr>
            <p:cNvSpPr/>
            <p:nvPr/>
          </p:nvSpPr>
          <p:spPr>
            <a:xfrm>
              <a:off x="623588" y="1890819"/>
              <a:ext cx="2536172" cy="1380701"/>
            </a:xfrm>
            <a:prstGeom prst="rect">
              <a:avLst/>
            </a:prstGeom>
            <a:solidFill>
              <a:schemeClr val="bg1"/>
            </a:solid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lang="sv-SE">
                <a:solidFill>
                  <a:schemeClr val="bg1"/>
                </a:solidFill>
                <a:latin typeface="+mn-lt"/>
                <a:ea typeface="Average"/>
                <a:cs typeface="Average"/>
              </a:endParaRPr>
            </a:p>
          </p:txBody>
        </p:sp>
        <p:sp>
          <p:nvSpPr>
            <p:cNvPr id="15" name="Google Shape;200;p25">
              <a:extLst>
                <a:ext uri="{FF2B5EF4-FFF2-40B4-BE49-F238E27FC236}">
                  <a16:creationId xmlns:a16="http://schemas.microsoft.com/office/drawing/2014/main" id="{A4743FB5-ADCC-17F6-6402-DC3D4C47096E}"/>
                </a:ext>
              </a:extLst>
            </p:cNvPr>
            <p:cNvSpPr/>
            <p:nvPr/>
          </p:nvSpPr>
          <p:spPr>
            <a:xfrm>
              <a:off x="779288" y="2055669"/>
              <a:ext cx="384103" cy="255178"/>
            </a:xfrm>
            <a:prstGeom prst="rect">
              <a:avLst/>
            </a:prstGeom>
            <a:solidFill>
              <a:srgbClr val="00FFFF"/>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a:latin typeface="+mn-lt"/>
                <a:ea typeface="Average"/>
                <a:cs typeface="Average"/>
                <a:sym typeface="Average"/>
              </a:endParaRPr>
            </a:p>
          </p:txBody>
        </p:sp>
        <p:sp>
          <p:nvSpPr>
            <p:cNvPr id="17" name="Google Shape;201;p25">
              <a:extLst>
                <a:ext uri="{FF2B5EF4-FFF2-40B4-BE49-F238E27FC236}">
                  <a16:creationId xmlns:a16="http://schemas.microsoft.com/office/drawing/2014/main" id="{06041AAF-A85F-021D-355A-F2942F44D3EB}"/>
                </a:ext>
              </a:extLst>
            </p:cNvPr>
            <p:cNvSpPr/>
            <p:nvPr/>
          </p:nvSpPr>
          <p:spPr>
            <a:xfrm>
              <a:off x="779288" y="2853369"/>
              <a:ext cx="384103" cy="255178"/>
            </a:xfrm>
            <a:prstGeom prst="rect">
              <a:avLst/>
            </a:prstGeom>
            <a:solidFill>
              <a:srgbClr val="000000"/>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a:latin typeface="+mn-lt"/>
                <a:ea typeface="Average"/>
                <a:cs typeface="Average"/>
                <a:sym typeface="Average"/>
              </a:endParaRPr>
            </a:p>
          </p:txBody>
        </p:sp>
        <p:sp>
          <p:nvSpPr>
            <p:cNvPr id="19" name="Google Shape;202;p25">
              <a:extLst>
                <a:ext uri="{FF2B5EF4-FFF2-40B4-BE49-F238E27FC236}">
                  <a16:creationId xmlns:a16="http://schemas.microsoft.com/office/drawing/2014/main" id="{3BB16D5C-C7B9-BCD3-038A-F07E7B4CB5E5}"/>
                </a:ext>
              </a:extLst>
            </p:cNvPr>
            <p:cNvSpPr/>
            <p:nvPr/>
          </p:nvSpPr>
          <p:spPr>
            <a:xfrm>
              <a:off x="779288" y="2454519"/>
              <a:ext cx="396009" cy="255178"/>
            </a:xfrm>
            <a:prstGeom prst="rect">
              <a:avLst/>
            </a:prstGeom>
            <a:solidFill>
              <a:srgbClr val="0000FF"/>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endParaRPr>
                <a:latin typeface="+mn-lt"/>
                <a:ea typeface="Average"/>
                <a:cs typeface="Average"/>
                <a:sym typeface="Average"/>
              </a:endParaRPr>
            </a:p>
          </p:txBody>
        </p:sp>
        <p:sp>
          <p:nvSpPr>
            <p:cNvPr id="20" name="Google Shape;203;p25">
              <a:extLst>
                <a:ext uri="{FF2B5EF4-FFF2-40B4-BE49-F238E27FC236}">
                  <a16:creationId xmlns:a16="http://schemas.microsoft.com/office/drawing/2014/main" id="{2E59D301-781A-8347-DD40-F38B83DBA323}"/>
                </a:ext>
              </a:extLst>
            </p:cNvPr>
            <p:cNvSpPr txBox="1"/>
            <p:nvPr/>
          </p:nvSpPr>
          <p:spPr>
            <a:xfrm>
              <a:off x="1218938" y="1933794"/>
              <a:ext cx="1806090" cy="42469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sv" sz="1800" dirty="0">
                  <a:latin typeface="+mn-lt"/>
                  <a:ea typeface="Average"/>
                  <a:cs typeface="Average"/>
                  <a:sym typeface="Average"/>
                </a:rPr>
                <a:t>ADS MoM MW</a:t>
              </a:r>
              <a:endParaRPr sz="1800" dirty="0">
                <a:latin typeface="+mn-lt"/>
                <a:ea typeface="Average"/>
                <a:cs typeface="Average"/>
                <a:sym typeface="Average"/>
              </a:endParaRPr>
            </a:p>
          </p:txBody>
        </p:sp>
        <p:sp>
          <p:nvSpPr>
            <p:cNvPr id="21" name="Google Shape;205;p25">
              <a:extLst>
                <a:ext uri="{FF2B5EF4-FFF2-40B4-BE49-F238E27FC236}">
                  <a16:creationId xmlns:a16="http://schemas.microsoft.com/office/drawing/2014/main" id="{9A220F9D-83F7-2D0D-E253-DB3C4707B67E}"/>
                </a:ext>
              </a:extLst>
            </p:cNvPr>
            <p:cNvSpPr txBox="1"/>
            <p:nvPr/>
          </p:nvSpPr>
          <p:spPr>
            <a:xfrm>
              <a:off x="1218913" y="2742094"/>
              <a:ext cx="1840949" cy="44474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sv" sz="1800" err="1">
                  <a:latin typeface="+mn-lt"/>
                  <a:ea typeface="Average"/>
                  <a:sym typeface="Average"/>
                </a:rPr>
                <a:t>Measurement</a:t>
              </a:r>
              <a:endParaRPr lang="sv" sz="1800" err="1">
                <a:latin typeface="+mn-lt"/>
                <a:ea typeface="Average"/>
              </a:endParaRPr>
            </a:p>
            <a:p>
              <a:pPr marL="0" lvl="0" indent="0" algn="l">
                <a:spcBef>
                  <a:spcPts val="0"/>
                </a:spcBef>
                <a:spcAft>
                  <a:spcPts val="0"/>
                </a:spcAft>
                <a:buNone/>
              </a:pPr>
              <a:endParaRPr lang="sv" sz="1800">
                <a:latin typeface="+mn-lt"/>
                <a:ea typeface="Average"/>
              </a:endParaRPr>
            </a:p>
          </p:txBody>
        </p:sp>
        <p:sp>
          <p:nvSpPr>
            <p:cNvPr id="22" name="Google Shape;203;p25">
              <a:extLst>
                <a:ext uri="{FF2B5EF4-FFF2-40B4-BE49-F238E27FC236}">
                  <a16:creationId xmlns:a16="http://schemas.microsoft.com/office/drawing/2014/main" id="{94664201-2367-65BC-DAD5-661F31A56B37}"/>
                </a:ext>
              </a:extLst>
            </p:cNvPr>
            <p:cNvSpPr txBox="1"/>
            <p:nvPr/>
          </p:nvSpPr>
          <p:spPr>
            <a:xfrm>
              <a:off x="1248702" y="2374325"/>
              <a:ext cx="1966580" cy="41874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sv" sz="1800" dirty="0">
                  <a:latin typeface="+mn-lt"/>
                  <a:ea typeface="Average"/>
                  <a:cs typeface="Average"/>
                </a:rPr>
                <a:t>FEM (3rd party)</a:t>
              </a:r>
            </a:p>
          </p:txBody>
        </p:sp>
      </p:grpSp>
    </p:spTree>
    <p:extLst>
      <p:ext uri="{BB962C8B-B14F-4D97-AF65-F5344CB8AC3E}">
        <p14:creationId xmlns:p14="http://schemas.microsoft.com/office/powerpoint/2010/main" val="37213790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63A03CB-1429-A2C7-D058-A4F80B00275B}"/>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292" r="-1" b="6708"/>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BD0269F-596D-D432-02CC-F1CF39449D81}"/>
              </a:ext>
            </a:extLst>
          </p:cNvPr>
          <p:cNvSpPr>
            <a:spLocks noGrp="1"/>
          </p:cNvSpPr>
          <p:nvPr>
            <p:ph type="title"/>
          </p:nvPr>
        </p:nvSpPr>
        <p:spPr>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r>
              <a:rPr lang="en-US" sz="6600" dirty="0">
                <a:solidFill>
                  <a:schemeClr val="bg1"/>
                </a:solidFill>
              </a:rPr>
              <a:t>Thank you for listening!</a:t>
            </a:r>
          </a:p>
        </p:txBody>
      </p:sp>
      <p:sp>
        <p:nvSpPr>
          <p:cNvPr id="4" name="TextBox 3">
            <a:extLst>
              <a:ext uri="{FF2B5EF4-FFF2-40B4-BE49-F238E27FC236}">
                <a16:creationId xmlns:a16="http://schemas.microsoft.com/office/drawing/2014/main" id="{9B0C10CC-E9BD-23DA-4252-80098275151F}"/>
              </a:ext>
            </a:extLst>
          </p:cNvPr>
          <p:cNvSpPr txBox="1"/>
          <p:nvPr/>
        </p:nvSpPr>
        <p:spPr>
          <a:xfrm>
            <a:off x="3883232" y="6243748"/>
            <a:ext cx="9144000" cy="1536192"/>
          </a:xfrm>
          <a:prstGeom prst="rect">
            <a:avLst/>
          </a:prstGeom>
        </p:spPr>
        <p:txBody>
          <a:bodyPr vert="horz" lIns="91440" tIns="45720" rIns="91440" bIns="45720" rtlCol="0" anchor="t">
            <a:normAutofit/>
          </a:bodyPr>
          <a:lstStyle/>
          <a:p>
            <a:pPr algn="ctr">
              <a:lnSpc>
                <a:spcPct val="90000"/>
              </a:lnSpc>
              <a:spcBef>
                <a:spcPts val="1000"/>
              </a:spcBef>
            </a:pPr>
            <a:r>
              <a:rPr lang="en-US" sz="2400">
                <a:solidFill>
                  <a:schemeClr val="bg1"/>
                </a:solidFill>
              </a:rPr>
              <a:t>Ludvig </a:t>
            </a:r>
            <a:r>
              <a:rPr lang="en-US" sz="2400" err="1">
                <a:solidFill>
                  <a:schemeClr val="bg1"/>
                </a:solidFill>
              </a:rPr>
              <a:t>Fornstedt</a:t>
            </a:r>
            <a:r>
              <a:rPr lang="en-US" sz="2400">
                <a:solidFill>
                  <a:schemeClr val="bg1"/>
                </a:solidFill>
              </a:rPr>
              <a:t>, Gabriel Melin, David </a:t>
            </a:r>
            <a:r>
              <a:rPr lang="en-US" sz="2400" err="1">
                <a:solidFill>
                  <a:schemeClr val="bg1"/>
                </a:solidFill>
              </a:rPr>
              <a:t>Widén</a:t>
            </a:r>
          </a:p>
          <a:p>
            <a:pPr algn="ctr">
              <a:lnSpc>
                <a:spcPct val="90000"/>
              </a:lnSpc>
              <a:spcBef>
                <a:spcPts val="1000"/>
              </a:spcBef>
            </a:pPr>
            <a:endParaRPr lang="en-US" sz="2400">
              <a:solidFill>
                <a:schemeClr val="bg1"/>
              </a:solidFill>
            </a:endParaRPr>
          </a:p>
        </p:txBody>
      </p:sp>
    </p:spTree>
    <p:extLst>
      <p:ext uri="{BB962C8B-B14F-4D97-AF65-F5344CB8AC3E}">
        <p14:creationId xmlns:p14="http://schemas.microsoft.com/office/powerpoint/2010/main" val="24805909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SP_AGENDA" val="SectionNumber SlideNumber"/>
  <p:tag name="EE4P_STYLE_ID" val="39dcc26a-7131-49f4-a9eb-1c0521500c03"/>
</p:tagLst>
</file>

<file path=ppt/theme/theme1.xml><?xml version="1.0" encoding="utf-8"?>
<a:theme xmlns:a="http://schemas.openxmlformats.org/drawingml/2006/main" name="2022 Keysight Widescreen Template">
  <a:themeElements>
    <a:clrScheme name="Custom 2">
      <a:dk1>
        <a:srgbClr val="000000"/>
      </a:dk1>
      <a:lt1>
        <a:srgbClr val="FFFFFF"/>
      </a:lt1>
      <a:dk2>
        <a:srgbClr val="97999B"/>
      </a:dk2>
      <a:lt2>
        <a:srgbClr val="F2A900"/>
      </a:lt2>
      <a:accent1>
        <a:srgbClr val="E90029"/>
      </a:accent1>
      <a:accent2>
        <a:srgbClr val="009245"/>
      </a:accent2>
      <a:accent3>
        <a:srgbClr val="9B26B6"/>
      </a:accent3>
      <a:accent4>
        <a:srgbClr val="071D49"/>
      </a:accent4>
      <a:accent5>
        <a:srgbClr val="426DA9"/>
      </a:accent5>
      <a:accent6>
        <a:srgbClr val="63B1BC"/>
      </a:accent6>
      <a:hlink>
        <a:srgbClr val="E90029"/>
      </a:hlink>
      <a:folHlink>
        <a:srgbClr val="740014"/>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lumMod val="75000"/>
            <a:lumOff val="25000"/>
          </a:schemeClr>
        </a:solidFill>
        <a:ln>
          <a:noFill/>
        </a:ln>
      </a:spPr>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lgn="ctr">
          <a:defRPr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19050">
          <a:solidFill>
            <a:schemeClr val="tx1">
              <a:lumMod val="75000"/>
              <a:lumOff val="25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dirty="0" err="1" smtClean="0">
            <a:solidFill>
              <a:schemeClr val="tx1">
                <a:lumMod val="85000"/>
                <a:lumOff val="15000"/>
              </a:schemeClr>
            </a:solidFill>
          </a:defRPr>
        </a:defPPr>
      </a:lstStyle>
    </a:txDef>
  </a:objectDefaults>
  <a:extraClrSchemeLst/>
  <a:extLst>
    <a:ext uri="{05A4C25C-085E-4340-85A3-A5531E510DB2}">
      <thm15:themeFamily xmlns:thm15="http://schemas.microsoft.com/office/thememl/2012/main" name="Keysight_May_Template_2023" id="{A23B7C84-2269-B444-858A-4D2E7B7A5FAF}" vid="{07037D7C-D93B-5342-A8A5-868FE854F57A}"/>
    </a:ext>
  </a:extLst>
</a:theme>
</file>

<file path=ppt/theme/theme2.xml><?xml version="1.0" encoding="utf-8"?>
<a:theme xmlns:a="http://schemas.openxmlformats.org/drawingml/2006/main" name="Office Theme">
  <a:themeElements>
    <a:clrScheme name="2017 Keysight MACRO">
      <a:dk1>
        <a:sysClr val="windowText" lastClr="000000"/>
      </a:dk1>
      <a:lt1>
        <a:srgbClr val="FFFFFF"/>
      </a:lt1>
      <a:dk2>
        <a:srgbClr val="A4A1A9"/>
      </a:dk2>
      <a:lt2>
        <a:srgbClr val="FFA623"/>
      </a:lt2>
      <a:accent1>
        <a:srgbClr val="E90029"/>
      </a:accent1>
      <a:accent2>
        <a:srgbClr val="E76C27"/>
      </a:accent2>
      <a:accent3>
        <a:srgbClr val="8D3785"/>
      </a:accent3>
      <a:accent4>
        <a:srgbClr val="5B348A"/>
      </a:accent4>
      <a:accent5>
        <a:srgbClr val="225792"/>
      </a:accent5>
      <a:accent6>
        <a:srgbClr val="07858B"/>
      </a:accent6>
      <a:hlink>
        <a:srgbClr val="FFA623"/>
      </a:hlink>
      <a:folHlink>
        <a:srgbClr val="A4A1A9"/>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lumMod val="75000"/>
            <a:lumOff val="25000"/>
          </a:schemeClr>
        </a:solidFill>
        <a:ln>
          <a:noFill/>
        </a:ln>
      </a:spPr>
      <a:bodyPr rtlCol="0" anchor="ctr"/>
      <a:lstStyle>
        <a:defPPr algn="ctr">
          <a:defRPr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tx1">
              <a:lumMod val="75000"/>
              <a:lumOff val="25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2017 Keysight MACRO">
      <a:dk1>
        <a:sysClr val="windowText" lastClr="000000"/>
      </a:dk1>
      <a:lt1>
        <a:srgbClr val="FFFFFF"/>
      </a:lt1>
      <a:dk2>
        <a:srgbClr val="A4A1A9"/>
      </a:dk2>
      <a:lt2>
        <a:srgbClr val="FFA623"/>
      </a:lt2>
      <a:accent1>
        <a:srgbClr val="E90029"/>
      </a:accent1>
      <a:accent2>
        <a:srgbClr val="E76C27"/>
      </a:accent2>
      <a:accent3>
        <a:srgbClr val="8D3785"/>
      </a:accent3>
      <a:accent4>
        <a:srgbClr val="5B348A"/>
      </a:accent4>
      <a:accent5>
        <a:srgbClr val="225792"/>
      </a:accent5>
      <a:accent6>
        <a:srgbClr val="07858B"/>
      </a:accent6>
      <a:hlink>
        <a:srgbClr val="FFA623"/>
      </a:hlink>
      <a:folHlink>
        <a:srgbClr val="A4A1A9"/>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lumMod val="75000"/>
            <a:lumOff val="25000"/>
          </a:schemeClr>
        </a:solidFill>
        <a:ln>
          <a:noFill/>
        </a:ln>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7DC5A1111511B459A4FC8DA2DBE4A09" ma:contentTypeVersion="23" ma:contentTypeDescription="Create a new document." ma:contentTypeScope="" ma:versionID="f935c99655d4d157b934af715158b389">
  <xsd:schema xmlns:xsd="http://www.w3.org/2001/XMLSchema" xmlns:xs="http://www.w3.org/2001/XMLSchema" xmlns:p="http://schemas.microsoft.com/office/2006/metadata/properties" xmlns:ns2="f23470d3-6f26-4258-ae3d-301595a9bde0" xmlns:ns3="61c2922b-1415-442c-bb31-351e4705fc5e" targetNamespace="http://schemas.microsoft.com/office/2006/metadata/properties" ma:root="true" ma:fieldsID="3f8650a72f10d34d6cd733196ac8ade0" ns2:_="" ns3:_="">
    <xsd:import namespace="f23470d3-6f26-4258-ae3d-301595a9bde0"/>
    <xsd:import namespace="61c2922b-1415-442c-bb31-351e4705fc5e"/>
    <xsd:element name="properties">
      <xsd:complexType>
        <xsd:sequence>
          <xsd:element name="documentManagement">
            <xsd:complexType>
              <xsd:all>
                <xsd:element ref="ns2:ContentDetails" minOccurs="0"/>
                <xsd:element ref="ns2:TargetBU" minOccurs="0"/>
                <xsd:element ref="ns2:Details" minOccurs="0"/>
                <xsd:element ref="ns2:GTMTeamOwner" minOccurs="0"/>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BillingMetadata" minOccurs="0"/>
                <xsd:element ref="ns2:lcf76f155ced4ddcb4097134ff3c332f" minOccurs="0"/>
                <xsd:element ref="ns3:TaxCatchAll" minOccurs="0"/>
                <xsd:element ref="ns2:MediaServiceOCR" minOccurs="0"/>
                <xsd:element ref="ns2:MediaServiceLocation" minOccurs="0"/>
                <xsd:element ref="ns2:WebinarID" minOccurs="0"/>
                <xsd:element ref="ns2:TargetIndustry" minOccurs="0"/>
                <xsd:element ref="ns2:Research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23470d3-6f26-4258-ae3d-301595a9bde0" elementFormDefault="qualified">
    <xsd:import namespace="http://schemas.microsoft.com/office/2006/documentManagement/types"/>
    <xsd:import namespace="http://schemas.microsoft.com/office/infopath/2007/PartnerControls"/>
    <xsd:element name="ContentDetails" ma:index="2" nillable="true" ma:displayName="Content Details" ma:format="Dropdown" ma:internalName="ContentDetails" ma:readOnly="false">
      <xsd:simpleType>
        <xsd:restriction base="dms:Note">
          <xsd:maxLength value="255"/>
        </xsd:restriction>
      </xsd:simpleType>
    </xsd:element>
    <xsd:element name="TargetBU" ma:index="3" nillable="true" ma:displayName="Target BU" ma:format="Dropdown" ma:internalName="TargetBU">
      <xsd:simpleType>
        <xsd:restriction base="dms:Choice">
          <xsd:enumeration value="DataManagement (Cliosoft)"/>
          <xsd:enumeration value="DesignVerification (EDA)"/>
          <xsd:enumeration value="ComputreAidedEngineering (ESI)"/>
          <xsd:enumeration value="Orion"/>
          <xsd:enumeration value="SoftwareQualityEngineering (Eggplant)"/>
          <xsd:enumeration value="cross-BU"/>
        </xsd:restriction>
      </xsd:simpleType>
    </xsd:element>
    <xsd:element name="Details" ma:index="4" nillable="true" ma:displayName="Details" ma:default="Annual plans, goals, KPIs, campaign calendars, org charts" ma:format="Dropdown" ma:internalName="Details" ma:readOnly="false">
      <xsd:simpleType>
        <xsd:restriction base="dms:Note">
          <xsd:maxLength value="255"/>
        </xsd:restriction>
      </xsd:simpleType>
    </xsd:element>
    <xsd:element name="GTMTeamOwner" ma:index="5" nillable="true" ma:displayName="GTM Team Owner" ma:format="Dropdown" ma:list="UserInfo" ma:SharePointGroup="0" ma:internalName="GTMTeamOwn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BillingMetadata" ma:index="16" nillable="true" ma:displayName="MediaServiceBillingMetadata" ma:hidden="true" ma:internalName="MediaServiceBillingMetadata" ma:readOnly="true">
      <xsd:simpleType>
        <xsd:restriction base="dms:Note"/>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71b4e610-9c4a-4944-b620-b446fb4a28fe"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hidden="true" ma:internalName="MediaServiceOCR" ma:readOnly="true">
      <xsd:simpleType>
        <xsd:restriction base="dms:Note"/>
      </xsd:simpleType>
    </xsd:element>
    <xsd:element name="MediaServiceLocation" ma:index="22" nillable="true" ma:displayName="Location" ma:hidden="true" ma:indexed="true" ma:internalName="MediaServiceLocation" ma:readOnly="true">
      <xsd:simpleType>
        <xsd:restriction base="dms:Text"/>
      </xsd:simpleType>
    </xsd:element>
    <xsd:element name="WebinarID" ma:index="25" nillable="true" ma:displayName="Webinar ID" ma:format="Dropdown" ma:hidden="true" ma:internalName="WebinarID" ma:readOnly="false">
      <xsd:simpleType>
        <xsd:restriction base="dms:Text">
          <xsd:maxLength value="255"/>
        </xsd:restriction>
      </xsd:simpleType>
    </xsd:element>
    <xsd:element name="TargetIndustry" ma:index="27" nillable="true" ma:displayName="Target Industry" ma:format="Dropdown" ma:internalName="TargetIndustry">
      <xsd:simpleType>
        <xsd:restriction base="dms:Choice">
          <xsd:enumeration value="Aero &amp; Defense"/>
          <xsd:enumeration value="Auto &amp; Energy"/>
          <xsd:enumeration value="Commercial Comms"/>
          <xsd:enumeration value="cross-industry"/>
          <xsd:enumeration value="General Electronics"/>
          <xsd:enumeration value="Semiconductors"/>
        </xsd:restriction>
      </xsd:simpleType>
    </xsd:element>
    <xsd:element name="ResearchType" ma:index="28" nillable="true" ma:displayName="Research Type" ma:format="Dropdown" ma:internalName="ResearchType">
      <xsd:simpleType>
        <xsd:restriction base="dms:Choice">
          <xsd:enumeration value="Survey"/>
          <xsd:enumeration value="Competitive Analysis"/>
          <xsd:enumeration value="Trend Report"/>
          <xsd:enumeration value="Personas"/>
        </xsd:restriction>
      </xsd:simpleType>
    </xsd:element>
  </xsd:schema>
  <xsd:schema xmlns:xsd="http://www.w3.org/2001/XMLSchema" xmlns:xs="http://www.w3.org/2001/XMLSchema" xmlns:dms="http://schemas.microsoft.com/office/2006/documentManagement/types" xmlns:pc="http://schemas.microsoft.com/office/infopath/2007/PartnerControls" targetNamespace="61c2922b-1415-442c-bb31-351e4705fc5e"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d0556d25-9751-463a-875d-e6f41f689c93}" ma:internalName="TaxCatchAll" ma:readOnly="false" ma:showField="CatchAllData" ma:web="61c2922b-1415-442c-bb31-351e4705fc5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61c2922b-1415-442c-bb31-351e4705fc5e" xsi:nil="true"/>
    <lcf76f155ced4ddcb4097134ff3c332f xmlns="f23470d3-6f26-4258-ae3d-301595a9bde0">
      <Terms xmlns="http://schemas.microsoft.com/office/infopath/2007/PartnerControls"/>
    </lcf76f155ced4ddcb4097134ff3c332f>
    <ContentDetails xmlns="f23470d3-6f26-4258-ae3d-301595a9bde0" xsi:nil="true"/>
    <WebinarID xmlns="f23470d3-6f26-4258-ae3d-301595a9bde0" xsi:nil="true"/>
    <GTMTeamOwner xmlns="f23470d3-6f26-4258-ae3d-301595a9bde0">
      <UserInfo>
        <DisplayName/>
        <AccountId xsi:nil="true"/>
        <AccountType/>
      </UserInfo>
    </GTMTeamOwner>
    <Details xmlns="f23470d3-6f26-4258-ae3d-301595a9bde0">Annual plans, goals, KPIs, campaign calendars, org charts</Details>
    <TargetBU xmlns="f23470d3-6f26-4258-ae3d-301595a9bde0" xsi:nil="true"/>
    <ResearchType xmlns="f23470d3-6f26-4258-ae3d-301595a9bde0" xsi:nil="true"/>
    <TargetIndustry xmlns="f23470d3-6f26-4258-ae3d-301595a9bde0" xsi:nil="true"/>
  </documentManagement>
</p:properties>
</file>

<file path=customXml/itemProps1.xml><?xml version="1.0" encoding="utf-8"?>
<ds:datastoreItem xmlns:ds="http://schemas.openxmlformats.org/officeDocument/2006/customXml" ds:itemID="{B24C61C5-4B44-40D0-B80A-53165299EBAA}">
  <ds:schemaRefs>
    <ds:schemaRef ds:uri="http://schemas.microsoft.com/sharepoint/v3/contenttype/forms"/>
  </ds:schemaRefs>
</ds:datastoreItem>
</file>

<file path=customXml/itemProps2.xml><?xml version="1.0" encoding="utf-8"?>
<ds:datastoreItem xmlns:ds="http://schemas.openxmlformats.org/officeDocument/2006/customXml" ds:itemID="{43E72A48-42C0-453F-BD2D-A85D3FD84B39}"/>
</file>

<file path=customXml/itemProps3.xml><?xml version="1.0" encoding="utf-8"?>
<ds:datastoreItem xmlns:ds="http://schemas.openxmlformats.org/officeDocument/2006/customXml" ds:itemID="{EF557FDC-6B69-4AF4-9507-5607DAB1E8F5}">
  <ds:schemaRefs>
    <ds:schemaRef ds:uri="http://purl.org/dc/terms/"/>
    <ds:schemaRef ds:uri="http://schemas.openxmlformats.org/package/2006/metadata/core-properties"/>
    <ds:schemaRef ds:uri="f23470d3-6f26-4258-ae3d-301595a9bde0"/>
    <ds:schemaRef ds:uri="http://schemas.microsoft.com/office/2006/documentManagement/types"/>
    <ds:schemaRef ds:uri="http://purl.org/dc/elements/1.1/"/>
    <ds:schemaRef ds:uri="http://schemas.microsoft.com/office/infopath/2007/PartnerControls"/>
    <ds:schemaRef ds:uri="http://purl.org/dc/dcmitype/"/>
    <ds:schemaRef ds:uri="http://schemas.microsoft.com/office/2006/metadata/properties"/>
    <ds:schemaRef ds:uri="61c2922b-1415-442c-bb31-351e4705fc5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Keysight_May_Template_2023</Template>
  <TotalTime>1982</TotalTime>
  <Words>6671</Words>
  <Application>Microsoft Office PowerPoint</Application>
  <PresentationFormat>Widescreen</PresentationFormat>
  <Paragraphs>1042</Paragraphs>
  <Slides>85</Slides>
  <Notes>37</Notes>
  <HiddenSlides>1</HiddenSlides>
  <MMClips>6</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85</vt:i4>
      </vt:variant>
    </vt:vector>
  </HeadingPairs>
  <TitlesOfParts>
    <vt:vector size="104" baseType="lpstr">
      <vt:lpstr>SimSun</vt:lpstr>
      <vt:lpstr>Aptos</vt:lpstr>
      <vt:lpstr>Arial</vt:lpstr>
      <vt:lpstr>Arial Bold</vt:lpstr>
      <vt:lpstr>Arial Narrow</vt:lpstr>
      <vt:lpstr>Calibri</vt:lpstr>
      <vt:lpstr>Cambria Math</vt:lpstr>
      <vt:lpstr>CambriaMath</vt:lpstr>
      <vt:lpstr>Consolas</vt:lpstr>
      <vt:lpstr>Constantia</vt:lpstr>
      <vt:lpstr>Google Sans</vt:lpstr>
      <vt:lpstr>Graphik LC Web</vt:lpstr>
      <vt:lpstr>Helvetica</vt:lpstr>
      <vt:lpstr>Symbol</vt:lpstr>
      <vt:lpstr>Times New Roman</vt:lpstr>
      <vt:lpstr>TimesNewRomanPS</vt:lpstr>
      <vt:lpstr>TimesNewRomanPSMT</vt:lpstr>
      <vt:lpstr>Wingdings</vt:lpstr>
      <vt:lpstr>2022 Keysight Widescreen Template</vt:lpstr>
      <vt:lpstr>Re-imagining RF Design  Using ADS Python APIs &amp; AI/ML</vt:lpstr>
      <vt:lpstr>Re-imagining RF Design Using ADS Python APIs &amp; AI/ML</vt:lpstr>
      <vt:lpstr>Customer/Industry Challenges</vt:lpstr>
      <vt:lpstr>Keysight Solution Approach – Move Toward An Application Layer</vt:lpstr>
      <vt:lpstr>Keysight Solution Approach – Modularity and APIs</vt:lpstr>
      <vt:lpstr>Broad Python tool support for ADS 2025 U2</vt:lpstr>
      <vt:lpstr>Use Cases for Python Automation</vt:lpstr>
      <vt:lpstr>Use Case 1 (Productivity) : Measured load pull data importer</vt:lpstr>
      <vt:lpstr>Use Case 1 (Productivity) : Scripted design personalities</vt:lpstr>
      <vt:lpstr>Personal Productivity Demo: ADS Filter Workflow </vt:lpstr>
      <vt:lpstr>Use Case 1 (Productivity) : Embedding an Interactive in Data Display</vt:lpstr>
      <vt:lpstr>Use Case 1 (Productivity): Small customizations </vt:lpstr>
      <vt:lpstr>Use Case 2 (Enterprise) : Automated Workflows (digital transformation)</vt:lpstr>
      <vt:lpstr>Use Case 3 (AI/ML Exploration)</vt:lpstr>
      <vt:lpstr>Use Case 3 (A/ML Exploration) : ML enabled by ADS APIs &amp; scalability</vt:lpstr>
      <vt:lpstr>Re-imagining RF Design Using ADS Python APIs &amp; AI/ML</vt:lpstr>
      <vt:lpstr>  Multidimensional Load-Pull Extrapolation Plugin for Accelerated Computer-Aided Design (CAD) Simulations in Keysight’s ADS</vt:lpstr>
      <vt:lpstr>PowerPoint Presentation</vt:lpstr>
      <vt:lpstr>ADS Python Success Story: Baylor University</vt:lpstr>
      <vt:lpstr>Re-imagining RF Design Using ADS Python APIs &amp; AI/ML</vt:lpstr>
      <vt:lpstr>AI-Assisted Design of Microwave Circuits</vt:lpstr>
      <vt:lpstr>PowerPoint Presentation</vt:lpstr>
      <vt:lpstr>ADS Python Success Story: Chalmers University  </vt:lpstr>
      <vt:lpstr>Re-imagining RF Design Using ADS Python APIs &amp; AI/ML</vt:lpstr>
      <vt:lpstr>Neural Nets – ANN’s can turn static data into executable models</vt:lpstr>
      <vt:lpstr>Neural Surrogates</vt:lpstr>
      <vt:lpstr>Let’s Apply ANNs to Loadpull PA Design – Problem Statement</vt:lpstr>
      <vt:lpstr>Let’s Apply ANNs to Loadpull PA Design – Solution </vt:lpstr>
      <vt:lpstr>Let’s Apply ANNs to Loadpull PA Design – Solution</vt:lpstr>
      <vt:lpstr>OPTIONAL : Play Video Demo of Loadpull DataGUI  (5:12) )</vt:lpstr>
      <vt:lpstr>For More Information on Loadpull and to download binaries</vt:lpstr>
      <vt:lpstr>Re-imagining RF Design Using ADS Python APIs &amp; AI/ML</vt:lpstr>
      <vt:lpstr>ML Optimization – a new generation of algorithms</vt:lpstr>
      <vt:lpstr>ML Optimization – a new generation of algorithms</vt:lpstr>
      <vt:lpstr>ML Optimization results : Adjusting 27 Parameters in ICCAP</vt:lpstr>
      <vt:lpstr>ML Optimization – Applied to Complex Verifications</vt:lpstr>
      <vt:lpstr>Re-imagining RF Design Using ADS Python APIs &amp; AI/ML</vt:lpstr>
      <vt:lpstr>Introducing Keysight’s EDA Chat  </vt:lpstr>
      <vt:lpstr>Keysight EDA Chat – demo preview</vt:lpstr>
      <vt:lpstr>Re-imagining RF Design Using ADS Python APIs &amp; AI/ML</vt:lpstr>
      <vt:lpstr>Conclusion </vt:lpstr>
      <vt:lpstr>Learn more about ADS APIs &amp; Python Automation </vt:lpstr>
      <vt:lpstr>Learn more about ADS APIs &amp; Python Automation</vt:lpstr>
      <vt:lpstr>PowerPoint Presentation</vt:lpstr>
      <vt:lpstr>PowerPoint Presentation</vt:lpstr>
      <vt:lpstr>Re-imagining RF Design Using ADS Python APIs &amp; AI/ML</vt:lpstr>
      <vt:lpstr>  Multidimensional Load-Pull Extrapolation Plugin for Accelerated Computer-Aided Design (CAD) Simulations in Keysight’s ADS</vt:lpstr>
      <vt:lpstr>Outline</vt:lpstr>
      <vt:lpstr>Nonlinear Power Amplifier Design</vt:lpstr>
      <vt:lpstr>Partial Load-Pull Extrapolation</vt:lpstr>
      <vt:lpstr>Smith Chart Data as Grayscale Image</vt:lpstr>
      <vt:lpstr>Smith Tube Data as an Image in 3 Dimensions</vt:lpstr>
      <vt:lpstr>Generative Adversarial Networks (GAN) Image Completion</vt:lpstr>
      <vt:lpstr>Data Collection</vt:lpstr>
      <vt:lpstr>Model Training and Compute Resources</vt:lpstr>
      <vt:lpstr>Types of Error Metrics</vt:lpstr>
      <vt:lpstr>Distance Error Metrics</vt:lpstr>
      <vt:lpstr>Value Error Metrics</vt:lpstr>
      <vt:lpstr>Results</vt:lpstr>
      <vt:lpstr>Multidimensional Load Pull Extrapolation on Measured Data</vt:lpstr>
      <vt:lpstr>Comparison between Simulation and Measured Results</vt:lpstr>
      <vt:lpstr>AIML can Accelerate Computer-Aided Design</vt:lpstr>
      <vt:lpstr>AI-powered accelerated Computer-Aided Design via RF Design Automation</vt:lpstr>
      <vt:lpstr>PowerPoint Presentation</vt:lpstr>
      <vt:lpstr>Applications</vt:lpstr>
      <vt:lpstr>High-Power, High-Frequency Load Pull Approximation</vt:lpstr>
      <vt:lpstr>Accelerated Simulations can speed up large scale simulations</vt:lpstr>
      <vt:lpstr>Accelerated Measurements Enable Real-Time Reconfiguration</vt:lpstr>
      <vt:lpstr>PowerPoint Presentation</vt:lpstr>
      <vt:lpstr>Re-imagining RF Design Using ADS Python APIs &amp; AI/ML</vt:lpstr>
      <vt:lpstr>AI-Assisted Design of Microwave Circuits</vt:lpstr>
      <vt:lpstr>Who are we?</vt:lpstr>
      <vt:lpstr>AI-Assisted Design for "QR-code" filters </vt:lpstr>
      <vt:lpstr>Overview</vt:lpstr>
      <vt:lpstr>Simulation</vt:lpstr>
      <vt:lpstr>Simulation</vt:lpstr>
      <vt:lpstr>Simulation</vt:lpstr>
      <vt:lpstr>Neural-Network</vt:lpstr>
      <vt:lpstr>Neural-Network</vt:lpstr>
      <vt:lpstr>Genetic Optimization</vt:lpstr>
      <vt:lpstr>Results</vt:lpstr>
      <vt:lpstr>Results</vt:lpstr>
      <vt:lpstr>Lowpass filter</vt:lpstr>
      <vt:lpstr>Bandpass filter</vt:lpstr>
      <vt:lpstr>Thank you for listening!</vt:lpstr>
    </vt:vector>
  </TitlesOfParts>
  <Company>Keysight Technologies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Daren Mcclearnon</dc:creator>
  <cp:lastModifiedBy>Matthew Ozalas</cp:lastModifiedBy>
  <cp:revision>13</cp:revision>
  <dcterms:created xsi:type="dcterms:W3CDTF">2025-02-18T00:21:50Z</dcterms:created>
  <dcterms:modified xsi:type="dcterms:W3CDTF">2025-05-22T19:29:45Z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0x010100F7DC5A1111511B459A4FC8DA2DBE4A09</vt:lpwstr>
  </property>
  <property fmtid="{D5CDD505-2E9C-101B-9397-08002B2CF9AE}" pid="3" name="MediaServiceImageTags">
    <vt:lpwstr/>
  </property>
</Properties>
</file>