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6" r:id="rId4"/>
    <p:sldMasterId id="2147483968" r:id="rId5"/>
    <p:sldMasterId id="2147484150" r:id="rId6"/>
  </p:sldMasterIdLst>
  <p:notesMasterIdLst>
    <p:notesMasterId r:id="rId57"/>
  </p:notesMasterIdLst>
  <p:handoutMasterIdLst>
    <p:handoutMasterId r:id="rId58"/>
  </p:handoutMasterIdLst>
  <p:sldIdLst>
    <p:sldId id="527" r:id="rId7"/>
    <p:sldId id="2147481028" r:id="rId8"/>
    <p:sldId id="2147480999" r:id="rId9"/>
    <p:sldId id="2147481000" r:id="rId10"/>
    <p:sldId id="2147470709" r:id="rId11"/>
    <p:sldId id="2147481001" r:id="rId12"/>
    <p:sldId id="2147481002" r:id="rId13"/>
    <p:sldId id="2147481003" r:id="rId14"/>
    <p:sldId id="2147481017" r:id="rId15"/>
    <p:sldId id="2147481016" r:id="rId16"/>
    <p:sldId id="2147481018" r:id="rId17"/>
    <p:sldId id="2147480974" r:id="rId18"/>
    <p:sldId id="2147481019" r:id="rId19"/>
    <p:sldId id="2147481020" r:id="rId20"/>
    <p:sldId id="2147480961" r:id="rId21"/>
    <p:sldId id="2147480991" r:id="rId22"/>
    <p:sldId id="2147481021" r:id="rId23"/>
    <p:sldId id="267" r:id="rId24"/>
    <p:sldId id="266" r:id="rId25"/>
    <p:sldId id="2147481029" r:id="rId26"/>
    <p:sldId id="2147480993" r:id="rId27"/>
    <p:sldId id="2147481022" r:id="rId28"/>
    <p:sldId id="2147481023" r:id="rId29"/>
    <p:sldId id="2147481005" r:id="rId30"/>
    <p:sldId id="2147481006" r:id="rId31"/>
    <p:sldId id="2147481030" r:id="rId32"/>
    <p:sldId id="477" r:id="rId33"/>
    <p:sldId id="2147481024" r:id="rId34"/>
    <p:sldId id="2147481031" r:id="rId35"/>
    <p:sldId id="2147481008" r:id="rId36"/>
    <p:sldId id="2147481009" r:id="rId37"/>
    <p:sldId id="2147481010" r:id="rId38"/>
    <p:sldId id="2147481015" r:id="rId39"/>
    <p:sldId id="2147481032" r:id="rId40"/>
    <p:sldId id="2147481013" r:id="rId41"/>
    <p:sldId id="2147481011" r:id="rId42"/>
    <p:sldId id="2147481014" r:id="rId43"/>
    <p:sldId id="2147481025" r:id="rId44"/>
    <p:sldId id="2147481026" r:id="rId45"/>
    <p:sldId id="2147481033" r:id="rId46"/>
    <p:sldId id="2147470747" r:id="rId47"/>
    <p:sldId id="2147481027" r:id="rId48"/>
    <p:sldId id="2147480979" r:id="rId49"/>
    <p:sldId id="2147480987" r:id="rId50"/>
    <p:sldId id="2147480980" r:id="rId51"/>
    <p:sldId id="2147480992" r:id="rId52"/>
    <p:sldId id="257" r:id="rId53"/>
    <p:sldId id="258" r:id="rId54"/>
    <p:sldId id="754" r:id="rId55"/>
    <p:sldId id="2147480994" r:id="rId56"/>
  </p:sldIdLst>
  <p:sldSz cx="12192000" cy="6858000"/>
  <p:notesSz cx="6858000" cy="9144000"/>
  <p:custDataLst>
    <p:tags r:id="rId59"/>
  </p:custDataLst>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75DE9"/>
    <a:srgbClr val="173FE9"/>
    <a:srgbClr val="003399"/>
    <a:srgbClr val="000000"/>
    <a:srgbClr val="00004C"/>
    <a:srgbClr val="000066"/>
    <a:srgbClr val="263BA2"/>
    <a:srgbClr val="1D2D7D"/>
    <a:srgbClr val="1606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17EA92-75D0-4044-A80A-286907CE0DDB}">
  <a:tblStyle styleId="{0817EA92-75D0-4044-A80A-286907CE0DDB}" styleName="Keysight 2022 Table Style">
    <a:wholeTbl>
      <a:tcTxStyle>
        <a:fontRef idx="minor">
          <a:prstClr val="black"/>
        </a:fontRef>
        <a:schemeClr val="dk1"/>
      </a:tcTxStyle>
      <a:tcStyle>
        <a:tcBdr>
          <a:left>
            <a:ln w="6350" cmpd="sng">
              <a:solidFill>
                <a:schemeClr val="lt1"/>
              </a:solidFill>
            </a:ln>
          </a:left>
          <a:right>
            <a:ln w="6350" cmpd="sng">
              <a:solidFill>
                <a:schemeClr val="lt1"/>
              </a:solidFill>
            </a:ln>
          </a:right>
          <a:top>
            <a:ln w="6350" cmpd="sng">
              <a:solidFill>
                <a:schemeClr val="lt1"/>
              </a:solidFill>
            </a:ln>
          </a:top>
          <a:bottom>
            <a:ln w="6350" cmpd="sng">
              <a:solidFill>
                <a:schemeClr val="lt1"/>
              </a:solidFill>
            </a:ln>
          </a:bottom>
          <a:insideH>
            <a:ln w="6350" cmpd="sng">
              <a:solidFill>
                <a:schemeClr val="lt1"/>
              </a:solidFill>
            </a:ln>
          </a:insideH>
          <a:insideV>
            <a:ln w="6350" cmpd="sng">
              <a:solidFill>
                <a:schemeClr val="lt1"/>
              </a:solidFill>
            </a:ln>
          </a:insideV>
        </a:tcBdr>
      </a:tcStyle>
    </a:wholeTbl>
    <a:band1H>
      <a:tcStyle>
        <a:tcBdr/>
        <a:fill>
          <a:solidFill>
            <a:schemeClr val="bg1">
              <a:lumMod val="85000"/>
            </a:schemeClr>
          </a:solidFill>
        </a:fill>
      </a:tcStyle>
    </a:band1H>
    <a:band2H>
      <a:tcStyle>
        <a:tcBdr/>
        <a:fill>
          <a:solidFill>
            <a:schemeClr val="bg1">
              <a:lumMod val="95000"/>
            </a:schemeClr>
          </a:solidFill>
        </a:fill>
      </a:tcStyle>
    </a:band2H>
    <a:band1V>
      <a:tcStyle>
        <a:tcBdr/>
      </a:tcStyle>
    </a:band1V>
    <a:band2V>
      <a:tcStyle>
        <a:tcBdr/>
      </a:tcStyle>
    </a:band2V>
    <a:lastCol>
      <a:tcTxStyle/>
      <a:tcStyle>
        <a:tcBdr/>
      </a:tcStyle>
    </a:lastCol>
    <a:firstCol>
      <a:tcTxStyle b="on">
        <a:fontRef idx="minor">
          <a:prstClr val="black"/>
        </a:fontRef>
        <a:schemeClr val="lt1"/>
      </a:tcTxStyle>
      <a:tcStyle>
        <a:tcBdr/>
        <a:fill>
          <a:solidFill>
            <a:schemeClr val="tx1">
              <a:lumMod val="75000"/>
              <a:lumOff val="25000"/>
            </a:schemeClr>
          </a:solidFill>
        </a:fill>
      </a:tcStyle>
    </a:firstCol>
    <a:lastRow>
      <a:tcTxStyle b="on">
        <a:fontRef idx="minor">
          <a:prstClr val="black"/>
        </a:fontRef>
        <a:schemeClr val="accent1"/>
      </a:tcTxStyle>
      <a:tcStyle>
        <a:tcBdr/>
        <a:fill>
          <a:solidFill>
            <a:schemeClr val="lt1"/>
          </a:solidFill>
        </a:fill>
      </a:tcStyle>
    </a:lastRow>
    <a:firstRow>
      <a:tcTxStyle b="on">
        <a:fontRef idx="minor">
          <a:prstClr val="black"/>
        </a:fontRef>
        <a:schemeClr val="dk1"/>
      </a:tcTxStyle>
      <a:tcStyle>
        <a:tcBdr>
          <a:bottom>
            <a:ln w="19050" cmpd="sng">
              <a:solidFill>
                <a:schemeClr val="accent1"/>
              </a:solidFill>
            </a:ln>
          </a:bottom>
        </a:tcBdr>
        <a:fill>
          <a:solidFill>
            <a:schemeClr val="l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thy Upmaka" userId="S::murthy_upmaka@keysight.com::03617188-1c0c-45ab-8ee2-54fda7843889" providerId="AD" clId="Web-{77301D3A-1E5B-7D5F-11BF-0733866A0B7B}"/>
    <pc:docChg chg="addSld modSld sldOrd">
      <pc:chgData name="Murthy Upmaka" userId="S::murthy_upmaka@keysight.com::03617188-1c0c-45ab-8ee2-54fda7843889" providerId="AD" clId="Web-{77301D3A-1E5B-7D5F-11BF-0733866A0B7B}" dt="2025-03-08T16:22:00.986" v="59" actId="1076"/>
      <pc:docMkLst>
        <pc:docMk/>
      </pc:docMkLst>
      <pc:sldChg chg="modSp">
        <pc:chgData name="Murthy Upmaka" userId="S::murthy_upmaka@keysight.com::03617188-1c0c-45ab-8ee2-54fda7843889" providerId="AD" clId="Web-{77301D3A-1E5B-7D5F-11BF-0733866A0B7B}" dt="2025-03-08T16:22:00.986" v="59" actId="1076"/>
        <pc:sldMkLst>
          <pc:docMk/>
          <pc:sldMk cId="4188319575" sldId="2147480999"/>
        </pc:sldMkLst>
        <pc:picChg chg="mod">
          <ac:chgData name="Murthy Upmaka" userId="S::murthy_upmaka@keysight.com::03617188-1c0c-45ab-8ee2-54fda7843889" providerId="AD" clId="Web-{77301D3A-1E5B-7D5F-11BF-0733866A0B7B}" dt="2025-03-08T16:22:00.986" v="59" actId="1076"/>
          <ac:picMkLst>
            <pc:docMk/>
            <pc:sldMk cId="4188319575" sldId="2147480999"/>
            <ac:picMk id="9" creationId="{32967A3E-51D8-B980-45FF-BE5A3E3C2F2B}"/>
          </ac:picMkLst>
        </pc:picChg>
      </pc:sldChg>
      <pc:sldChg chg="modSp">
        <pc:chgData name="Murthy Upmaka" userId="S::murthy_upmaka@keysight.com::03617188-1c0c-45ab-8ee2-54fda7843889" providerId="AD" clId="Web-{77301D3A-1E5B-7D5F-11BF-0733866A0B7B}" dt="2025-03-08T16:05:21.811" v="1" actId="1076"/>
        <pc:sldMkLst>
          <pc:docMk/>
          <pc:sldMk cId="231812279" sldId="2147481000"/>
        </pc:sldMkLst>
        <pc:spChg chg="mod">
          <ac:chgData name="Murthy Upmaka" userId="S::murthy_upmaka@keysight.com::03617188-1c0c-45ab-8ee2-54fda7843889" providerId="AD" clId="Web-{77301D3A-1E5B-7D5F-11BF-0733866A0B7B}" dt="2025-03-08T16:05:21.811" v="1" actId="1076"/>
          <ac:spMkLst>
            <pc:docMk/>
            <pc:sldMk cId="231812279" sldId="2147481000"/>
            <ac:spMk id="12" creationId="{34D34D16-E0FE-81A9-574D-1D79E53825F7}"/>
          </ac:spMkLst>
        </pc:spChg>
        <pc:spChg chg="mod">
          <ac:chgData name="Murthy Upmaka" userId="S::murthy_upmaka@keysight.com::03617188-1c0c-45ab-8ee2-54fda7843889" providerId="AD" clId="Web-{77301D3A-1E5B-7D5F-11BF-0733866A0B7B}" dt="2025-03-08T16:04:55.977" v="0" actId="1076"/>
          <ac:spMkLst>
            <pc:docMk/>
            <pc:sldMk cId="231812279" sldId="2147481000"/>
            <ac:spMk id="13" creationId="{F2029A74-007D-4638-052B-E2CB7B84F5A3}"/>
          </ac:spMkLst>
        </pc:spChg>
      </pc:sldChg>
      <pc:sldChg chg="addSp modSp">
        <pc:chgData name="Murthy Upmaka" userId="S::murthy_upmaka@keysight.com::03617188-1c0c-45ab-8ee2-54fda7843889" providerId="AD" clId="Web-{77301D3A-1E5B-7D5F-11BF-0733866A0B7B}" dt="2025-03-08T16:20:46.903" v="57" actId="1076"/>
        <pc:sldMkLst>
          <pc:docMk/>
          <pc:sldMk cId="754818435" sldId="2147481001"/>
        </pc:sldMkLst>
        <pc:picChg chg="add mod">
          <ac:chgData name="Murthy Upmaka" userId="S::murthy_upmaka@keysight.com::03617188-1c0c-45ab-8ee2-54fda7843889" providerId="AD" clId="Web-{77301D3A-1E5B-7D5F-11BF-0733866A0B7B}" dt="2025-03-08T16:20:46.903" v="57" actId="1076"/>
          <ac:picMkLst>
            <pc:docMk/>
            <pc:sldMk cId="754818435" sldId="2147481001"/>
            <ac:picMk id="5" creationId="{03422A19-9D67-3173-D35E-09DE5CF968C7}"/>
          </ac:picMkLst>
        </pc:picChg>
      </pc:sldChg>
      <pc:sldChg chg="modSp">
        <pc:chgData name="Murthy Upmaka" userId="S::murthy_upmaka@keysight.com::03617188-1c0c-45ab-8ee2-54fda7843889" providerId="AD" clId="Web-{77301D3A-1E5B-7D5F-11BF-0733866A0B7B}" dt="2025-03-08T16:13:00.091" v="51" actId="20577"/>
        <pc:sldMkLst>
          <pc:docMk/>
          <pc:sldMk cId="1658911541" sldId="2147481016"/>
        </pc:sldMkLst>
        <pc:spChg chg="mod">
          <ac:chgData name="Murthy Upmaka" userId="S::murthy_upmaka@keysight.com::03617188-1c0c-45ab-8ee2-54fda7843889" providerId="AD" clId="Web-{77301D3A-1E5B-7D5F-11BF-0733866A0B7B}" dt="2025-03-08T16:13:00.091" v="51" actId="20577"/>
          <ac:spMkLst>
            <pc:docMk/>
            <pc:sldMk cId="1658911541" sldId="2147481016"/>
            <ac:spMk id="3" creationId="{E057D867-E4B1-64CA-D804-BF9EB46B99E7}"/>
          </ac:spMkLst>
        </pc:spChg>
      </pc:sldChg>
      <pc:sldChg chg="add ord">
        <pc:chgData name="Murthy Upmaka" userId="S::murthy_upmaka@keysight.com::03617188-1c0c-45ab-8ee2-54fda7843889" providerId="AD" clId="Web-{77301D3A-1E5B-7D5F-11BF-0733866A0B7B}" dt="2025-03-08T16:16:36.952" v="53"/>
        <pc:sldMkLst>
          <pc:docMk/>
          <pc:sldMk cId="266332457" sldId="2147481028"/>
        </pc:sldMkLst>
      </pc:sldChg>
      <pc:sldMasterChg chg="addSldLayout">
        <pc:chgData name="Murthy Upmaka" userId="S::murthy_upmaka@keysight.com::03617188-1c0c-45ab-8ee2-54fda7843889" providerId="AD" clId="Web-{77301D3A-1E5B-7D5F-11BF-0733866A0B7B}" dt="2025-03-08T16:16:27.608" v="52"/>
        <pc:sldMasterMkLst>
          <pc:docMk/>
          <pc:sldMasterMk cId="4210044159" sldId="2147483968"/>
        </pc:sldMasterMkLst>
        <pc:sldLayoutChg chg="add replId">
          <pc:chgData name="Murthy Upmaka" userId="S::murthy_upmaka@keysight.com::03617188-1c0c-45ab-8ee2-54fda7843889" providerId="AD" clId="Web-{77301D3A-1E5B-7D5F-11BF-0733866A0B7B}" dt="2025-03-08T16:16:27.608" v="52"/>
          <pc:sldLayoutMkLst>
            <pc:docMk/>
            <pc:sldMasterMk cId="4210044159" sldId="2147483968"/>
            <pc:sldLayoutMk cId="2499093485" sldId="2147484197"/>
          </pc:sldLayoutMkLst>
        </pc:sldLayoutChg>
      </pc:sldMasterChg>
    </pc:docChg>
  </pc:docChgLst>
  <pc:docChgLst>
    <pc:chgData name="Murthy Upmaka" userId="S::murthy_upmaka@keysight.com::03617188-1c0c-45ab-8ee2-54fda7843889" providerId="AD" clId="Web-{FCC21735-1B78-A724-7AA6-53080D132203}"/>
    <pc:docChg chg="addSld delSld modSld">
      <pc:chgData name="Murthy Upmaka" userId="S::murthy_upmaka@keysight.com::03617188-1c0c-45ab-8ee2-54fda7843889" providerId="AD" clId="Web-{FCC21735-1B78-A724-7AA6-53080D132203}" dt="2025-03-08T16:53:31.180" v="11"/>
      <pc:docMkLst>
        <pc:docMk/>
      </pc:docMkLst>
      <pc:sldChg chg="modSp">
        <pc:chgData name="Murthy Upmaka" userId="S::murthy_upmaka@keysight.com::03617188-1c0c-45ab-8ee2-54fda7843889" providerId="AD" clId="Web-{FCC21735-1B78-A724-7AA6-53080D132203}" dt="2025-03-08T16:49:16.071" v="5" actId="20577"/>
        <pc:sldMkLst>
          <pc:docMk/>
          <pc:sldMk cId="2432725663" sldId="477"/>
        </pc:sldMkLst>
        <pc:spChg chg="mod">
          <ac:chgData name="Murthy Upmaka" userId="S::murthy_upmaka@keysight.com::03617188-1c0c-45ab-8ee2-54fda7843889" providerId="AD" clId="Web-{FCC21735-1B78-A724-7AA6-53080D132203}" dt="2025-03-08T16:49:16.071" v="5" actId="20577"/>
          <ac:spMkLst>
            <pc:docMk/>
            <pc:sldMk cId="2432725663" sldId="477"/>
            <ac:spMk id="3" creationId="{A787E33E-E430-4756-8431-F4C93E89DD3F}"/>
          </ac:spMkLst>
        </pc:spChg>
      </pc:sldChg>
      <pc:sldChg chg="del">
        <pc:chgData name="Murthy Upmaka" userId="S::murthy_upmaka@keysight.com::03617188-1c0c-45ab-8ee2-54fda7843889" providerId="AD" clId="Web-{FCC21735-1B78-A724-7AA6-53080D132203}" dt="2025-03-08T16:53:31.180" v="11"/>
        <pc:sldMkLst>
          <pc:docMk/>
          <pc:sldMk cId="1517468916" sldId="2147470746"/>
        </pc:sldMkLst>
      </pc:sldChg>
      <pc:sldChg chg="del">
        <pc:chgData name="Murthy Upmaka" userId="S::murthy_upmaka@keysight.com::03617188-1c0c-45ab-8ee2-54fda7843889" providerId="AD" clId="Web-{FCC21735-1B78-A724-7AA6-53080D132203}" dt="2025-03-08T16:52:30.680" v="9"/>
        <pc:sldMkLst>
          <pc:docMk/>
          <pc:sldMk cId="1099427329" sldId="2147481012"/>
        </pc:sldMkLst>
      </pc:sldChg>
      <pc:sldChg chg="modSp">
        <pc:chgData name="Murthy Upmaka" userId="S::murthy_upmaka@keysight.com::03617188-1c0c-45ab-8ee2-54fda7843889" providerId="AD" clId="Web-{FCC21735-1B78-A724-7AA6-53080D132203}" dt="2025-03-08T16:50:07.915" v="6" actId="20577"/>
        <pc:sldMkLst>
          <pc:docMk/>
          <pc:sldMk cId="4041561860" sldId="2147481024"/>
        </pc:sldMkLst>
        <pc:spChg chg="mod">
          <ac:chgData name="Murthy Upmaka" userId="S::murthy_upmaka@keysight.com::03617188-1c0c-45ab-8ee2-54fda7843889" providerId="AD" clId="Web-{FCC21735-1B78-A724-7AA6-53080D132203}" dt="2025-03-08T16:50:07.915" v="6" actId="20577"/>
          <ac:spMkLst>
            <pc:docMk/>
            <pc:sldMk cId="4041561860" sldId="2147481024"/>
            <ac:spMk id="3" creationId="{58061096-8C89-7057-C1CC-DE370C031940}"/>
          </ac:spMkLst>
        </pc:spChg>
      </pc:sldChg>
      <pc:sldChg chg="add">
        <pc:chgData name="Murthy Upmaka" userId="S::murthy_upmaka@keysight.com::03617188-1c0c-45ab-8ee2-54fda7843889" providerId="AD" clId="Web-{FCC21735-1B78-A724-7AA6-53080D132203}" dt="2025-03-08T16:51:09.649" v="7"/>
        <pc:sldMkLst>
          <pc:docMk/>
          <pc:sldMk cId="539225242" sldId="2147481031"/>
        </pc:sldMkLst>
      </pc:sldChg>
      <pc:sldChg chg="add">
        <pc:chgData name="Murthy Upmaka" userId="S::murthy_upmaka@keysight.com::03617188-1c0c-45ab-8ee2-54fda7843889" providerId="AD" clId="Web-{FCC21735-1B78-A724-7AA6-53080D132203}" dt="2025-03-08T16:52:23.930" v="8"/>
        <pc:sldMkLst>
          <pc:docMk/>
          <pc:sldMk cId="291199594" sldId="2147481032"/>
        </pc:sldMkLst>
      </pc:sldChg>
      <pc:sldChg chg="add">
        <pc:chgData name="Murthy Upmaka" userId="S::murthy_upmaka@keysight.com::03617188-1c0c-45ab-8ee2-54fda7843889" providerId="AD" clId="Web-{FCC21735-1B78-A724-7AA6-53080D132203}" dt="2025-03-08T16:53:22.430" v="10"/>
        <pc:sldMkLst>
          <pc:docMk/>
          <pc:sldMk cId="3994728558" sldId="2147481033"/>
        </pc:sldMkLst>
      </pc:sldChg>
    </pc:docChg>
  </pc:docChgLst>
  <pc:docChgLst>
    <pc:chgData name="Fei Cao" userId="S::fei_cao@keysight.com::2bd32ebe-3858-495f-ae6c-9966ecfba961" providerId="AD" clId="Web-{5523DCEB-F668-1D7D-CE95-353CEE13170D}"/>
    <pc:docChg chg="modSld">
      <pc:chgData name="Fei Cao" userId="S::fei_cao@keysight.com::2bd32ebe-3858-495f-ae6c-9966ecfba961" providerId="AD" clId="Web-{5523DCEB-F668-1D7D-CE95-353CEE13170D}" dt="2025-03-12T02:58:05.081" v="1"/>
      <pc:docMkLst>
        <pc:docMk/>
      </pc:docMkLst>
      <pc:sldChg chg="modSp">
        <pc:chgData name="Fei Cao" userId="S::fei_cao@keysight.com::2bd32ebe-3858-495f-ae6c-9966ecfba961" providerId="AD" clId="Web-{5523DCEB-F668-1D7D-CE95-353CEE13170D}" dt="2025-03-12T02:58:05.081" v="1"/>
        <pc:sldMkLst>
          <pc:docMk/>
          <pc:sldMk cId="2853101934" sldId="2147481011"/>
        </pc:sldMkLst>
        <pc:picChg chg="mod modCrop">
          <ac:chgData name="Fei Cao" userId="S::fei_cao@keysight.com::2bd32ebe-3858-495f-ae6c-9966ecfba961" providerId="AD" clId="Web-{5523DCEB-F668-1D7D-CE95-353CEE13170D}" dt="2025-03-12T02:58:05.081" v="1"/>
          <ac:picMkLst>
            <pc:docMk/>
            <pc:sldMk cId="2853101934" sldId="2147481011"/>
            <ac:picMk id="4" creationId="{C55153C7-0167-382A-EC8A-590B05B75CA6}"/>
          </ac:picMkLst>
        </pc:picChg>
      </pc:sldChg>
    </pc:docChg>
  </pc:docChgLst>
  <pc:docChgLst>
    <pc:chgData name="Murthy Upmaka" userId="S::murthy_upmaka@keysight.com::03617188-1c0c-45ab-8ee2-54fda7843889" providerId="AD" clId="Web-{BE80F3E2-31D0-D10C-6025-A96F7BAAF7DA}"/>
    <pc:docChg chg="addSld delSld modSld sldOrd">
      <pc:chgData name="Murthy Upmaka" userId="S::murthy_upmaka@keysight.com::03617188-1c0c-45ab-8ee2-54fda7843889" providerId="AD" clId="Web-{BE80F3E2-31D0-D10C-6025-A96F7BAAF7DA}" dt="2025-03-08T16:47:33.944" v="14"/>
      <pc:docMkLst>
        <pc:docMk/>
      </pc:docMkLst>
      <pc:sldChg chg="modSp del">
        <pc:chgData name="Murthy Upmaka" userId="S::murthy_upmaka@keysight.com::03617188-1c0c-45ab-8ee2-54fda7843889" providerId="AD" clId="Web-{BE80F3E2-31D0-D10C-6025-A96F7BAAF7DA}" dt="2025-03-08T16:44:02.782" v="12"/>
        <pc:sldMkLst>
          <pc:docMk/>
          <pc:sldMk cId="2811986971" sldId="261"/>
        </pc:sldMkLst>
        <pc:grpChg chg="mod">
          <ac:chgData name="Murthy Upmaka" userId="S::murthy_upmaka@keysight.com::03617188-1c0c-45ab-8ee2-54fda7843889" providerId="AD" clId="Web-{BE80F3E2-31D0-D10C-6025-A96F7BAAF7DA}" dt="2025-03-08T16:40:55.119" v="0" actId="1076"/>
          <ac:grpSpMkLst>
            <pc:docMk/>
            <pc:sldMk cId="2811986971" sldId="261"/>
            <ac:grpSpMk id="19" creationId="{6F3CB317-9F51-CFF0-E332-63BACC49BB00}"/>
          </ac:grpSpMkLst>
        </pc:grpChg>
      </pc:sldChg>
      <pc:sldChg chg="modSp add">
        <pc:chgData name="Murthy Upmaka" userId="S::murthy_upmaka@keysight.com::03617188-1c0c-45ab-8ee2-54fda7843889" providerId="AD" clId="Web-{BE80F3E2-31D0-D10C-6025-A96F7BAAF7DA}" dt="2025-03-08T16:43:40.422" v="11" actId="20577"/>
        <pc:sldMkLst>
          <pc:docMk/>
          <pc:sldMk cId="2391791845" sldId="2147481029"/>
        </pc:sldMkLst>
        <pc:spChg chg="mod">
          <ac:chgData name="Murthy Upmaka" userId="S::murthy_upmaka@keysight.com::03617188-1c0c-45ab-8ee2-54fda7843889" providerId="AD" clId="Web-{BE80F3E2-31D0-D10C-6025-A96F7BAAF7DA}" dt="2025-03-08T16:43:40.422" v="11" actId="20577"/>
          <ac:spMkLst>
            <pc:docMk/>
            <pc:sldMk cId="2391791845" sldId="2147481029"/>
            <ac:spMk id="11" creationId="{831909B0-0850-0B2D-4463-B25CB8C3999C}"/>
          </ac:spMkLst>
        </pc:spChg>
      </pc:sldChg>
      <pc:sldChg chg="add ord">
        <pc:chgData name="Murthy Upmaka" userId="S::murthy_upmaka@keysight.com::03617188-1c0c-45ab-8ee2-54fda7843889" providerId="AD" clId="Web-{BE80F3E2-31D0-D10C-6025-A96F7BAAF7DA}" dt="2025-03-08T16:47:33.944" v="14"/>
        <pc:sldMkLst>
          <pc:docMk/>
          <pc:sldMk cId="741056418" sldId="2147481030"/>
        </pc:sldMkLst>
      </pc:sldChg>
    </pc:docChg>
  </pc:docChgLst>
  <pc:docChgLst>
    <pc:chgData name="Richard Duvall" userId="S::richard.duvall@keysight.com::d5af41f2-5ea6-4f93-abc9-31e9e0062786" providerId="AD" clId="Web-{94F6CAAE-C3BD-2075-1866-CDA07287C5EB}"/>
    <pc:docChg chg="modSld">
      <pc:chgData name="Richard Duvall" userId="S::richard.duvall@keysight.com::d5af41f2-5ea6-4f93-abc9-31e9e0062786" providerId="AD" clId="Web-{94F6CAAE-C3BD-2075-1866-CDA07287C5EB}" dt="2025-03-07T22:37:02.314" v="60"/>
      <pc:docMkLst>
        <pc:docMk/>
      </pc:docMkLst>
      <pc:sldChg chg="modSp">
        <pc:chgData name="Richard Duvall" userId="S::richard.duvall@keysight.com::d5af41f2-5ea6-4f93-abc9-31e9e0062786" providerId="AD" clId="Web-{94F6CAAE-C3BD-2075-1866-CDA07287C5EB}" dt="2025-03-07T22:34:02.247" v="29" actId="1076"/>
        <pc:sldMkLst>
          <pc:docMk/>
          <pc:sldMk cId="3532303174" sldId="267"/>
        </pc:sldMkLst>
        <pc:spChg chg="mod">
          <ac:chgData name="Richard Duvall" userId="S::richard.duvall@keysight.com::d5af41f2-5ea6-4f93-abc9-31e9e0062786" providerId="AD" clId="Web-{94F6CAAE-C3BD-2075-1866-CDA07287C5EB}" dt="2025-03-07T22:34:02.247" v="29" actId="1076"/>
          <ac:spMkLst>
            <pc:docMk/>
            <pc:sldMk cId="3532303174" sldId="267"/>
            <ac:spMk id="18" creationId="{03E34E60-6FF6-B0E3-8EE4-868CAD0C22A7}"/>
          </ac:spMkLst>
        </pc:spChg>
      </pc:sldChg>
      <pc:sldChg chg="modSp">
        <pc:chgData name="Richard Duvall" userId="S::richard.duvall@keysight.com::d5af41f2-5ea6-4f93-abc9-31e9e0062786" providerId="AD" clId="Web-{94F6CAAE-C3BD-2075-1866-CDA07287C5EB}" dt="2025-03-07T22:36:02.531" v="57" actId="20577"/>
        <pc:sldMkLst>
          <pc:docMk/>
          <pc:sldMk cId="2432725663" sldId="477"/>
        </pc:sldMkLst>
        <pc:spChg chg="mod">
          <ac:chgData name="Richard Duvall" userId="S::richard.duvall@keysight.com::d5af41f2-5ea6-4f93-abc9-31e9e0062786" providerId="AD" clId="Web-{94F6CAAE-C3BD-2075-1866-CDA07287C5EB}" dt="2025-03-07T22:36:02.531" v="57" actId="20577"/>
          <ac:spMkLst>
            <pc:docMk/>
            <pc:sldMk cId="2432725663" sldId="477"/>
            <ac:spMk id="3" creationId="{A787E33E-E430-4756-8431-F4C93E89DD3F}"/>
          </ac:spMkLst>
        </pc:spChg>
      </pc:sldChg>
      <pc:sldChg chg="mod modShow">
        <pc:chgData name="Richard Duvall" userId="S::richard.duvall@keysight.com::d5af41f2-5ea6-4f93-abc9-31e9e0062786" providerId="AD" clId="Web-{94F6CAAE-C3BD-2075-1866-CDA07287C5EB}" dt="2025-03-07T22:37:02.314" v="60"/>
        <pc:sldMkLst>
          <pc:docMk/>
          <pc:sldMk cId="2552003105" sldId="2147470747"/>
        </pc:sldMkLst>
      </pc:sldChg>
      <pc:sldChg chg="addSp delSp modSp mod modClrScheme chgLayout">
        <pc:chgData name="Richard Duvall" userId="S::richard.duvall@keysight.com::d5af41f2-5ea6-4f93-abc9-31e9e0062786" providerId="AD" clId="Web-{94F6CAAE-C3BD-2075-1866-CDA07287C5EB}" dt="2025-03-07T22:32:14.651" v="27" actId="20577"/>
        <pc:sldMkLst>
          <pc:docMk/>
          <pc:sldMk cId="4188319575" sldId="2147480999"/>
        </pc:sldMkLst>
        <pc:spChg chg="del mod">
          <ac:chgData name="Richard Duvall" userId="S::richard.duvall@keysight.com::d5af41f2-5ea6-4f93-abc9-31e9e0062786" providerId="AD" clId="Web-{94F6CAAE-C3BD-2075-1866-CDA07287C5EB}" dt="2025-03-07T22:29:53.929" v="8"/>
          <ac:spMkLst>
            <pc:docMk/>
            <pc:sldMk cId="4188319575" sldId="2147480999"/>
            <ac:spMk id="2" creationId="{3D72E7B6-AA17-1C7E-39CC-795E4F47ADF9}"/>
          </ac:spMkLst>
        </pc:spChg>
        <pc:spChg chg="mod ord">
          <ac:chgData name="Richard Duvall" userId="S::richard.duvall@keysight.com::d5af41f2-5ea6-4f93-abc9-31e9e0062786" providerId="AD" clId="Web-{94F6CAAE-C3BD-2075-1866-CDA07287C5EB}" dt="2025-03-07T22:32:14.651" v="27" actId="20577"/>
          <ac:spMkLst>
            <pc:docMk/>
            <pc:sldMk cId="4188319575" sldId="2147480999"/>
            <ac:spMk id="3" creationId="{795DA8C1-4DEA-3548-5E6D-9061210880EB}"/>
          </ac:spMkLst>
        </pc:spChg>
        <pc:spChg chg="mod ord">
          <ac:chgData name="Richard Duvall" userId="S::richard.duvall@keysight.com::d5af41f2-5ea6-4f93-abc9-31e9e0062786" providerId="AD" clId="Web-{94F6CAAE-C3BD-2075-1866-CDA07287C5EB}" dt="2025-03-07T22:30:23.914" v="17"/>
          <ac:spMkLst>
            <pc:docMk/>
            <pc:sldMk cId="4188319575" sldId="2147480999"/>
            <ac:spMk id="4" creationId="{EA363D2D-F207-6D00-D2AD-E226DCFF55B3}"/>
          </ac:spMkLst>
        </pc:spChg>
        <pc:spChg chg="add del mod ord">
          <ac:chgData name="Richard Duvall" userId="S::richard.duvall@keysight.com::d5af41f2-5ea6-4f93-abc9-31e9e0062786" providerId="AD" clId="Web-{94F6CAAE-C3BD-2075-1866-CDA07287C5EB}" dt="2025-03-07T22:29:47.694" v="6"/>
          <ac:spMkLst>
            <pc:docMk/>
            <pc:sldMk cId="4188319575" sldId="2147480999"/>
            <ac:spMk id="5" creationId="{410473EF-E87B-003A-F21B-CF5A370CAE63}"/>
          </ac:spMkLst>
        </pc:spChg>
        <pc:spChg chg="add del mod ord">
          <ac:chgData name="Richard Duvall" userId="S::richard.duvall@keysight.com::d5af41f2-5ea6-4f93-abc9-31e9e0062786" providerId="AD" clId="Web-{94F6CAAE-C3BD-2075-1866-CDA07287C5EB}" dt="2025-03-07T22:29:47.694" v="6"/>
          <ac:spMkLst>
            <pc:docMk/>
            <pc:sldMk cId="4188319575" sldId="2147480999"/>
            <ac:spMk id="6" creationId="{FA2530A2-F8BD-0302-D54C-F9B06862784C}"/>
          </ac:spMkLst>
        </pc:spChg>
        <pc:spChg chg="add del mod ord">
          <ac:chgData name="Richard Duvall" userId="S::richard.duvall@keysight.com::d5af41f2-5ea6-4f93-abc9-31e9e0062786" providerId="AD" clId="Web-{94F6CAAE-C3BD-2075-1866-CDA07287C5EB}" dt="2025-03-07T22:31:16.774" v="18"/>
          <ac:spMkLst>
            <pc:docMk/>
            <pc:sldMk cId="4188319575" sldId="2147480999"/>
            <ac:spMk id="7" creationId="{63E32033-72EA-749A-51F0-A1000A6CD74C}"/>
          </ac:spMkLst>
        </pc:spChg>
        <pc:spChg chg="add del mod ord">
          <ac:chgData name="Richard Duvall" userId="S::richard.duvall@keysight.com::d5af41f2-5ea6-4f93-abc9-31e9e0062786" providerId="AD" clId="Web-{94F6CAAE-C3BD-2075-1866-CDA07287C5EB}" dt="2025-03-07T22:31:35.525" v="22"/>
          <ac:spMkLst>
            <pc:docMk/>
            <pc:sldMk cId="4188319575" sldId="2147480999"/>
            <ac:spMk id="8" creationId="{D633F393-7EBD-C331-CA7C-88631C72675B}"/>
          </ac:spMkLst>
        </pc:spChg>
        <pc:picChg chg="add mod ord">
          <ac:chgData name="Richard Duvall" userId="S::richard.duvall@keysight.com::d5af41f2-5ea6-4f93-abc9-31e9e0062786" providerId="AD" clId="Web-{94F6CAAE-C3BD-2075-1866-CDA07287C5EB}" dt="2025-03-07T22:31:16.774" v="18"/>
          <ac:picMkLst>
            <pc:docMk/>
            <pc:sldMk cId="4188319575" sldId="2147480999"/>
            <ac:picMk id="9" creationId="{32967A3E-51D8-B980-45FF-BE5A3E3C2F2B}"/>
          </ac:picMkLst>
        </pc:picChg>
      </pc:sldChg>
      <pc:sldChg chg="modSp">
        <pc:chgData name="Richard Duvall" userId="S::richard.duvall@keysight.com::d5af41f2-5ea6-4f93-abc9-31e9e0062786" providerId="AD" clId="Web-{94F6CAAE-C3BD-2075-1866-CDA07287C5EB}" dt="2025-03-07T22:28:44.271" v="0" actId="20577"/>
        <pc:sldMkLst>
          <pc:docMk/>
          <pc:sldMk cId="231812279" sldId="2147481000"/>
        </pc:sldMkLst>
        <pc:spChg chg="mod">
          <ac:chgData name="Richard Duvall" userId="S::richard.duvall@keysight.com::d5af41f2-5ea6-4f93-abc9-31e9e0062786" providerId="AD" clId="Web-{94F6CAAE-C3BD-2075-1866-CDA07287C5EB}" dt="2025-03-07T22:28:44.271" v="0" actId="20577"/>
          <ac:spMkLst>
            <pc:docMk/>
            <pc:sldMk cId="231812279" sldId="2147481000"/>
            <ac:spMk id="7" creationId="{E8EBFCDA-F14F-9FB0-4088-A4C81B6FB2BC}"/>
          </ac:spMkLst>
        </pc:spChg>
      </pc:sldChg>
      <pc:sldChg chg="modSp">
        <pc:chgData name="Richard Duvall" userId="S::richard.duvall@keysight.com::d5af41f2-5ea6-4f93-abc9-31e9e0062786" providerId="AD" clId="Web-{94F6CAAE-C3BD-2075-1866-CDA07287C5EB}" dt="2025-03-07T22:36:45.391" v="59" actId="20577"/>
        <pc:sldMkLst>
          <pc:docMk/>
          <pc:sldMk cId="2853101934" sldId="2147481011"/>
        </pc:sldMkLst>
        <pc:spChg chg="mod">
          <ac:chgData name="Richard Duvall" userId="S::richard.duvall@keysight.com::d5af41f2-5ea6-4f93-abc9-31e9e0062786" providerId="AD" clId="Web-{94F6CAAE-C3BD-2075-1866-CDA07287C5EB}" dt="2025-03-07T22:36:45.391" v="59" actId="20577"/>
          <ac:spMkLst>
            <pc:docMk/>
            <pc:sldMk cId="2853101934" sldId="2147481011"/>
            <ac:spMk id="3" creationId="{F45DA422-F627-7F50-E669-F524862E1F33}"/>
          </ac:spMkLst>
        </pc:spChg>
      </pc:sldChg>
    </pc:docChg>
  </pc:docChgLst>
  <pc:docChgLst>
    <pc:chgData name="Richard Duvall" userId="S::richard.duvall@keysight.com::d5af41f2-5ea6-4f93-abc9-31e9e0062786" providerId="AD" clId="Web-{A61FFF48-CB07-9716-B226-9869CAA29A3F}"/>
    <pc:docChg chg="modSld">
      <pc:chgData name="Richard Duvall" userId="S::richard.duvall@keysight.com::d5af41f2-5ea6-4f93-abc9-31e9e0062786" providerId="AD" clId="Web-{A61FFF48-CB07-9716-B226-9869CAA29A3F}" dt="2025-03-07T22:26:38.534" v="2" actId="14100"/>
      <pc:docMkLst>
        <pc:docMk/>
      </pc:docMkLst>
      <pc:sldChg chg="modSp">
        <pc:chgData name="Richard Duvall" userId="S::richard.duvall@keysight.com::d5af41f2-5ea6-4f93-abc9-31e9e0062786" providerId="AD" clId="Web-{A61FFF48-CB07-9716-B226-9869CAA29A3F}" dt="2025-03-07T22:26:38.534" v="2" actId="14100"/>
        <pc:sldMkLst>
          <pc:docMk/>
          <pc:sldMk cId="2057607173" sldId="527"/>
        </pc:sldMkLst>
        <pc:spChg chg="mod">
          <ac:chgData name="Richard Duvall" userId="S::richard.duvall@keysight.com::d5af41f2-5ea6-4f93-abc9-31e9e0062786" providerId="AD" clId="Web-{A61FFF48-CB07-9716-B226-9869CAA29A3F}" dt="2025-03-07T22:26:38.534" v="2" actId="14100"/>
          <ac:spMkLst>
            <pc:docMk/>
            <pc:sldMk cId="2057607173" sldId="527"/>
            <ac:spMk id="50177" creationId="{0C4BE29F-C6A1-0B88-638F-AC81364A3395}"/>
          </ac:spMkLst>
        </pc:spChg>
      </pc:sldChg>
    </pc:docChg>
  </pc:docChgLst>
  <pc:docChgLst>
    <pc:chgData name="Richard Duvall" userId="S::richard.duvall@keysight.com::d5af41f2-5ea6-4f93-abc9-31e9e0062786" providerId="AD" clId="Web-{55BDDF5D-3F76-84EF-163A-D056AD3D2642}"/>
    <pc:docChg chg="modSld">
      <pc:chgData name="Richard Duvall" userId="S::richard.duvall@keysight.com::d5af41f2-5ea6-4f93-abc9-31e9e0062786" providerId="AD" clId="Web-{55BDDF5D-3F76-84EF-163A-D056AD3D2642}" dt="2025-03-08T17:42:37.101" v="43" actId="14100"/>
      <pc:docMkLst>
        <pc:docMk/>
      </pc:docMkLst>
      <pc:sldChg chg="modSp">
        <pc:chgData name="Richard Duvall" userId="S::richard.duvall@keysight.com::d5af41f2-5ea6-4f93-abc9-31e9e0062786" providerId="AD" clId="Web-{55BDDF5D-3F76-84EF-163A-D056AD3D2642}" dt="2025-03-08T17:36:35.382" v="4" actId="20577"/>
        <pc:sldMkLst>
          <pc:docMk/>
          <pc:sldMk cId="4188319575" sldId="2147480999"/>
        </pc:sldMkLst>
        <pc:spChg chg="mod">
          <ac:chgData name="Richard Duvall" userId="S::richard.duvall@keysight.com::d5af41f2-5ea6-4f93-abc9-31e9e0062786" providerId="AD" clId="Web-{55BDDF5D-3F76-84EF-163A-D056AD3D2642}" dt="2025-03-08T17:36:35.382" v="4" actId="20577"/>
          <ac:spMkLst>
            <pc:docMk/>
            <pc:sldMk cId="4188319575" sldId="2147480999"/>
            <ac:spMk id="3" creationId="{795DA8C1-4DEA-3548-5E6D-9061210880EB}"/>
          </ac:spMkLst>
        </pc:spChg>
      </pc:sldChg>
      <pc:sldChg chg="addSp modSp">
        <pc:chgData name="Richard Duvall" userId="S::richard.duvall@keysight.com::d5af41f2-5ea6-4f93-abc9-31e9e0062786" providerId="AD" clId="Web-{55BDDF5D-3F76-84EF-163A-D056AD3D2642}" dt="2025-03-08T17:39:09.626" v="26" actId="14100"/>
        <pc:sldMkLst>
          <pc:docMk/>
          <pc:sldMk cId="770189530" sldId="2147481017"/>
        </pc:sldMkLst>
        <pc:spChg chg="mod">
          <ac:chgData name="Richard Duvall" userId="S::richard.duvall@keysight.com::d5af41f2-5ea6-4f93-abc9-31e9e0062786" providerId="AD" clId="Web-{55BDDF5D-3F76-84EF-163A-D056AD3D2642}" dt="2025-03-08T17:39:09.626" v="26" actId="14100"/>
          <ac:spMkLst>
            <pc:docMk/>
            <pc:sldMk cId="770189530" sldId="2147481017"/>
            <ac:spMk id="3" creationId="{B7F0AAA5-107F-1B95-F898-2B485126CFCA}"/>
          </ac:spMkLst>
        </pc:spChg>
        <pc:picChg chg="add">
          <ac:chgData name="Richard Duvall" userId="S::richard.duvall@keysight.com::d5af41f2-5ea6-4f93-abc9-31e9e0062786" providerId="AD" clId="Web-{55BDDF5D-3F76-84EF-163A-D056AD3D2642}" dt="2025-03-08T17:39:05.032" v="25"/>
          <ac:picMkLst>
            <pc:docMk/>
            <pc:sldMk cId="770189530" sldId="2147481017"/>
            <ac:picMk id="6" creationId="{D5C7055B-DBF4-5055-EB26-C05239353692}"/>
          </ac:picMkLst>
        </pc:picChg>
      </pc:sldChg>
      <pc:sldChg chg="addSp modSp">
        <pc:chgData name="Richard Duvall" userId="S::richard.duvall@keysight.com::d5af41f2-5ea6-4f93-abc9-31e9e0062786" providerId="AD" clId="Web-{55BDDF5D-3F76-84EF-163A-D056AD3D2642}" dt="2025-03-08T17:39:25.001" v="28" actId="14100"/>
        <pc:sldMkLst>
          <pc:docMk/>
          <pc:sldMk cId="132582521" sldId="2147481018"/>
        </pc:sldMkLst>
        <pc:spChg chg="mod">
          <ac:chgData name="Richard Duvall" userId="S::richard.duvall@keysight.com::d5af41f2-5ea6-4f93-abc9-31e9e0062786" providerId="AD" clId="Web-{55BDDF5D-3F76-84EF-163A-D056AD3D2642}" dt="2025-03-08T17:39:25.001" v="28" actId="14100"/>
          <ac:spMkLst>
            <pc:docMk/>
            <pc:sldMk cId="132582521" sldId="2147481018"/>
            <ac:spMk id="3" creationId="{ECEFDCA6-F3E9-1D30-E1EC-39B8E329BF0C}"/>
          </ac:spMkLst>
        </pc:spChg>
        <pc:picChg chg="add">
          <ac:chgData name="Richard Duvall" userId="S::richard.duvall@keysight.com::d5af41f2-5ea6-4f93-abc9-31e9e0062786" providerId="AD" clId="Web-{55BDDF5D-3F76-84EF-163A-D056AD3D2642}" dt="2025-03-08T17:39:20.735" v="27"/>
          <ac:picMkLst>
            <pc:docMk/>
            <pc:sldMk cId="132582521" sldId="2147481018"/>
            <ac:picMk id="6" creationId="{16646907-6F24-913D-C363-3749B0EABB98}"/>
          </ac:picMkLst>
        </pc:picChg>
      </pc:sldChg>
      <pc:sldChg chg="modSp">
        <pc:chgData name="Richard Duvall" userId="S::richard.duvall@keysight.com::d5af41f2-5ea6-4f93-abc9-31e9e0062786" providerId="AD" clId="Web-{55BDDF5D-3F76-84EF-163A-D056AD3D2642}" dt="2025-03-08T17:37:04.617" v="7" actId="20577"/>
        <pc:sldMkLst>
          <pc:docMk/>
          <pc:sldMk cId="4033324038" sldId="2147481019"/>
        </pc:sldMkLst>
        <pc:spChg chg="mod">
          <ac:chgData name="Richard Duvall" userId="S::richard.duvall@keysight.com::d5af41f2-5ea6-4f93-abc9-31e9e0062786" providerId="AD" clId="Web-{55BDDF5D-3F76-84EF-163A-D056AD3D2642}" dt="2025-03-08T17:37:04.617" v="7" actId="20577"/>
          <ac:spMkLst>
            <pc:docMk/>
            <pc:sldMk cId="4033324038" sldId="2147481019"/>
            <ac:spMk id="6" creationId="{E1595284-CED4-64F2-58E6-88B917C73432}"/>
          </ac:spMkLst>
        </pc:spChg>
      </pc:sldChg>
      <pc:sldChg chg="addSp modSp">
        <pc:chgData name="Richard Duvall" userId="S::richard.duvall@keysight.com::d5af41f2-5ea6-4f93-abc9-31e9e0062786" providerId="AD" clId="Web-{55BDDF5D-3F76-84EF-163A-D056AD3D2642}" dt="2025-03-08T17:39:39.673" v="30" actId="14100"/>
        <pc:sldMkLst>
          <pc:docMk/>
          <pc:sldMk cId="442716481" sldId="2147481020"/>
        </pc:sldMkLst>
        <pc:spChg chg="mod">
          <ac:chgData name="Richard Duvall" userId="S::richard.duvall@keysight.com::d5af41f2-5ea6-4f93-abc9-31e9e0062786" providerId="AD" clId="Web-{55BDDF5D-3F76-84EF-163A-D056AD3D2642}" dt="2025-03-08T17:39:39.673" v="30" actId="14100"/>
          <ac:spMkLst>
            <pc:docMk/>
            <pc:sldMk cId="442716481" sldId="2147481020"/>
            <ac:spMk id="3" creationId="{F495CD7D-C7FA-D8BC-E697-3EF1D07D2502}"/>
          </ac:spMkLst>
        </pc:spChg>
        <pc:picChg chg="add">
          <ac:chgData name="Richard Duvall" userId="S::richard.duvall@keysight.com::d5af41f2-5ea6-4f93-abc9-31e9e0062786" providerId="AD" clId="Web-{55BDDF5D-3F76-84EF-163A-D056AD3D2642}" dt="2025-03-08T17:39:36.314" v="29"/>
          <ac:picMkLst>
            <pc:docMk/>
            <pc:sldMk cId="442716481" sldId="2147481020"/>
            <ac:picMk id="6" creationId="{EB3D6547-4B32-4415-3160-D154C5444F51}"/>
          </ac:picMkLst>
        </pc:picChg>
      </pc:sldChg>
      <pc:sldChg chg="addSp delSp modSp">
        <pc:chgData name="Richard Duvall" userId="S::richard.duvall@keysight.com::d5af41f2-5ea6-4f93-abc9-31e9e0062786" providerId="AD" clId="Web-{55BDDF5D-3F76-84EF-163A-D056AD3D2642}" dt="2025-03-08T17:39:56.330" v="34" actId="14100"/>
        <pc:sldMkLst>
          <pc:docMk/>
          <pc:sldMk cId="2260000653" sldId="2147481021"/>
        </pc:sldMkLst>
        <pc:spChg chg="mod">
          <ac:chgData name="Richard Duvall" userId="S::richard.duvall@keysight.com::d5af41f2-5ea6-4f93-abc9-31e9e0062786" providerId="AD" clId="Web-{55BDDF5D-3F76-84EF-163A-D056AD3D2642}" dt="2025-03-08T17:39:56.330" v="34" actId="14100"/>
          <ac:spMkLst>
            <pc:docMk/>
            <pc:sldMk cId="2260000653" sldId="2147481021"/>
            <ac:spMk id="3" creationId="{14ACBD94-E845-17F5-64A3-F1CB5F17B0EF}"/>
          </ac:spMkLst>
        </pc:spChg>
        <pc:picChg chg="add">
          <ac:chgData name="Richard Duvall" userId="S::richard.duvall@keysight.com::d5af41f2-5ea6-4f93-abc9-31e9e0062786" providerId="AD" clId="Web-{55BDDF5D-3F76-84EF-163A-D056AD3D2642}" dt="2025-03-08T17:39:47.845" v="31"/>
          <ac:picMkLst>
            <pc:docMk/>
            <pc:sldMk cId="2260000653" sldId="2147481021"/>
            <ac:picMk id="6" creationId="{57CCEA4C-9D5D-E775-3B56-2905E88478C1}"/>
          </ac:picMkLst>
        </pc:picChg>
        <pc:picChg chg="add del">
          <ac:chgData name="Richard Duvall" userId="S::richard.duvall@keysight.com::d5af41f2-5ea6-4f93-abc9-31e9e0062786" providerId="AD" clId="Web-{55BDDF5D-3F76-84EF-163A-D056AD3D2642}" dt="2025-03-08T17:39:52.689" v="33"/>
          <ac:picMkLst>
            <pc:docMk/>
            <pc:sldMk cId="2260000653" sldId="2147481021"/>
            <ac:picMk id="8" creationId="{28929E0D-E48E-C792-3BDA-CAEE57ABE319}"/>
          </ac:picMkLst>
        </pc:picChg>
      </pc:sldChg>
      <pc:sldChg chg="addSp modSp">
        <pc:chgData name="Richard Duvall" userId="S::richard.duvall@keysight.com::d5af41f2-5ea6-4f93-abc9-31e9e0062786" providerId="AD" clId="Web-{55BDDF5D-3F76-84EF-163A-D056AD3D2642}" dt="2025-03-08T17:40:11.002" v="36" actId="14100"/>
        <pc:sldMkLst>
          <pc:docMk/>
          <pc:sldMk cId="3430248856" sldId="2147481023"/>
        </pc:sldMkLst>
        <pc:spChg chg="mod">
          <ac:chgData name="Richard Duvall" userId="S::richard.duvall@keysight.com::d5af41f2-5ea6-4f93-abc9-31e9e0062786" providerId="AD" clId="Web-{55BDDF5D-3F76-84EF-163A-D056AD3D2642}" dt="2025-03-08T17:40:11.002" v="36" actId="14100"/>
          <ac:spMkLst>
            <pc:docMk/>
            <pc:sldMk cId="3430248856" sldId="2147481023"/>
            <ac:spMk id="3" creationId="{F5F3B519-2CF9-E185-62DD-1361AF91DE7F}"/>
          </ac:spMkLst>
        </pc:spChg>
        <pc:picChg chg="add">
          <ac:chgData name="Richard Duvall" userId="S::richard.duvall@keysight.com::d5af41f2-5ea6-4f93-abc9-31e9e0062786" providerId="AD" clId="Web-{55BDDF5D-3F76-84EF-163A-D056AD3D2642}" dt="2025-03-08T17:40:06.612" v="35"/>
          <ac:picMkLst>
            <pc:docMk/>
            <pc:sldMk cId="3430248856" sldId="2147481023"/>
            <ac:picMk id="6" creationId="{5C0FFCAB-785E-BFDA-F17C-E02A9EEA1C09}"/>
          </ac:picMkLst>
        </pc:picChg>
      </pc:sldChg>
      <pc:sldChg chg="addSp modSp">
        <pc:chgData name="Richard Duvall" userId="S::richard.duvall@keysight.com::d5af41f2-5ea6-4f93-abc9-31e9e0062786" providerId="AD" clId="Web-{55BDDF5D-3F76-84EF-163A-D056AD3D2642}" dt="2025-03-08T17:40:25.597" v="38" actId="14100"/>
        <pc:sldMkLst>
          <pc:docMk/>
          <pc:sldMk cId="4041561860" sldId="2147481024"/>
        </pc:sldMkLst>
        <pc:spChg chg="mod">
          <ac:chgData name="Richard Duvall" userId="S::richard.duvall@keysight.com::d5af41f2-5ea6-4f93-abc9-31e9e0062786" providerId="AD" clId="Web-{55BDDF5D-3F76-84EF-163A-D056AD3D2642}" dt="2025-03-08T17:40:25.597" v="38" actId="14100"/>
          <ac:spMkLst>
            <pc:docMk/>
            <pc:sldMk cId="4041561860" sldId="2147481024"/>
            <ac:spMk id="3" creationId="{58061096-8C89-7057-C1CC-DE370C031940}"/>
          </ac:spMkLst>
        </pc:spChg>
        <pc:picChg chg="add">
          <ac:chgData name="Richard Duvall" userId="S::richard.duvall@keysight.com::d5af41f2-5ea6-4f93-abc9-31e9e0062786" providerId="AD" clId="Web-{55BDDF5D-3F76-84EF-163A-D056AD3D2642}" dt="2025-03-08T17:40:22.159" v="37"/>
          <ac:picMkLst>
            <pc:docMk/>
            <pc:sldMk cId="4041561860" sldId="2147481024"/>
            <ac:picMk id="6" creationId="{B67DF804-1A8E-426B-FA48-CBA1904AB926}"/>
          </ac:picMkLst>
        </pc:picChg>
      </pc:sldChg>
      <pc:sldChg chg="addSp modSp">
        <pc:chgData name="Richard Duvall" userId="S::richard.duvall@keysight.com::d5af41f2-5ea6-4f93-abc9-31e9e0062786" providerId="AD" clId="Web-{55BDDF5D-3F76-84EF-163A-D056AD3D2642}" dt="2025-03-08T17:40:40.878" v="40" actId="14100"/>
        <pc:sldMkLst>
          <pc:docMk/>
          <pc:sldMk cId="3587541691" sldId="2147481026"/>
        </pc:sldMkLst>
        <pc:spChg chg="mod">
          <ac:chgData name="Richard Duvall" userId="S::richard.duvall@keysight.com::d5af41f2-5ea6-4f93-abc9-31e9e0062786" providerId="AD" clId="Web-{55BDDF5D-3F76-84EF-163A-D056AD3D2642}" dt="2025-03-08T17:40:40.878" v="40" actId="14100"/>
          <ac:spMkLst>
            <pc:docMk/>
            <pc:sldMk cId="3587541691" sldId="2147481026"/>
            <ac:spMk id="3" creationId="{3E2F5119-D759-5163-D4F4-07D4D73A93A8}"/>
          </ac:spMkLst>
        </pc:spChg>
        <pc:picChg chg="add">
          <ac:chgData name="Richard Duvall" userId="S::richard.duvall@keysight.com::d5af41f2-5ea6-4f93-abc9-31e9e0062786" providerId="AD" clId="Web-{55BDDF5D-3F76-84EF-163A-D056AD3D2642}" dt="2025-03-08T17:40:35.519" v="39"/>
          <ac:picMkLst>
            <pc:docMk/>
            <pc:sldMk cId="3587541691" sldId="2147481026"/>
            <ac:picMk id="6" creationId="{E02DEF35-F887-E4E0-ABCE-847432F7D187}"/>
          </ac:picMkLst>
        </pc:picChg>
      </pc:sldChg>
      <pc:sldChg chg="modSp">
        <pc:chgData name="Richard Duvall" userId="S::richard.duvall@keysight.com::d5af41f2-5ea6-4f93-abc9-31e9e0062786" providerId="AD" clId="Web-{55BDDF5D-3F76-84EF-163A-D056AD3D2642}" dt="2025-03-08T17:42:37.101" v="43" actId="14100"/>
        <pc:sldMkLst>
          <pc:docMk/>
          <pc:sldMk cId="539225242" sldId="2147481031"/>
        </pc:sldMkLst>
        <pc:grpChg chg="mod">
          <ac:chgData name="Richard Duvall" userId="S::richard.duvall@keysight.com::d5af41f2-5ea6-4f93-abc9-31e9e0062786" providerId="AD" clId="Web-{55BDDF5D-3F76-84EF-163A-D056AD3D2642}" dt="2025-03-08T17:42:37.101" v="43" actId="14100"/>
          <ac:grpSpMkLst>
            <pc:docMk/>
            <pc:sldMk cId="539225242" sldId="2147481031"/>
            <ac:grpSpMk id="3" creationId="{2B27FF03-1060-1240-C00D-F47D83606892}"/>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CA588D-A381-60AE-D853-D5691D4F5E27}"/>
              </a:ext>
            </a:extLst>
          </p:cNvPr>
          <p:cNvSpPr>
            <a:spLocks noGrp="1"/>
          </p:cNvSpPr>
          <p:nvPr>
            <p:ph type="ftr" sz="quarter" idx="2"/>
          </p:nvPr>
        </p:nvSpPr>
        <p:spPr>
          <a:xfrm>
            <a:off x="0" y="8685213"/>
            <a:ext cx="3657600" cy="458787"/>
          </a:xfrm>
          <a:prstGeom prst="rect">
            <a:avLst/>
          </a:prstGeom>
        </p:spPr>
        <p:txBody>
          <a:bodyPr vert="horz" lIns="182880" tIns="182880" rIns="182880" bIns="182880" rtlCol="0" anchor="b"/>
          <a:lstStyle>
            <a:lvl1pPr algn="l" eaLnBrk="1" fontAlgn="auto" hangingPunct="1">
              <a:spcBef>
                <a:spcPts val="0"/>
              </a:spcBef>
              <a:spcAft>
                <a:spcPts val="0"/>
              </a:spcAft>
              <a:defRPr sz="800" dirty="0">
                <a:solidFill>
                  <a:schemeClr val="tx1">
                    <a:lumMod val="50000"/>
                    <a:lumOff val="50000"/>
                  </a:schemeClr>
                </a:solidFill>
                <a:latin typeface="+mn-lt"/>
              </a:defRPr>
            </a:lvl1pPr>
          </a:lstStyle>
          <a:p>
            <a:pPr>
              <a:defRPr/>
            </a:pPr>
            <a:r>
              <a:rPr lang="en-US"/>
              <a:t>© 2022 Keysight Technologies and/or its affiliates. All rights reserved.</a:t>
            </a:r>
          </a:p>
        </p:txBody>
      </p:sp>
      <p:sp>
        <p:nvSpPr>
          <p:cNvPr id="5" name="Slide Number Placeholder 4">
            <a:extLst>
              <a:ext uri="{FF2B5EF4-FFF2-40B4-BE49-F238E27FC236}">
                <a16:creationId xmlns:a16="http://schemas.microsoft.com/office/drawing/2014/main" id="{76E908DB-7677-1857-DEA6-9F302FC937CF}"/>
              </a:ext>
            </a:extLst>
          </p:cNvPr>
          <p:cNvSpPr>
            <a:spLocks noGrp="1"/>
          </p:cNvSpPr>
          <p:nvPr>
            <p:ph type="sldNum" sz="quarter" idx="3"/>
          </p:nvPr>
        </p:nvSpPr>
        <p:spPr>
          <a:xfrm>
            <a:off x="5943600" y="8685213"/>
            <a:ext cx="914400" cy="458787"/>
          </a:xfrm>
          <a:prstGeom prst="rect">
            <a:avLst/>
          </a:prstGeom>
        </p:spPr>
        <p:txBody>
          <a:bodyPr vert="horz" lIns="182880" tIns="182880" rIns="182880" bIns="182880" rtlCol="0" anchor="b"/>
          <a:lstStyle>
            <a:lvl1pPr algn="r" eaLnBrk="1" fontAlgn="auto" hangingPunct="1">
              <a:spcBef>
                <a:spcPts val="0"/>
              </a:spcBef>
              <a:spcAft>
                <a:spcPts val="0"/>
              </a:spcAft>
              <a:defRPr sz="800" smtClean="0">
                <a:solidFill>
                  <a:schemeClr val="tx1">
                    <a:lumMod val="50000"/>
                    <a:lumOff val="50000"/>
                  </a:schemeClr>
                </a:solidFill>
                <a:latin typeface="+mn-lt"/>
              </a:defRPr>
            </a:lvl1pPr>
          </a:lstStyle>
          <a:p>
            <a:pPr>
              <a:defRPr/>
            </a:pPr>
            <a:fld id="{B574CB32-5FB6-604A-B382-7DB50076CDE8}"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FC20E8A-4323-57FD-8184-63AB60B97451}"/>
              </a:ext>
            </a:extLst>
          </p:cNvPr>
          <p:cNvSpPr>
            <a:spLocks noGrp="1" noRot="1" noChangeAspect="1"/>
          </p:cNvSpPr>
          <p:nvPr>
            <p:ph type="sldImg" idx="2"/>
          </p:nvPr>
        </p:nvSpPr>
        <p:spPr>
          <a:xfrm>
            <a:off x="501650" y="914400"/>
            <a:ext cx="5854700" cy="3294063"/>
          </a:xfrm>
          <a:prstGeom prst="rect">
            <a:avLst/>
          </a:prstGeom>
          <a:noFill/>
          <a:ln w="12700">
            <a:solidFill>
              <a:schemeClr val="tx2"/>
            </a:solidFill>
            <a:miter lim="800000"/>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127DB83-2B75-9330-70CC-12CFD26D5B1D}"/>
              </a:ext>
            </a:extLst>
          </p:cNvPr>
          <p:cNvSpPr>
            <a:spLocks noGrp="1"/>
          </p:cNvSpPr>
          <p:nvPr>
            <p:ph type="body" sz="quarter" idx="3"/>
          </p:nvPr>
        </p:nvSpPr>
        <p:spPr>
          <a:xfrm>
            <a:off x="514350" y="4400550"/>
            <a:ext cx="5829300" cy="3600450"/>
          </a:xfrm>
          <a:prstGeom prst="rect">
            <a:avLst/>
          </a:prstGeom>
        </p:spPr>
        <p:txBody>
          <a:bodyPr vert="horz" lIns="0" tIns="0" rIns="0" bIns="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36EA29C-8876-8D7D-F044-FDA3D88F9B80}"/>
              </a:ext>
            </a:extLst>
          </p:cNvPr>
          <p:cNvSpPr>
            <a:spLocks noGrp="1"/>
          </p:cNvSpPr>
          <p:nvPr>
            <p:ph type="ftr" sz="quarter" idx="4"/>
          </p:nvPr>
        </p:nvSpPr>
        <p:spPr>
          <a:xfrm>
            <a:off x="0" y="8685213"/>
            <a:ext cx="3657600" cy="458787"/>
          </a:xfrm>
          <a:prstGeom prst="rect">
            <a:avLst/>
          </a:prstGeom>
        </p:spPr>
        <p:txBody>
          <a:bodyPr vert="horz" wrap="square" lIns="182880" tIns="182880" rIns="182880" bIns="182880" rtlCol="0" anchor="b">
            <a:noAutofit/>
          </a:bodyPr>
          <a:lstStyle>
            <a:lvl1pPr eaLnBrk="1" fontAlgn="auto" hangingPunct="1">
              <a:spcBef>
                <a:spcPts val="0"/>
              </a:spcBef>
              <a:spcAft>
                <a:spcPts val="0"/>
              </a:spcAft>
              <a:defRPr lang="en-US" sz="800" dirty="0">
                <a:solidFill>
                  <a:schemeClr val="tx1">
                    <a:lumMod val="50000"/>
                    <a:lumOff val="50000"/>
                  </a:schemeClr>
                </a:solidFill>
                <a:latin typeface="Arial" panose="020B0604020202020204" pitchFamily="34" charset="0"/>
                <a:cs typeface="Arial" panose="020B0604020202020204" pitchFamily="34" charset="0"/>
              </a:defRPr>
            </a:lvl1pPr>
          </a:lstStyle>
          <a:p>
            <a:pPr>
              <a:defRPr/>
            </a:pPr>
            <a:r>
              <a:t>© 2022 Keysight Technologies and/or its affiliates. All rights reserved.</a:t>
            </a:r>
          </a:p>
        </p:txBody>
      </p:sp>
      <p:sp>
        <p:nvSpPr>
          <p:cNvPr id="7" name="Slide Number Placeholder 6">
            <a:extLst>
              <a:ext uri="{FF2B5EF4-FFF2-40B4-BE49-F238E27FC236}">
                <a16:creationId xmlns:a16="http://schemas.microsoft.com/office/drawing/2014/main" id="{8A496329-4CF8-843D-6667-5407F1AF3591}"/>
              </a:ext>
            </a:extLst>
          </p:cNvPr>
          <p:cNvSpPr>
            <a:spLocks noGrp="1"/>
          </p:cNvSpPr>
          <p:nvPr>
            <p:ph type="sldNum" sz="quarter" idx="5"/>
          </p:nvPr>
        </p:nvSpPr>
        <p:spPr>
          <a:xfrm>
            <a:off x="5943600" y="8685213"/>
            <a:ext cx="914400" cy="458787"/>
          </a:xfrm>
          <a:prstGeom prst="rect">
            <a:avLst/>
          </a:prstGeom>
        </p:spPr>
        <p:txBody>
          <a:bodyPr vert="horz" lIns="182880" tIns="182880" rIns="182880" bIns="182880" rtlCol="0" anchor="b"/>
          <a:lstStyle>
            <a:lvl1pPr algn="r" eaLnBrk="1" fontAlgn="auto" hangingPunct="1">
              <a:spcBef>
                <a:spcPts val="0"/>
              </a:spcBef>
              <a:spcAft>
                <a:spcPts val="0"/>
              </a:spcAft>
              <a:defRPr sz="800" smtClean="0">
                <a:solidFill>
                  <a:schemeClr val="tx1">
                    <a:lumMod val="50000"/>
                    <a:lumOff val="50000"/>
                  </a:schemeClr>
                </a:solidFill>
                <a:latin typeface="Arial" panose="020B0604020202020204" pitchFamily="34" charset="0"/>
                <a:cs typeface="Arial" panose="020B0604020202020204" pitchFamily="34" charset="0"/>
              </a:defRPr>
            </a:lvl1pPr>
          </a:lstStyle>
          <a:p>
            <a:pPr>
              <a:defRPr/>
            </a:pPr>
            <a:fld id="{4158C261-0144-294D-993A-A2B9FCF6D21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ts val="4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273050"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411163"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547688"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FDEE44-2F84-48D1-BBF6-82E16595D1F6}" type="slidenum">
              <a:rPr lang="en-US" smtClean="0"/>
              <a:pPr/>
              <a:t>1</a:t>
            </a:fld>
            <a:endParaRPr lang="en-US"/>
          </a:p>
        </p:txBody>
      </p:sp>
    </p:spTree>
    <p:extLst>
      <p:ext uri="{BB962C8B-B14F-4D97-AF65-F5344CB8AC3E}">
        <p14:creationId xmlns:p14="http://schemas.microsoft.com/office/powerpoint/2010/main" val="345288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1AB7B-02D4-1322-55F9-7850C0AA8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BFBBD-1796-2700-DEA6-EBF0B7A04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032DC-526D-4CE9-75AF-6ADBFAF6DE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59C235-B972-6DBC-BAFB-667BB2BDA7BF}"/>
              </a:ext>
            </a:extLst>
          </p:cNvPr>
          <p:cNvSpPr>
            <a:spLocks noGrp="1"/>
          </p:cNvSpPr>
          <p:nvPr>
            <p:ph type="sldNum" sz="quarter" idx="5"/>
          </p:nvPr>
        </p:nvSpPr>
        <p:spPr/>
        <p:txBody>
          <a:bodyPr/>
          <a:lstStyle/>
          <a:p>
            <a:pPr>
              <a:defRPr/>
            </a:pPr>
            <a:fld id="{4158C261-0144-294D-993A-A2B9FCF6D212}" type="slidenum">
              <a:rPr lang="en-US" smtClean="0"/>
              <a:pPr>
                <a:defRPr/>
              </a:pPr>
              <a:t>14</a:t>
            </a:fld>
            <a:endParaRPr lang="en-US"/>
          </a:p>
        </p:txBody>
      </p:sp>
    </p:spTree>
    <p:extLst>
      <p:ext uri="{BB962C8B-B14F-4D97-AF65-F5344CB8AC3E}">
        <p14:creationId xmlns:p14="http://schemas.microsoft.com/office/powerpoint/2010/main" val="162550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A0F92-734F-0BC4-1C4F-4B7B75F5C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A16D3-4C2F-1147-F672-FD86DB947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D40B8-41F7-2361-5DE9-8A1EB1211E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822C3D-3BE0-5918-0230-A47A9AB18A3F}"/>
              </a:ext>
            </a:extLst>
          </p:cNvPr>
          <p:cNvSpPr>
            <a:spLocks noGrp="1"/>
          </p:cNvSpPr>
          <p:nvPr>
            <p:ph type="sldNum" sz="quarter" idx="5"/>
          </p:nvPr>
        </p:nvSpPr>
        <p:spPr/>
        <p:txBody>
          <a:bodyPr/>
          <a:lstStyle/>
          <a:p>
            <a:pPr>
              <a:defRPr/>
            </a:pPr>
            <a:fld id="{4158C261-0144-294D-993A-A2B9FCF6D212}" type="slidenum">
              <a:rPr lang="en-US" smtClean="0"/>
              <a:pPr>
                <a:defRPr/>
              </a:pPr>
              <a:t>17</a:t>
            </a:fld>
            <a:endParaRPr lang="en-US"/>
          </a:p>
        </p:txBody>
      </p:sp>
    </p:spTree>
    <p:extLst>
      <p:ext uri="{BB962C8B-B14F-4D97-AF65-F5344CB8AC3E}">
        <p14:creationId xmlns:p14="http://schemas.microsoft.com/office/powerpoint/2010/main" val="8499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73897-3E60-B86E-3323-61F17410A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F96DB-A91C-3CB2-D33D-136A638671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B5E4E-E6FF-C00E-53FA-E7326B444A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0B9A53-469F-DD96-68B8-DDAA0DE7433E}"/>
              </a:ext>
            </a:extLst>
          </p:cNvPr>
          <p:cNvSpPr>
            <a:spLocks noGrp="1"/>
          </p:cNvSpPr>
          <p:nvPr>
            <p:ph type="sldNum" sz="quarter" idx="5"/>
          </p:nvPr>
        </p:nvSpPr>
        <p:spPr/>
        <p:txBody>
          <a:bodyPr/>
          <a:lstStyle/>
          <a:p>
            <a:pPr>
              <a:defRPr/>
            </a:pPr>
            <a:fld id="{4158C261-0144-294D-993A-A2B9FCF6D212}" type="slidenum">
              <a:rPr lang="en-US" smtClean="0"/>
              <a:pPr>
                <a:defRPr/>
              </a:pPr>
              <a:t>23</a:t>
            </a:fld>
            <a:endParaRPr lang="en-US"/>
          </a:p>
        </p:txBody>
      </p:sp>
    </p:spTree>
    <p:extLst>
      <p:ext uri="{BB962C8B-B14F-4D97-AF65-F5344CB8AC3E}">
        <p14:creationId xmlns:p14="http://schemas.microsoft.com/office/powerpoint/2010/main" val="615619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C0ACE4-166A-4298-91CE-3DE312F8BB80}" type="slidenum">
              <a:rPr lang="en-US" smtClean="0"/>
              <a:t>24</a:t>
            </a:fld>
            <a:endParaRPr lang="en-US"/>
          </a:p>
        </p:txBody>
      </p:sp>
    </p:spTree>
    <p:extLst>
      <p:ext uri="{BB962C8B-B14F-4D97-AF65-F5344CB8AC3E}">
        <p14:creationId xmlns:p14="http://schemas.microsoft.com/office/powerpoint/2010/main" val="1375145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8731A5-374A-4324-BDE8-D9921A0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64654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8731A5-374A-4324-BDE8-D9921A0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64654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3396E-8F8C-FE7C-24C4-48B2747D5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9FD65-5364-D5B3-8E6A-292D5BCF1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DF331-9C87-638C-3E64-23E8ABD13E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FDA0B4-0075-F822-6E30-E6741D294FCA}"/>
              </a:ext>
            </a:extLst>
          </p:cNvPr>
          <p:cNvSpPr>
            <a:spLocks noGrp="1"/>
          </p:cNvSpPr>
          <p:nvPr>
            <p:ph type="sldNum" sz="quarter" idx="5"/>
          </p:nvPr>
        </p:nvSpPr>
        <p:spPr/>
        <p:txBody>
          <a:bodyPr/>
          <a:lstStyle/>
          <a:p>
            <a:pPr>
              <a:defRPr/>
            </a:pPr>
            <a:fld id="{4158C261-0144-294D-993A-A2B9FCF6D212}" type="slidenum">
              <a:rPr lang="en-US" smtClean="0"/>
              <a:pPr>
                <a:defRPr/>
              </a:pPr>
              <a:t>28</a:t>
            </a:fld>
            <a:endParaRPr lang="en-US"/>
          </a:p>
        </p:txBody>
      </p:sp>
    </p:spTree>
    <p:extLst>
      <p:ext uri="{BB962C8B-B14F-4D97-AF65-F5344CB8AC3E}">
        <p14:creationId xmlns:p14="http://schemas.microsoft.com/office/powerpoint/2010/main" val="1198063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E52B6-D021-18B9-7C8E-7DC52B03E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BB703-A4A5-05E9-BA1E-14EBF6E19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798EE-19CD-6A19-7012-BA48B2CEFF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7EB593-F842-3149-302F-EE24304C9B7A}"/>
              </a:ext>
            </a:extLst>
          </p:cNvPr>
          <p:cNvSpPr>
            <a:spLocks noGrp="1"/>
          </p:cNvSpPr>
          <p:nvPr>
            <p:ph type="sldNum" sz="quarter" idx="5"/>
          </p:nvPr>
        </p:nvSpPr>
        <p:spPr/>
        <p:txBody>
          <a:bodyPr/>
          <a:lstStyle/>
          <a:p>
            <a:pPr>
              <a:defRPr/>
            </a:pPr>
            <a:fld id="{4158C261-0144-294D-993A-A2B9FCF6D212}" type="slidenum">
              <a:rPr lang="en-US" smtClean="0"/>
              <a:pPr>
                <a:defRPr/>
              </a:pPr>
              <a:t>39</a:t>
            </a:fld>
            <a:endParaRPr lang="en-US"/>
          </a:p>
        </p:txBody>
      </p:sp>
    </p:spTree>
    <p:extLst>
      <p:ext uri="{BB962C8B-B14F-4D97-AF65-F5344CB8AC3E}">
        <p14:creationId xmlns:p14="http://schemas.microsoft.com/office/powerpoint/2010/main" val="1300063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6CBB5-F5F8-48E2-9ADD-490DD964F602}" type="slidenum">
              <a:rPr lang="en-US" smtClean="0"/>
              <a:t>46</a:t>
            </a:fld>
            <a:endParaRPr lang="en-US"/>
          </a:p>
        </p:txBody>
      </p:sp>
    </p:spTree>
    <p:extLst>
      <p:ext uri="{BB962C8B-B14F-4D97-AF65-F5344CB8AC3E}">
        <p14:creationId xmlns:p14="http://schemas.microsoft.com/office/powerpoint/2010/main" val="201078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3</a:t>
            </a:fld>
            <a:endParaRPr lang="en-US"/>
          </a:p>
        </p:txBody>
      </p:sp>
    </p:spTree>
    <p:extLst>
      <p:ext uri="{BB962C8B-B14F-4D97-AF65-F5344CB8AC3E}">
        <p14:creationId xmlns:p14="http://schemas.microsoft.com/office/powerpoint/2010/main" val="3893142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4350" y="4400550"/>
            <a:ext cx="5829300" cy="4132078"/>
          </a:xfrm>
        </p:spPr>
        <p:txBody>
          <a:bodyPr/>
          <a:lstStyle/>
          <a:p>
            <a:pPr algn="l"/>
            <a:r>
              <a:rPr lang="en-US" sz="1800" b="0" i="0" u="none" strike="noStrike" baseline="0">
                <a:latin typeface="GraphikLC-Regular"/>
              </a:rPr>
              <a:t>The space and satellite industry is experiencing rapid evolution driven by new companies, research efforts, and investment.</a:t>
            </a:r>
          </a:p>
          <a:p>
            <a:pPr algn="l"/>
            <a:r>
              <a:rPr lang="en-US" sz="1800">
                <a:latin typeface="GraphikLC-Regular"/>
              </a:rPr>
              <a:t>80% population has wireless access</a:t>
            </a:r>
          </a:p>
          <a:p>
            <a:pPr algn="l"/>
            <a:r>
              <a:rPr lang="en-US" sz="1800" b="0" i="0" u="none" strike="noStrike" baseline="0">
                <a:latin typeface="GraphikLC-Regular"/>
              </a:rPr>
              <a:t>40% of the globe has wireless coverage</a:t>
            </a:r>
          </a:p>
          <a:p>
            <a:pPr algn="l"/>
            <a:endParaRPr lang="en-US" sz="1800">
              <a:latin typeface="GraphikLC-Regular"/>
            </a:endParaRPr>
          </a:p>
          <a:p>
            <a:pPr algn="just"/>
            <a:r>
              <a:rPr lang="en-US" sz="1800" b="0" i="0" u="none" strike="noStrike" baseline="0">
                <a:latin typeface="GraphikLC-Regular"/>
              </a:rPr>
              <a:t>Although we think primarily of satellites in NTNs, other components can consist of low-altitude platforms / drones (LAP), high-altitude pseudo satellites / drones / balloons (HAPS), satellites across the various orbits, and combinations of these.</a:t>
            </a:r>
          </a:p>
          <a:p>
            <a:pPr algn="l"/>
            <a:r>
              <a:rPr lang="en-US" sz="1800">
                <a:latin typeface="GraphikLC-Regular"/>
              </a:rPr>
              <a:t>GEO</a:t>
            </a:r>
            <a:r>
              <a:rPr lang="en-US"/>
              <a:t>: </a:t>
            </a:r>
            <a:r>
              <a:rPr lang="en-US" sz="1800" b="0" i="0" u="none" strike="noStrike" baseline="0">
                <a:latin typeface="GraphikLC-Regular"/>
              </a:rPr>
              <a:t>geosynchronous equatorial orbit</a:t>
            </a:r>
          </a:p>
          <a:p>
            <a:pPr algn="l"/>
            <a:r>
              <a:rPr lang="en-US" sz="1800" err="1">
                <a:latin typeface="GraphikLC-Regular"/>
              </a:rPr>
              <a:t>MEO:</a:t>
            </a:r>
            <a:r>
              <a:rPr lang="en-US" sz="1800" b="0" i="0" u="none" strike="noStrike" baseline="0" err="1">
                <a:latin typeface="GraphikLC-Regular"/>
              </a:rPr>
              <a:t>medium</a:t>
            </a:r>
            <a:r>
              <a:rPr lang="en-US" sz="1800" b="0" i="0" u="none" strike="noStrike" baseline="0">
                <a:latin typeface="GraphikLC-Regular"/>
              </a:rPr>
              <a:t> Earth orbit</a:t>
            </a:r>
          </a:p>
          <a:p>
            <a:pPr algn="l"/>
            <a:r>
              <a:rPr lang="en-US" sz="1800" err="1">
                <a:latin typeface="GraphikLC-Regular"/>
              </a:rPr>
              <a:t>LEO:</a:t>
            </a:r>
            <a:r>
              <a:rPr lang="en-US" sz="1800" b="0" i="0" u="none" strike="noStrike" baseline="0" err="1">
                <a:latin typeface="GraphikLC-Regular"/>
              </a:rPr>
              <a:t>low</a:t>
            </a:r>
            <a:r>
              <a:rPr lang="en-US" sz="1800" b="0" i="0" u="none" strike="noStrike" baseline="0">
                <a:latin typeface="GraphikLC-Regular"/>
              </a:rPr>
              <a:t> Earth orbit</a:t>
            </a:r>
            <a:endParaRPr lang="en-US"/>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4</a:t>
            </a:fld>
            <a:endParaRPr lang="en-US"/>
          </a:p>
        </p:txBody>
      </p:sp>
    </p:spTree>
    <p:extLst>
      <p:ext uri="{BB962C8B-B14F-4D97-AF65-F5344CB8AC3E}">
        <p14:creationId xmlns:p14="http://schemas.microsoft.com/office/powerpoint/2010/main" val="368959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FDEE44-2F84-48D1-BBF6-82E16595D1F6}" type="slidenum">
              <a:rPr lang="en-US" smtClean="0"/>
              <a:pPr/>
              <a:t>5</a:t>
            </a:fld>
            <a:endParaRPr lang="en-US"/>
          </a:p>
        </p:txBody>
      </p:sp>
    </p:spTree>
    <p:extLst>
      <p:ext uri="{BB962C8B-B14F-4D97-AF65-F5344CB8AC3E}">
        <p14:creationId xmlns:p14="http://schemas.microsoft.com/office/powerpoint/2010/main" val="106099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EC448-691A-97DE-961B-A63AFEA2C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91725-9C88-3E7D-F779-A36DBDD1A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73FB1-EC39-4D89-E628-CD4F671F0613}"/>
              </a:ext>
            </a:extLst>
          </p:cNvPr>
          <p:cNvSpPr>
            <a:spLocks noGrp="1"/>
          </p:cNvSpPr>
          <p:nvPr>
            <p:ph type="body" idx="1"/>
          </p:nvPr>
        </p:nvSpPr>
        <p:spPr>
          <a:xfrm>
            <a:off x="514350" y="4400550"/>
            <a:ext cx="5829300" cy="4132078"/>
          </a:xfrm>
        </p:spPr>
        <p:txBody>
          <a:bodyPr/>
          <a:lstStyle/>
          <a:p>
            <a:pPr algn="l"/>
            <a:r>
              <a:rPr lang="en-US" sz="1800" b="0" i="0" u="none" strike="noStrike" baseline="0">
                <a:latin typeface="GraphikLC-Regular"/>
              </a:rPr>
              <a:t>The space and satellite industry is experiencing rapid evolution driven by new companies, research efforts, and investment.</a:t>
            </a:r>
          </a:p>
          <a:p>
            <a:pPr algn="l"/>
            <a:r>
              <a:rPr lang="en-US" sz="1800">
                <a:latin typeface="GraphikLC-Regular"/>
              </a:rPr>
              <a:t>80% population has wireless access</a:t>
            </a:r>
          </a:p>
          <a:p>
            <a:pPr algn="l"/>
            <a:r>
              <a:rPr lang="en-US" sz="1800" b="0" i="0" u="none" strike="noStrike" baseline="0">
                <a:latin typeface="GraphikLC-Regular"/>
              </a:rPr>
              <a:t>40% of the globe has wireless coverage</a:t>
            </a:r>
          </a:p>
          <a:p>
            <a:pPr algn="l"/>
            <a:endParaRPr lang="en-US" sz="1800">
              <a:latin typeface="GraphikLC-Regular"/>
            </a:endParaRPr>
          </a:p>
          <a:p>
            <a:pPr algn="just"/>
            <a:r>
              <a:rPr lang="en-US" sz="1800" b="0" i="0" u="none" strike="noStrike" baseline="0">
                <a:latin typeface="GraphikLC-Regular"/>
              </a:rPr>
              <a:t>Although we think primarily of satellites in NTNs, other components can consist of low-altitude platforms / drones (LAP), high-altitude pseudo satellites / drones / balloons (HAPS), satellites across the various orbits, and combinations of these.</a:t>
            </a:r>
          </a:p>
          <a:p>
            <a:pPr algn="l"/>
            <a:r>
              <a:rPr lang="en-US" sz="1800">
                <a:latin typeface="GraphikLC-Regular"/>
              </a:rPr>
              <a:t>GEO</a:t>
            </a:r>
            <a:r>
              <a:rPr lang="en-US"/>
              <a:t>: </a:t>
            </a:r>
            <a:r>
              <a:rPr lang="en-US" sz="1800" b="0" i="0" u="none" strike="noStrike" baseline="0">
                <a:latin typeface="GraphikLC-Regular"/>
              </a:rPr>
              <a:t>geosynchronous equatorial orbit</a:t>
            </a:r>
          </a:p>
          <a:p>
            <a:pPr algn="l"/>
            <a:r>
              <a:rPr lang="en-US" sz="1800" err="1">
                <a:latin typeface="GraphikLC-Regular"/>
              </a:rPr>
              <a:t>MEO:</a:t>
            </a:r>
            <a:r>
              <a:rPr lang="en-US" sz="1800" b="0" i="0" u="none" strike="noStrike" baseline="0" err="1">
                <a:latin typeface="GraphikLC-Regular"/>
              </a:rPr>
              <a:t>medium</a:t>
            </a:r>
            <a:r>
              <a:rPr lang="en-US" sz="1800" b="0" i="0" u="none" strike="noStrike" baseline="0">
                <a:latin typeface="GraphikLC-Regular"/>
              </a:rPr>
              <a:t> Earth orbit</a:t>
            </a:r>
          </a:p>
          <a:p>
            <a:pPr algn="l"/>
            <a:r>
              <a:rPr lang="en-US" sz="1800" err="1">
                <a:latin typeface="GraphikLC-Regular"/>
              </a:rPr>
              <a:t>LEO:</a:t>
            </a:r>
            <a:r>
              <a:rPr lang="en-US" sz="1800" b="0" i="0" u="none" strike="noStrike" baseline="0" err="1">
                <a:latin typeface="GraphikLC-Regular"/>
              </a:rPr>
              <a:t>low</a:t>
            </a:r>
            <a:r>
              <a:rPr lang="en-US" sz="1800" b="0" i="0" u="none" strike="noStrike" baseline="0">
                <a:latin typeface="GraphikLC-Regular"/>
              </a:rPr>
              <a:t> Earth orbit</a:t>
            </a:r>
            <a:endParaRPr lang="en-US"/>
          </a:p>
        </p:txBody>
      </p:sp>
      <p:sp>
        <p:nvSpPr>
          <p:cNvPr id="4" name="Slide Number Placeholder 3">
            <a:extLst>
              <a:ext uri="{FF2B5EF4-FFF2-40B4-BE49-F238E27FC236}">
                <a16:creationId xmlns:a16="http://schemas.microsoft.com/office/drawing/2014/main" id="{2FE4FBF9-78A2-3FEB-1387-8C41E1AC2E70}"/>
              </a:ext>
            </a:extLst>
          </p:cNvPr>
          <p:cNvSpPr>
            <a:spLocks noGrp="1"/>
          </p:cNvSpPr>
          <p:nvPr>
            <p:ph type="sldNum" sz="quarter" idx="5"/>
          </p:nvPr>
        </p:nvSpPr>
        <p:spPr/>
        <p:txBody>
          <a:bodyPr/>
          <a:lstStyle/>
          <a:p>
            <a:pPr>
              <a:defRPr/>
            </a:pPr>
            <a:fld id="{4158C261-0144-294D-993A-A2B9FCF6D212}" type="slidenum">
              <a:rPr lang="en-US" smtClean="0"/>
              <a:pPr>
                <a:defRPr/>
              </a:pPr>
              <a:t>6</a:t>
            </a:fld>
            <a:endParaRPr lang="en-US"/>
          </a:p>
        </p:txBody>
      </p:sp>
    </p:spTree>
    <p:extLst>
      <p:ext uri="{BB962C8B-B14F-4D97-AF65-F5344CB8AC3E}">
        <p14:creationId xmlns:p14="http://schemas.microsoft.com/office/powerpoint/2010/main" val="3061515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6BECF-038E-8F1F-42C2-7FF62B574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D33BD-4488-00F6-7EC8-B34C3EA77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8D6A37-4FA3-D357-1264-D58AD9D8FF3F}"/>
              </a:ext>
            </a:extLst>
          </p:cNvPr>
          <p:cNvSpPr>
            <a:spLocks noGrp="1"/>
          </p:cNvSpPr>
          <p:nvPr>
            <p:ph type="body" idx="1"/>
          </p:nvPr>
        </p:nvSpPr>
        <p:spPr>
          <a:xfrm>
            <a:off x="514350" y="4400550"/>
            <a:ext cx="5829300" cy="4132078"/>
          </a:xfrm>
        </p:spPr>
        <p:txBody>
          <a:bodyPr/>
          <a:lstStyle/>
          <a:p>
            <a:pPr algn="l"/>
            <a:r>
              <a:rPr lang="en-US" sz="1800" b="0" i="0" u="none" strike="noStrike" baseline="0">
                <a:latin typeface="GraphikLC-Regular"/>
              </a:rPr>
              <a:t>The space and satellite industry is experiencing rapid evolution driven by new companies, research efforts, and investment.</a:t>
            </a:r>
          </a:p>
          <a:p>
            <a:pPr algn="l"/>
            <a:r>
              <a:rPr lang="en-US" sz="1800">
                <a:latin typeface="GraphikLC-Regular"/>
              </a:rPr>
              <a:t>80% population has wireless access</a:t>
            </a:r>
          </a:p>
          <a:p>
            <a:pPr algn="l"/>
            <a:r>
              <a:rPr lang="en-US" sz="1800" b="0" i="0" u="none" strike="noStrike" baseline="0">
                <a:latin typeface="GraphikLC-Regular"/>
              </a:rPr>
              <a:t>40% of the globe has wireless coverage</a:t>
            </a:r>
          </a:p>
          <a:p>
            <a:pPr algn="l"/>
            <a:endParaRPr lang="en-US" sz="1800">
              <a:latin typeface="GraphikLC-Regular"/>
            </a:endParaRPr>
          </a:p>
          <a:p>
            <a:pPr algn="just"/>
            <a:r>
              <a:rPr lang="en-US" sz="1800" b="0" i="0" u="none" strike="noStrike" baseline="0">
                <a:latin typeface="GraphikLC-Regular"/>
              </a:rPr>
              <a:t>Although we think primarily of satellites in NTNs, other components can consist of low-altitude platforms / drones (LAP), high-altitude pseudo satellites / drones / balloons (HAPS), satellites across the various orbits, and combinations of these.</a:t>
            </a:r>
          </a:p>
          <a:p>
            <a:pPr algn="l"/>
            <a:r>
              <a:rPr lang="en-US" sz="1800">
                <a:latin typeface="GraphikLC-Regular"/>
              </a:rPr>
              <a:t>GEO</a:t>
            </a:r>
            <a:r>
              <a:rPr lang="en-US"/>
              <a:t>: </a:t>
            </a:r>
            <a:r>
              <a:rPr lang="en-US" sz="1800" b="0" i="0" u="none" strike="noStrike" baseline="0">
                <a:latin typeface="GraphikLC-Regular"/>
              </a:rPr>
              <a:t>geosynchronous equatorial orbit</a:t>
            </a:r>
          </a:p>
          <a:p>
            <a:pPr algn="l"/>
            <a:r>
              <a:rPr lang="en-US" sz="1800" err="1">
                <a:latin typeface="GraphikLC-Regular"/>
              </a:rPr>
              <a:t>MEO:</a:t>
            </a:r>
            <a:r>
              <a:rPr lang="en-US" sz="1800" b="0" i="0" u="none" strike="noStrike" baseline="0" err="1">
                <a:latin typeface="GraphikLC-Regular"/>
              </a:rPr>
              <a:t>medium</a:t>
            </a:r>
            <a:r>
              <a:rPr lang="en-US" sz="1800" b="0" i="0" u="none" strike="noStrike" baseline="0">
                <a:latin typeface="GraphikLC-Regular"/>
              </a:rPr>
              <a:t> Earth orbit</a:t>
            </a:r>
          </a:p>
          <a:p>
            <a:pPr algn="l"/>
            <a:r>
              <a:rPr lang="en-US" sz="1800" err="1">
                <a:latin typeface="GraphikLC-Regular"/>
              </a:rPr>
              <a:t>LEO:</a:t>
            </a:r>
            <a:r>
              <a:rPr lang="en-US" sz="1800" b="0" i="0" u="none" strike="noStrike" baseline="0" err="1">
                <a:latin typeface="GraphikLC-Regular"/>
              </a:rPr>
              <a:t>low</a:t>
            </a:r>
            <a:r>
              <a:rPr lang="en-US" sz="1800" b="0" i="0" u="none" strike="noStrike" baseline="0">
                <a:latin typeface="GraphikLC-Regular"/>
              </a:rPr>
              <a:t> Earth orbit</a:t>
            </a:r>
            <a:endParaRPr lang="en-US"/>
          </a:p>
        </p:txBody>
      </p:sp>
      <p:sp>
        <p:nvSpPr>
          <p:cNvPr id="4" name="Slide Number Placeholder 3">
            <a:extLst>
              <a:ext uri="{FF2B5EF4-FFF2-40B4-BE49-F238E27FC236}">
                <a16:creationId xmlns:a16="http://schemas.microsoft.com/office/drawing/2014/main" id="{1DAF892F-32A6-225E-9C8B-399093398232}"/>
              </a:ext>
            </a:extLst>
          </p:cNvPr>
          <p:cNvSpPr>
            <a:spLocks noGrp="1"/>
          </p:cNvSpPr>
          <p:nvPr>
            <p:ph type="sldNum" sz="quarter" idx="5"/>
          </p:nvPr>
        </p:nvSpPr>
        <p:spPr/>
        <p:txBody>
          <a:bodyPr/>
          <a:lstStyle/>
          <a:p>
            <a:pPr>
              <a:defRPr/>
            </a:pPr>
            <a:fld id="{4158C261-0144-294D-993A-A2B9FCF6D212}" type="slidenum">
              <a:rPr lang="en-US" smtClean="0"/>
              <a:pPr>
                <a:defRPr/>
              </a:pPr>
              <a:t>7</a:t>
            </a:fld>
            <a:endParaRPr lang="en-US"/>
          </a:p>
        </p:txBody>
      </p:sp>
    </p:spTree>
    <p:extLst>
      <p:ext uri="{BB962C8B-B14F-4D97-AF65-F5344CB8AC3E}">
        <p14:creationId xmlns:p14="http://schemas.microsoft.com/office/powerpoint/2010/main" val="1143551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D214E-692D-5F25-46E5-4B1AF2193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C2C05-FEFA-56B8-B6BC-5DAA60F82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481C0-82C7-A992-5403-480A0BBD5CDB}"/>
              </a:ext>
            </a:extLst>
          </p:cNvPr>
          <p:cNvSpPr>
            <a:spLocks noGrp="1"/>
          </p:cNvSpPr>
          <p:nvPr>
            <p:ph type="body" idx="1"/>
          </p:nvPr>
        </p:nvSpPr>
        <p:spPr>
          <a:xfrm>
            <a:off x="514350" y="4400550"/>
            <a:ext cx="5829300" cy="4132078"/>
          </a:xfrm>
        </p:spPr>
        <p:txBody>
          <a:bodyPr/>
          <a:lstStyle/>
          <a:p>
            <a:pPr algn="l"/>
            <a:r>
              <a:rPr lang="en-US" sz="1800" b="0" i="0" u="none" strike="noStrike" baseline="0">
                <a:latin typeface="GraphikLC-Regular"/>
              </a:rPr>
              <a:t>The space and satellite industry is experiencing rapid evolution driven by new companies, research efforts, and investment.</a:t>
            </a:r>
          </a:p>
          <a:p>
            <a:pPr algn="l"/>
            <a:r>
              <a:rPr lang="en-US" sz="1800">
                <a:latin typeface="GraphikLC-Regular"/>
              </a:rPr>
              <a:t>80% population has wireless access</a:t>
            </a:r>
          </a:p>
          <a:p>
            <a:pPr algn="l"/>
            <a:r>
              <a:rPr lang="en-US" sz="1800" b="0" i="0" u="none" strike="noStrike" baseline="0">
                <a:latin typeface="GraphikLC-Regular"/>
              </a:rPr>
              <a:t>40% of the globe has wireless coverage</a:t>
            </a:r>
          </a:p>
          <a:p>
            <a:pPr algn="l"/>
            <a:endParaRPr lang="en-US" sz="1800">
              <a:latin typeface="GraphikLC-Regular"/>
            </a:endParaRPr>
          </a:p>
          <a:p>
            <a:pPr algn="just"/>
            <a:r>
              <a:rPr lang="en-US" sz="1800" b="0" i="0" u="none" strike="noStrike" baseline="0">
                <a:latin typeface="GraphikLC-Regular"/>
              </a:rPr>
              <a:t>Although we think primarily of satellites in NTNs, other components can consist of low-altitude platforms / drones (LAP), high-altitude pseudo satellites / drones / balloons (HAPS), satellites across the various orbits, and combinations of these.</a:t>
            </a:r>
          </a:p>
          <a:p>
            <a:pPr algn="l"/>
            <a:r>
              <a:rPr lang="en-US" sz="1800">
                <a:latin typeface="GraphikLC-Regular"/>
              </a:rPr>
              <a:t>GEO</a:t>
            </a:r>
            <a:r>
              <a:rPr lang="en-US"/>
              <a:t>: </a:t>
            </a:r>
            <a:r>
              <a:rPr lang="en-US" sz="1800" b="0" i="0" u="none" strike="noStrike" baseline="0">
                <a:latin typeface="GraphikLC-Regular"/>
              </a:rPr>
              <a:t>geosynchronous equatorial orbit</a:t>
            </a:r>
          </a:p>
          <a:p>
            <a:pPr algn="l"/>
            <a:r>
              <a:rPr lang="en-US" sz="1800" err="1">
                <a:latin typeface="GraphikLC-Regular"/>
              </a:rPr>
              <a:t>MEO:</a:t>
            </a:r>
            <a:r>
              <a:rPr lang="en-US" sz="1800" b="0" i="0" u="none" strike="noStrike" baseline="0" err="1">
                <a:latin typeface="GraphikLC-Regular"/>
              </a:rPr>
              <a:t>medium</a:t>
            </a:r>
            <a:r>
              <a:rPr lang="en-US" sz="1800" b="0" i="0" u="none" strike="noStrike" baseline="0">
                <a:latin typeface="GraphikLC-Regular"/>
              </a:rPr>
              <a:t> Earth orbit</a:t>
            </a:r>
          </a:p>
          <a:p>
            <a:pPr algn="l"/>
            <a:r>
              <a:rPr lang="en-US" sz="1800" err="1">
                <a:latin typeface="GraphikLC-Regular"/>
              </a:rPr>
              <a:t>LEO:</a:t>
            </a:r>
            <a:r>
              <a:rPr lang="en-US" sz="1800" b="0" i="0" u="none" strike="noStrike" baseline="0" err="1">
                <a:latin typeface="GraphikLC-Regular"/>
              </a:rPr>
              <a:t>low</a:t>
            </a:r>
            <a:r>
              <a:rPr lang="en-US" sz="1800" b="0" i="0" u="none" strike="noStrike" baseline="0">
                <a:latin typeface="GraphikLC-Regular"/>
              </a:rPr>
              <a:t> Earth orbit</a:t>
            </a:r>
            <a:endParaRPr lang="en-US"/>
          </a:p>
        </p:txBody>
      </p:sp>
      <p:sp>
        <p:nvSpPr>
          <p:cNvPr id="4" name="Slide Number Placeholder 3">
            <a:extLst>
              <a:ext uri="{FF2B5EF4-FFF2-40B4-BE49-F238E27FC236}">
                <a16:creationId xmlns:a16="http://schemas.microsoft.com/office/drawing/2014/main" id="{343E31B5-A69F-29EF-EE12-710C1E88DC57}"/>
              </a:ext>
            </a:extLst>
          </p:cNvPr>
          <p:cNvSpPr>
            <a:spLocks noGrp="1"/>
          </p:cNvSpPr>
          <p:nvPr>
            <p:ph type="sldNum" sz="quarter" idx="5"/>
          </p:nvPr>
        </p:nvSpPr>
        <p:spPr/>
        <p:txBody>
          <a:bodyPr/>
          <a:lstStyle/>
          <a:p>
            <a:pPr>
              <a:defRPr/>
            </a:pPr>
            <a:fld id="{4158C261-0144-294D-993A-A2B9FCF6D212}" type="slidenum">
              <a:rPr lang="en-US" smtClean="0"/>
              <a:pPr>
                <a:defRPr/>
              </a:pPr>
              <a:t>8</a:t>
            </a:fld>
            <a:endParaRPr lang="en-US"/>
          </a:p>
        </p:txBody>
      </p:sp>
    </p:spTree>
    <p:extLst>
      <p:ext uri="{BB962C8B-B14F-4D97-AF65-F5344CB8AC3E}">
        <p14:creationId xmlns:p14="http://schemas.microsoft.com/office/powerpoint/2010/main" val="2714781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DD0DD-4B31-A74E-BBCD-D98B84172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A36D1-DB35-C523-0498-14DB358697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CFC62-1F2B-1C5F-E11F-BC744DF3C0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987831-3B3D-74FA-D073-57BEF981ED4F}"/>
              </a:ext>
            </a:extLst>
          </p:cNvPr>
          <p:cNvSpPr>
            <a:spLocks noGrp="1"/>
          </p:cNvSpPr>
          <p:nvPr>
            <p:ph type="sldNum" sz="quarter" idx="5"/>
          </p:nvPr>
        </p:nvSpPr>
        <p:spPr/>
        <p:txBody>
          <a:bodyPr/>
          <a:lstStyle/>
          <a:p>
            <a:pPr>
              <a:defRPr/>
            </a:pPr>
            <a:fld id="{4158C261-0144-294D-993A-A2B9FCF6D212}" type="slidenum">
              <a:rPr lang="en-US" smtClean="0"/>
              <a:pPr>
                <a:defRPr/>
              </a:pPr>
              <a:t>9</a:t>
            </a:fld>
            <a:endParaRPr lang="en-US"/>
          </a:p>
        </p:txBody>
      </p:sp>
    </p:spTree>
    <p:extLst>
      <p:ext uri="{BB962C8B-B14F-4D97-AF65-F5344CB8AC3E}">
        <p14:creationId xmlns:p14="http://schemas.microsoft.com/office/powerpoint/2010/main" val="3559302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14F92-8956-930D-61C2-EDFC7F9D5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B9872-6AFC-009C-189F-20EF766E4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AA249-4EDF-DCD0-60AA-C87FA17AC2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3DB427-0787-E5A9-478B-00E520732959}"/>
              </a:ext>
            </a:extLst>
          </p:cNvPr>
          <p:cNvSpPr>
            <a:spLocks noGrp="1"/>
          </p:cNvSpPr>
          <p:nvPr>
            <p:ph type="sldNum" sz="quarter" idx="5"/>
          </p:nvPr>
        </p:nvSpPr>
        <p:spPr/>
        <p:txBody>
          <a:bodyPr/>
          <a:lstStyle/>
          <a:p>
            <a:pPr>
              <a:defRPr/>
            </a:pPr>
            <a:fld id="{4158C261-0144-294D-993A-A2B9FCF6D212}" type="slidenum">
              <a:rPr lang="en-US" smtClean="0"/>
              <a:pPr>
                <a:defRPr/>
              </a:pPr>
              <a:t>11</a:t>
            </a:fld>
            <a:endParaRPr lang="en-US"/>
          </a:p>
        </p:txBody>
      </p:sp>
    </p:spTree>
    <p:extLst>
      <p:ext uri="{BB962C8B-B14F-4D97-AF65-F5344CB8AC3E}">
        <p14:creationId xmlns:p14="http://schemas.microsoft.com/office/powerpoint/2010/main" val="2155792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32" name="Texture">
            <a:extLst>
              <a:ext uri="{FF2B5EF4-FFF2-40B4-BE49-F238E27FC236}">
                <a16:creationId xmlns:a16="http://schemas.microsoft.com/office/drawing/2014/main" id="{259E29B8-69B3-4461-B37F-0DBB9DC04766}"/>
              </a:ext>
            </a:extLst>
          </p:cNvPr>
          <p:cNvSpPr/>
          <p:nvPr/>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2" name="Oval 1">
            <a:extLst>
              <a:ext uri="{FF2B5EF4-FFF2-40B4-BE49-F238E27FC236}">
                <a16:creationId xmlns:a16="http://schemas.microsoft.com/office/drawing/2014/main" id="{67C7E9E7-7333-4EF5-9FC3-4CEF923EA801}"/>
              </a:ext>
            </a:extLst>
          </p:cNvPr>
          <p:cNvSpPr/>
          <p:nvPr/>
        </p:nvSpPr>
        <p:spPr>
          <a:xfrm>
            <a:off x="3555406" y="4109060"/>
            <a:ext cx="5169495" cy="1434491"/>
          </a:xfrm>
          <a:prstGeom prst="ellipse">
            <a:avLst/>
          </a:prstGeom>
          <a:gradFill flip="none" rotWithShape="1">
            <a:gsLst>
              <a:gs pos="5500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351"/>
          </a:p>
        </p:txBody>
      </p:sp>
      <p:grpSp>
        <p:nvGrpSpPr>
          <p:cNvPr id="40" name="Logo">
            <a:extLst>
              <a:ext uri="{FF2B5EF4-FFF2-40B4-BE49-F238E27FC236}">
                <a16:creationId xmlns:a16="http://schemas.microsoft.com/office/drawing/2014/main" id="{D2A95714-9F6E-48DD-9ED6-94BDDECF0F49}"/>
              </a:ext>
            </a:extLst>
          </p:cNvPr>
          <p:cNvGrpSpPr>
            <a:grpSpLocks noChangeAspect="1"/>
          </p:cNvGrpSpPr>
          <p:nvPr/>
        </p:nvGrpSpPr>
        <p:grpSpPr bwMode="black">
          <a:xfrm>
            <a:off x="5258126" y="4703639"/>
            <a:ext cx="1675751" cy="393192"/>
            <a:chOff x="1231901" y="5359401"/>
            <a:chExt cx="11210925" cy="2630487"/>
          </a:xfrm>
        </p:grpSpPr>
        <p:sp>
          <p:nvSpPr>
            <p:cNvPr id="60" name="Freeform 5">
              <a:extLst>
                <a:ext uri="{FF2B5EF4-FFF2-40B4-BE49-F238E27FC236}">
                  <a16:creationId xmlns:a16="http://schemas.microsoft.com/office/drawing/2014/main" id="{39598F92-4036-449A-A381-281AC133F93A}"/>
                </a:ext>
              </a:extLst>
            </p:cNvPr>
            <p:cNvSpPr>
              <a:spLocks noEditPoints="1"/>
            </p:cNvSpPr>
            <p:nvPr/>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61" name="Freeform 6">
              <a:extLst>
                <a:ext uri="{FF2B5EF4-FFF2-40B4-BE49-F238E27FC236}">
                  <a16:creationId xmlns:a16="http://schemas.microsoft.com/office/drawing/2014/main" id="{6A04830E-5424-4362-9CD6-60CBCC39C203}"/>
                </a:ext>
              </a:extLst>
            </p:cNvPr>
            <p:cNvSpPr>
              <a:spLocks/>
            </p:cNvSpPr>
            <p:nvPr/>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grpSp>
        <p:nvGrpSpPr>
          <p:cNvPr id="6" name="Ruler">
            <a:extLst>
              <a:ext uri="{FF2B5EF4-FFF2-40B4-BE49-F238E27FC236}">
                <a16:creationId xmlns:a16="http://schemas.microsoft.com/office/drawing/2014/main" id="{DBE24C15-4489-4BF7-A20E-4FEB0A1A6671}"/>
              </a:ext>
            </a:extLst>
          </p:cNvPr>
          <p:cNvGrpSpPr/>
          <p:nvPr/>
        </p:nvGrpSpPr>
        <p:grpSpPr>
          <a:xfrm>
            <a:off x="5273041" y="4219340"/>
            <a:ext cx="1645920" cy="339947"/>
            <a:chOff x="5273041" y="4219340"/>
            <a:chExt cx="1645920" cy="339946"/>
          </a:xfrm>
        </p:grpSpPr>
        <p:cxnSp>
          <p:nvCxnSpPr>
            <p:cNvPr id="50" name="Straight Connector 49">
              <a:extLst>
                <a:ext uri="{FF2B5EF4-FFF2-40B4-BE49-F238E27FC236}">
                  <a16:creationId xmlns:a16="http://schemas.microsoft.com/office/drawing/2014/main" id="{EBDB098C-E5AE-4364-A913-1C8D462BF9B3}"/>
                </a:ext>
              </a:extLst>
            </p:cNvPr>
            <p:cNvCxnSpPr>
              <a:cxnSpLocks/>
            </p:cNvCxnSpPr>
            <p:nvPr/>
          </p:nvCxnSpPr>
          <p:spPr>
            <a:xfrm>
              <a:off x="6096003" y="4219340"/>
              <a:ext cx="0" cy="33994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A6D359-A1D3-413C-8281-5A2E7EEE3200}"/>
                </a:ext>
              </a:extLst>
            </p:cNvPr>
            <p:cNvCxnSpPr/>
            <p:nvPr/>
          </p:nvCxnSpPr>
          <p:spPr>
            <a:xfrm>
              <a:off x="527304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7D9A44-D64C-4D5A-B183-958220A4996C}"/>
                </a:ext>
              </a:extLst>
            </p:cNvPr>
            <p:cNvCxnSpPr/>
            <p:nvPr/>
          </p:nvCxnSpPr>
          <p:spPr>
            <a:xfrm>
              <a:off x="5364485"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34F8A2C-8776-4D1A-93D7-4590C0622121}"/>
                </a:ext>
              </a:extLst>
            </p:cNvPr>
            <p:cNvCxnSpPr/>
            <p:nvPr/>
          </p:nvCxnSpPr>
          <p:spPr>
            <a:xfrm>
              <a:off x="545592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91CB2CF-6B6F-48D5-8365-33EC34BA80A0}"/>
                </a:ext>
              </a:extLst>
            </p:cNvPr>
            <p:cNvCxnSpPr/>
            <p:nvPr/>
          </p:nvCxnSpPr>
          <p:spPr>
            <a:xfrm>
              <a:off x="5547364"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58D058-1610-4C89-9349-E009140E28F5}"/>
                </a:ext>
              </a:extLst>
            </p:cNvPr>
            <p:cNvCxnSpPr/>
            <p:nvPr/>
          </p:nvCxnSpPr>
          <p:spPr>
            <a:xfrm>
              <a:off x="563880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743F61-B1FA-44F3-81EC-3FF4A1864B3B}"/>
                </a:ext>
              </a:extLst>
            </p:cNvPr>
            <p:cNvCxnSpPr/>
            <p:nvPr/>
          </p:nvCxnSpPr>
          <p:spPr>
            <a:xfrm>
              <a:off x="5730244"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6A99D48-7BDC-4896-BBA2-67770AABD231}"/>
                </a:ext>
              </a:extLst>
            </p:cNvPr>
            <p:cNvCxnSpPr/>
            <p:nvPr/>
          </p:nvCxnSpPr>
          <p:spPr>
            <a:xfrm>
              <a:off x="582168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3F7266-53C6-4879-8513-A4486B8FC303}"/>
                </a:ext>
              </a:extLst>
            </p:cNvPr>
            <p:cNvCxnSpPr/>
            <p:nvPr/>
          </p:nvCxnSpPr>
          <p:spPr>
            <a:xfrm>
              <a:off x="5913123"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465021D-7CFB-4445-8798-684D88150AE5}"/>
                </a:ext>
              </a:extLst>
            </p:cNvPr>
            <p:cNvCxnSpPr/>
            <p:nvPr/>
          </p:nvCxnSpPr>
          <p:spPr>
            <a:xfrm>
              <a:off x="6004563"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F2AFDE6-7C63-49EA-B242-2927A8B99025}"/>
                </a:ext>
              </a:extLst>
            </p:cNvPr>
            <p:cNvCxnSpPr/>
            <p:nvPr/>
          </p:nvCxnSpPr>
          <p:spPr>
            <a:xfrm>
              <a:off x="6187443"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252C539-DDC5-412A-AD14-69BA4ED96AF5}"/>
                </a:ext>
              </a:extLst>
            </p:cNvPr>
            <p:cNvCxnSpPr/>
            <p:nvPr/>
          </p:nvCxnSpPr>
          <p:spPr>
            <a:xfrm>
              <a:off x="6278882"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6D93BA2-F008-40E1-825E-6CF327EC92DA}"/>
                </a:ext>
              </a:extLst>
            </p:cNvPr>
            <p:cNvCxnSpPr/>
            <p:nvPr/>
          </p:nvCxnSpPr>
          <p:spPr>
            <a:xfrm>
              <a:off x="6370322"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D2E7C4B-6367-42C3-B536-906DE4FD552D}"/>
                </a:ext>
              </a:extLst>
            </p:cNvPr>
            <p:cNvCxnSpPr/>
            <p:nvPr/>
          </p:nvCxnSpPr>
          <p:spPr>
            <a:xfrm>
              <a:off x="6461762"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78576E-5C4A-48E5-B281-76308E82DB77}"/>
                </a:ext>
              </a:extLst>
            </p:cNvPr>
            <p:cNvCxnSpPr/>
            <p:nvPr/>
          </p:nvCxnSpPr>
          <p:spPr>
            <a:xfrm>
              <a:off x="6553202"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1B39927-09E1-467A-8149-FE7A19A30F66}"/>
                </a:ext>
              </a:extLst>
            </p:cNvPr>
            <p:cNvCxnSpPr/>
            <p:nvPr/>
          </p:nvCxnSpPr>
          <p:spPr>
            <a:xfrm>
              <a:off x="6644642"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C32B564-C1C7-4C1A-8066-81D90765D42D}"/>
                </a:ext>
              </a:extLst>
            </p:cNvPr>
            <p:cNvCxnSpPr/>
            <p:nvPr/>
          </p:nvCxnSpPr>
          <p:spPr>
            <a:xfrm>
              <a:off x="673608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1267B10-9154-4C28-9140-3AF5C2021E44}"/>
                </a:ext>
              </a:extLst>
            </p:cNvPr>
            <p:cNvCxnSpPr/>
            <p:nvPr/>
          </p:nvCxnSpPr>
          <p:spPr>
            <a:xfrm>
              <a:off x="6827521"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90F9B9-A40C-41F9-B489-C1D87E71C101}"/>
                </a:ext>
              </a:extLst>
            </p:cNvPr>
            <p:cNvCxnSpPr/>
            <p:nvPr/>
          </p:nvCxnSpPr>
          <p:spPr>
            <a:xfrm>
              <a:off x="691896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sp>
        <p:nvSpPr>
          <p:cNvPr id="36" name="Speaker Name">
            <a:extLst>
              <a:ext uri="{FF2B5EF4-FFF2-40B4-BE49-F238E27FC236}">
                <a16:creationId xmlns:a16="http://schemas.microsoft.com/office/drawing/2014/main" id="{88104DA9-6CD2-4C4F-A6AE-C5D0CD6E016A}"/>
              </a:ext>
            </a:extLst>
          </p:cNvPr>
          <p:cNvSpPr>
            <a:spLocks noGrp="1"/>
          </p:cNvSpPr>
          <p:nvPr>
            <p:ph type="body" sz="quarter" idx="17" hasCustomPrompt="1"/>
          </p:nvPr>
        </p:nvSpPr>
        <p:spPr>
          <a:xfrm>
            <a:off x="3329295" y="2953512"/>
            <a:ext cx="4020340" cy="402336"/>
          </a:xfrm>
          <a:noFill/>
          <a:ln w="19050">
            <a:solidFill>
              <a:schemeClr val="tx1">
                <a:lumMod val="75000"/>
                <a:lumOff val="25000"/>
              </a:schemeClr>
            </a:solidFill>
            <a:miter lim="800000"/>
          </a:ln>
        </p:spPr>
        <p:txBody>
          <a:bodyPr vert="horz" wrap="square" lIns="182880" tIns="0" rIns="182880" bIns="0" rtlCol="0" anchor="ctr">
            <a:noAutofit/>
          </a:bodyPr>
          <a:lstStyle>
            <a:lvl1pPr marL="0" indent="0">
              <a:buNone/>
              <a:defRPr lang="en-US" sz="1600" b="0" i="1" cap="none" spc="60" baseline="0" dirty="0">
                <a:solidFill>
                  <a:schemeClr val="tx1">
                    <a:lumMod val="85000"/>
                    <a:lumOff val="15000"/>
                  </a:schemeClr>
                </a:solidFill>
                <a:latin typeface="+mj-lt"/>
                <a:ea typeface="+mj-ea"/>
                <a:cs typeface="+mj-cs"/>
              </a:defRPr>
            </a:lvl1pPr>
          </a:lstStyle>
          <a:p>
            <a:pPr marL="182875" lvl="0" indent="-182875">
              <a:spcBef>
                <a:spcPct val="0"/>
              </a:spcBef>
            </a:pPr>
            <a:r>
              <a:rPr lang="en-US"/>
              <a:t>Speaker Name</a:t>
            </a:r>
          </a:p>
        </p:txBody>
      </p:sp>
      <p:sp>
        <p:nvSpPr>
          <p:cNvPr id="37" name="Text Placeholder 128">
            <a:extLst>
              <a:ext uri="{FF2B5EF4-FFF2-40B4-BE49-F238E27FC236}">
                <a16:creationId xmlns:a16="http://schemas.microsoft.com/office/drawing/2014/main" id="{69D5EB8D-3B85-4059-8F34-4BFB6D0DED4E}"/>
              </a:ext>
            </a:extLst>
          </p:cNvPr>
          <p:cNvSpPr>
            <a:spLocks noGrp="1"/>
          </p:cNvSpPr>
          <p:nvPr>
            <p:ph type="body" sz="quarter" idx="18" hasCustomPrompt="1"/>
          </p:nvPr>
        </p:nvSpPr>
        <p:spPr>
          <a:xfrm>
            <a:off x="7349638" y="2953512"/>
            <a:ext cx="1513063" cy="402336"/>
          </a:xfrm>
          <a:solidFill>
            <a:schemeClr val="tx1">
              <a:lumMod val="85000"/>
              <a:lumOff val="15000"/>
            </a:schemeClr>
          </a:solidFill>
          <a:ln w="19050">
            <a:solidFill>
              <a:schemeClr val="tx1">
                <a:lumMod val="75000"/>
                <a:lumOff val="25000"/>
              </a:schemeClr>
            </a:solidFill>
            <a:miter lim="800000"/>
          </a:ln>
        </p:spPr>
        <p:txBody>
          <a:bodyPr vert="horz" wrap="square" lIns="0" tIns="0" rIns="0" bIns="0" rtlCol="0" anchor="ctr">
            <a:noAutofit/>
          </a:bodyPr>
          <a:lstStyle>
            <a:lvl1pPr marL="0" indent="0" algn="ctr">
              <a:buNone/>
              <a:defRPr lang="en-US" sz="1600" b="1" i="1" cap="all" spc="60" baseline="0" dirty="0">
                <a:solidFill>
                  <a:schemeClr val="bg1"/>
                </a:solidFill>
                <a:latin typeface="+mj-lt"/>
                <a:ea typeface="+mj-ea"/>
                <a:cs typeface="+mj-cs"/>
              </a:defRPr>
            </a:lvl1pPr>
          </a:lstStyle>
          <a:p>
            <a:pPr marL="182875" lvl="0" indent="-182875" algn="ctr">
              <a:spcBef>
                <a:spcPct val="0"/>
              </a:spcBef>
            </a:pPr>
            <a:r>
              <a:rPr lang="en-US"/>
              <a:t>YYYY.MM.DD</a:t>
            </a:r>
          </a:p>
        </p:txBody>
      </p:sp>
      <p:sp>
        <p:nvSpPr>
          <p:cNvPr id="38" name="Speaker Title">
            <a:extLst>
              <a:ext uri="{FF2B5EF4-FFF2-40B4-BE49-F238E27FC236}">
                <a16:creationId xmlns:a16="http://schemas.microsoft.com/office/drawing/2014/main" id="{0D9078F8-E937-4EF3-AC9B-A84856FA9487}"/>
              </a:ext>
            </a:extLst>
          </p:cNvPr>
          <p:cNvSpPr>
            <a:spLocks noGrp="1"/>
          </p:cNvSpPr>
          <p:nvPr>
            <p:ph type="body" sz="quarter" idx="19" hasCustomPrompt="1"/>
          </p:nvPr>
        </p:nvSpPr>
        <p:spPr>
          <a:xfrm>
            <a:off x="3329296" y="3355848"/>
            <a:ext cx="5533405" cy="402336"/>
          </a:xfrm>
          <a:noFill/>
          <a:ln w="19050">
            <a:solidFill>
              <a:schemeClr val="tx1">
                <a:lumMod val="75000"/>
                <a:lumOff val="25000"/>
              </a:schemeClr>
            </a:solidFill>
            <a:miter lim="800000"/>
          </a:ln>
        </p:spPr>
        <p:txBody>
          <a:bodyPr vert="horz" wrap="square" lIns="182880" tIns="0" rIns="182880" bIns="0" rtlCol="0" anchor="ctr">
            <a:noAutofit/>
          </a:bodyPr>
          <a:lstStyle>
            <a:lvl1pPr marL="0" indent="0">
              <a:buNone/>
              <a:defRPr lang="en-US" sz="1600" b="0" i="1" cap="none" spc="60" baseline="0" dirty="0">
                <a:solidFill>
                  <a:schemeClr val="tx1">
                    <a:lumMod val="75000"/>
                    <a:lumOff val="25000"/>
                  </a:schemeClr>
                </a:solidFill>
                <a:latin typeface="+mj-lt"/>
                <a:ea typeface="+mj-ea"/>
                <a:cs typeface="+mj-cs"/>
              </a:defRPr>
            </a:lvl1pPr>
          </a:lstStyle>
          <a:p>
            <a:pPr marL="182875" lvl="0" indent="-182875">
              <a:spcBef>
                <a:spcPct val="0"/>
              </a:spcBef>
            </a:pPr>
            <a:r>
              <a:rPr lang="en-US"/>
              <a:t>Speaker Title / Company Name</a:t>
            </a:r>
          </a:p>
        </p:txBody>
      </p:sp>
      <p:sp>
        <p:nvSpPr>
          <p:cNvPr id="31" name="Title">
            <a:extLst>
              <a:ext uri="{FF2B5EF4-FFF2-40B4-BE49-F238E27FC236}">
                <a16:creationId xmlns:a16="http://schemas.microsoft.com/office/drawing/2014/main" id="{7A92962A-B660-43F3-9C7C-C1CD756ED73A}"/>
              </a:ext>
            </a:extLst>
          </p:cNvPr>
          <p:cNvSpPr>
            <a:spLocks noGrp="1"/>
          </p:cNvSpPr>
          <p:nvPr>
            <p:ph type="title" hasCustomPrompt="1"/>
          </p:nvPr>
        </p:nvSpPr>
        <p:spPr>
          <a:xfrm>
            <a:off x="1409700" y="1456875"/>
            <a:ext cx="9372600" cy="1336928"/>
          </a:xfrm>
        </p:spPr>
        <p:txBody>
          <a:bodyPr anchor="b"/>
          <a:lstStyle>
            <a:lvl1pPr algn="ctr">
              <a:lnSpc>
                <a:spcPct val="90000"/>
              </a:lnSpc>
              <a:defRPr sz="4400"/>
            </a:lvl1pPr>
          </a:lstStyle>
          <a:p>
            <a:r>
              <a:rPr lang="en-US"/>
              <a:t>Title Slide Layout</a:t>
            </a:r>
          </a:p>
        </p:txBody>
      </p:sp>
      <p:sp>
        <p:nvSpPr>
          <p:cNvPr id="30" name="Rectangle 29">
            <a:extLst>
              <a:ext uri="{FF2B5EF4-FFF2-40B4-BE49-F238E27FC236}">
                <a16:creationId xmlns:a16="http://schemas.microsoft.com/office/drawing/2014/main" id="{9FC49378-BFD9-43A8-8DB2-52BE426047C8}"/>
              </a:ext>
            </a:extLst>
          </p:cNvPr>
          <p:cNvSpPr/>
          <p:nvPr/>
        </p:nvSpPr>
        <p:spPr>
          <a:xfrm>
            <a:off x="0" y="1"/>
            <a:ext cx="12192000" cy="141619"/>
          </a:xfrm>
          <a:prstGeom prst="rect">
            <a:avLst/>
          </a:prstGeom>
          <a:gradFill flip="none" rotWithShape="1">
            <a:gsLst>
              <a:gs pos="0">
                <a:schemeClr val="accent1"/>
              </a:gs>
              <a:gs pos="100000">
                <a:schemeClr val="accent1">
                  <a:lumMod val="50000"/>
                </a:schemeClr>
              </a:gs>
            </a:gsLst>
            <a:path path="circle">
              <a:fillToRect l="50000" t="50000" r="50000" b="50000"/>
            </a:path>
            <a:tileRect/>
          </a:gradFill>
        </p:spPr>
        <p:txBody>
          <a:bodyPr vert="horz" lIns="137160" tIns="73152" rIns="137160" bIns="73152" rtlCol="0" anchor="ctr">
            <a:noAutofit/>
          </a:bodyPr>
          <a:lstStyle/>
          <a:p>
            <a:pPr marL="182875" lvl="0" indent="-182875" algn="ctr" defTabSz="914377">
              <a:lnSpc>
                <a:spcPct val="100000"/>
              </a:lnSpc>
              <a:spcBef>
                <a:spcPts val="1000"/>
              </a:spcBef>
              <a:buClr>
                <a:schemeClr val="accent1"/>
              </a:buClr>
              <a:buFont typeface="Arial" panose="020B0604020202020204" pitchFamily="34" charset="0"/>
              <a:buNone/>
            </a:pPr>
            <a:endParaRPr lang="en-US" sz="1600" b="1" cap="all" spc="300" baseline="0">
              <a:solidFill>
                <a:schemeClr val="bg1"/>
              </a:solidFill>
            </a:endParaRPr>
          </a:p>
        </p:txBody>
      </p:sp>
    </p:spTree>
    <p:extLst>
      <p:ext uri="{BB962C8B-B14F-4D97-AF65-F5344CB8AC3E}">
        <p14:creationId xmlns:p14="http://schemas.microsoft.com/office/powerpoint/2010/main" val="3139998127"/>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hoto Full">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04A056E-0A81-49A4-A1E8-EC8E2D83F6A9}"/>
              </a:ext>
            </a:extLst>
          </p:cNvPr>
          <p:cNvSpPr>
            <a:spLocks noGrp="1" noChangeAspect="1"/>
          </p:cNvSpPr>
          <p:nvPr>
            <p:ph type="pic" sz="quarter" idx="15" hasCustomPrompt="1"/>
          </p:nvPr>
        </p:nvSpPr>
        <p:spPr>
          <a:xfrm>
            <a:off x="0" y="448"/>
            <a:ext cx="12192000" cy="6857107"/>
          </a:xfrm>
          <a:solidFill>
            <a:schemeClr val="bg1">
              <a:lumMod val="85000"/>
            </a:schemeClr>
          </a:solidFill>
        </p:spPr>
        <p:txBody>
          <a:bodyPr bIns="640080" anchor="ctr"/>
          <a:lstStyle>
            <a:lvl1pPr marL="0" indent="0" algn="ctr">
              <a:buFont typeface="Arial" panose="020B0604020202020204" pitchFamily="34" charset="0"/>
              <a:buNone/>
              <a:defRPr sz="1800">
                <a:solidFill>
                  <a:schemeClr val="tx1"/>
                </a:solidFill>
              </a:defRPr>
            </a:lvl1pPr>
          </a:lstStyle>
          <a:p>
            <a:r>
              <a:rPr lang="en-US"/>
              <a:t>Click icon below to insert a picture</a:t>
            </a:r>
          </a:p>
        </p:txBody>
      </p:sp>
    </p:spTree>
    <p:extLst>
      <p:ext uri="{BB962C8B-B14F-4D97-AF65-F5344CB8AC3E}">
        <p14:creationId xmlns:p14="http://schemas.microsoft.com/office/powerpoint/2010/main" val="3527744786"/>
      </p:ext>
    </p:extLst>
  </p:cSld>
  <p:clrMapOvr>
    <a:masterClrMapping/>
  </p:clrMapOvr>
  <p:hf sldNum="0"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Keysight End Wave Grey">
    <p:bg>
      <p:bgPr>
        <a:solidFill>
          <a:srgbClr val="333333"/>
        </a:solidFill>
        <a:effectLst/>
      </p:bgPr>
    </p:bg>
    <p:spTree>
      <p:nvGrpSpPr>
        <p:cNvPr id="1" name=""/>
        <p:cNvGrpSpPr/>
        <p:nvPr/>
      </p:nvGrpSpPr>
      <p:grpSpPr>
        <a:xfrm>
          <a:off x="0" y="0"/>
          <a:ext cx="0" cy="0"/>
          <a:chOff x="0" y="0"/>
          <a:chExt cx="0" cy="0"/>
        </a:xfrm>
      </p:grpSpPr>
      <p:pic>
        <p:nvPicPr>
          <p:cNvPr id="4" name="Picture 3" descr="A picture containing lamp, light&#10;&#10;Description automatically generated">
            <a:extLst>
              <a:ext uri="{FF2B5EF4-FFF2-40B4-BE49-F238E27FC236}">
                <a16:creationId xmlns:a16="http://schemas.microsoft.com/office/drawing/2014/main" id="{12DD4F86-0839-4F4D-86B3-2944AE4186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9" descr="Frame">
            <a:extLst>
              <a:ext uri="{FF2B5EF4-FFF2-40B4-BE49-F238E27FC236}">
                <a16:creationId xmlns:a16="http://schemas.microsoft.com/office/drawing/2014/main" id="{D08F5E51-744F-2F41-A454-7F3B6CB90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135" y="3100626"/>
            <a:ext cx="3757760" cy="656751"/>
          </a:xfrm>
          <a:prstGeom prst="rect">
            <a:avLst/>
          </a:prstGeom>
        </p:spPr>
      </p:pic>
    </p:spTree>
    <p:extLst>
      <p:ext uri="{BB962C8B-B14F-4D97-AF65-F5344CB8AC3E}">
        <p14:creationId xmlns:p14="http://schemas.microsoft.com/office/powerpoint/2010/main" val="2308514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py + Photo">
    <p:spTree>
      <p:nvGrpSpPr>
        <p:cNvPr id="1" name=""/>
        <p:cNvGrpSpPr/>
        <p:nvPr/>
      </p:nvGrpSpPr>
      <p:grpSpPr>
        <a:xfrm>
          <a:off x="0" y="0"/>
          <a:ext cx="0" cy="0"/>
          <a:chOff x="0" y="0"/>
          <a:chExt cx="0" cy="0"/>
        </a:xfrm>
      </p:grpSpPr>
      <p:sp>
        <p:nvSpPr>
          <p:cNvPr id="8" name="Rectangles 5">
            <a:extLst>
              <a:ext uri="{FF2B5EF4-FFF2-40B4-BE49-F238E27FC236}">
                <a16:creationId xmlns:a16="http://schemas.microsoft.com/office/drawing/2014/main" id="{9E1EF039-93ED-6D47-98B6-4F3E3A68CEFE}"/>
              </a:ext>
            </a:extLst>
          </p:cNvPr>
          <p:cNvSpPr/>
          <p:nvPr/>
        </p:nvSpPr>
        <p:spPr>
          <a:xfrm>
            <a:off x="6096000" y="0"/>
            <a:ext cx="609904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Picture Placeholder 14">
            <a:extLst>
              <a:ext uri="{FF2B5EF4-FFF2-40B4-BE49-F238E27FC236}">
                <a16:creationId xmlns:a16="http://schemas.microsoft.com/office/drawing/2014/main" id="{99C3835D-E0AB-1D49-A9AD-9AA573AA3926}"/>
              </a:ext>
            </a:extLst>
          </p:cNvPr>
          <p:cNvSpPr>
            <a:spLocks noGrp="1"/>
          </p:cNvSpPr>
          <p:nvPr>
            <p:ph type="pic" sz="quarter" idx="20"/>
          </p:nvPr>
        </p:nvSpPr>
        <p:spPr>
          <a:xfrm>
            <a:off x="6968752" y="1675589"/>
            <a:ext cx="4379971" cy="4038929"/>
          </a:xfrm>
          <a:prstGeom prst="rect">
            <a:avLst/>
          </a:prstGeom>
        </p:spPr>
        <p:txBody>
          <a:bodyPr lIns="0" tIns="0" rIns="0" bIns="0"/>
          <a:lstStyle/>
          <a:p>
            <a:r>
              <a:rPr lang="en-US"/>
              <a:t>Click icon to add picture</a:t>
            </a:r>
          </a:p>
        </p:txBody>
      </p:sp>
      <p:sp>
        <p:nvSpPr>
          <p:cNvPr id="15" name="Title Placeholder 3">
            <a:extLst>
              <a:ext uri="{FF2B5EF4-FFF2-40B4-BE49-F238E27FC236}">
                <a16:creationId xmlns:a16="http://schemas.microsoft.com/office/drawing/2014/main" id="{B5A27C0B-8685-CD42-B549-02969AFD9F14}"/>
              </a:ext>
            </a:extLst>
          </p:cNvPr>
          <p:cNvSpPr>
            <a:spLocks noGrp="1"/>
          </p:cNvSpPr>
          <p:nvPr>
            <p:ph type="title"/>
          </p:nvPr>
        </p:nvSpPr>
        <p:spPr>
          <a:xfrm>
            <a:off x="685799" y="548641"/>
            <a:ext cx="5184648" cy="369332"/>
          </a:xfrm>
          <a:prstGeom prst="rect">
            <a:avLst/>
          </a:prstGeom>
        </p:spPr>
        <p:txBody>
          <a:bodyPr vert="horz" wrap="square" lIns="0" tIns="0" rIns="0" bIns="0" rtlCol="0" anchor="t" anchorCtr="0">
            <a:spAutoFit/>
          </a:bodyPr>
          <a:lstStyle/>
          <a:p>
            <a:r>
              <a:rPr lang="en-US"/>
              <a:t>Click to edit Master title style</a:t>
            </a:r>
          </a:p>
        </p:txBody>
      </p:sp>
      <p:sp>
        <p:nvSpPr>
          <p:cNvPr id="16" name="Text Placeholder 28">
            <a:extLst>
              <a:ext uri="{FF2B5EF4-FFF2-40B4-BE49-F238E27FC236}">
                <a16:creationId xmlns:a16="http://schemas.microsoft.com/office/drawing/2014/main" id="{0A6E08A1-5D47-3647-9AFA-31DD0A0C1B75}"/>
              </a:ext>
            </a:extLst>
          </p:cNvPr>
          <p:cNvSpPr>
            <a:spLocks noGrp="1"/>
          </p:cNvSpPr>
          <p:nvPr>
            <p:ph type="body" sz="quarter" idx="32" hasCustomPrompt="1"/>
          </p:nvPr>
        </p:nvSpPr>
        <p:spPr>
          <a:xfrm>
            <a:off x="685800" y="941832"/>
            <a:ext cx="5193792"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7" name="Picture 1" descr="/Users/franky/Documents/huge/Keysight/brandin/powerpoint/- Branding/Frame.svgFrame">
            <a:extLst>
              <a:ext uri="{FF2B5EF4-FFF2-40B4-BE49-F238E27FC236}">
                <a16:creationId xmlns:a16="http://schemas.microsoft.com/office/drawing/2014/main" id="{B4E5BEAC-6FF8-144D-853A-648BE6A5ED44}"/>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18" name="Text Placeholder 2">
            <a:extLst>
              <a:ext uri="{FF2B5EF4-FFF2-40B4-BE49-F238E27FC236}">
                <a16:creationId xmlns:a16="http://schemas.microsoft.com/office/drawing/2014/main" id="{EA8FF930-967D-4643-878E-53A2EF0ABDEB}"/>
              </a:ext>
            </a:extLst>
          </p:cNvPr>
          <p:cNvSpPr>
            <a:spLocks noGrp="1"/>
          </p:cNvSpPr>
          <p:nvPr>
            <p:ph type="body" sz="quarter" idx="33"/>
          </p:nvPr>
        </p:nvSpPr>
        <p:spPr>
          <a:xfrm>
            <a:off x="695105" y="1676400"/>
            <a:ext cx="5180764"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00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orient="horz" pos="3960">
          <p15:clr>
            <a:srgbClr val="FBAE40"/>
          </p15:clr>
        </p15:guide>
        <p15:guide id="5" orient="horz" pos="1056">
          <p15:clr>
            <a:srgbClr val="FBAE40"/>
          </p15:clr>
        </p15:guide>
        <p15:guide id="6" pos="7152">
          <p15:clr>
            <a:srgbClr val="FBAE40"/>
          </p15:clr>
        </p15:guide>
        <p15:guide id="7" orient="horz" pos="76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py + Full Photo">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99C3835D-E0AB-1D49-A9AD-9AA573AA3926}"/>
              </a:ext>
            </a:extLst>
          </p:cNvPr>
          <p:cNvSpPr>
            <a:spLocks noGrp="1"/>
          </p:cNvSpPr>
          <p:nvPr>
            <p:ph type="pic" sz="quarter" idx="20"/>
          </p:nvPr>
        </p:nvSpPr>
        <p:spPr>
          <a:xfrm>
            <a:off x="6096000" y="0"/>
            <a:ext cx="6096000" cy="6858000"/>
          </a:xfrm>
          <a:prstGeom prst="rect">
            <a:avLst/>
          </a:prstGeom>
        </p:spPr>
        <p:txBody>
          <a:bodyPr lIns="0" tIns="0" rIns="0" bIns="0"/>
          <a:lstStyle/>
          <a:p>
            <a:r>
              <a:rPr lang="en-US"/>
              <a:t>Click icon to add picture</a:t>
            </a:r>
          </a:p>
        </p:txBody>
      </p:sp>
      <p:sp>
        <p:nvSpPr>
          <p:cNvPr id="13" name="Title Placeholder 3">
            <a:extLst>
              <a:ext uri="{FF2B5EF4-FFF2-40B4-BE49-F238E27FC236}">
                <a16:creationId xmlns:a16="http://schemas.microsoft.com/office/drawing/2014/main" id="{8F0B94B4-E938-B24B-AF99-FD41F764EE14}"/>
              </a:ext>
            </a:extLst>
          </p:cNvPr>
          <p:cNvSpPr>
            <a:spLocks noGrp="1"/>
          </p:cNvSpPr>
          <p:nvPr>
            <p:ph type="title"/>
          </p:nvPr>
        </p:nvSpPr>
        <p:spPr>
          <a:xfrm>
            <a:off x="685800" y="548641"/>
            <a:ext cx="5029200" cy="369332"/>
          </a:xfrm>
          <a:prstGeom prst="rect">
            <a:avLst/>
          </a:prstGeom>
        </p:spPr>
        <p:txBody>
          <a:bodyPr vert="horz" wrap="square" lIns="0" tIns="0" rIns="0" bIns="0" rtlCol="0" anchor="t" anchorCtr="0">
            <a:spAutoFit/>
          </a:bodyPr>
          <a:lstStyle/>
          <a:p>
            <a:r>
              <a:rPr lang="en-US"/>
              <a:t>Click to edit Master title style</a:t>
            </a:r>
          </a:p>
        </p:txBody>
      </p:sp>
      <p:sp>
        <p:nvSpPr>
          <p:cNvPr id="14" name="Text Placeholder 28">
            <a:extLst>
              <a:ext uri="{FF2B5EF4-FFF2-40B4-BE49-F238E27FC236}">
                <a16:creationId xmlns:a16="http://schemas.microsoft.com/office/drawing/2014/main" id="{9627A05C-6654-7D4F-96C0-0EBBBB3F1610}"/>
              </a:ext>
            </a:extLst>
          </p:cNvPr>
          <p:cNvSpPr>
            <a:spLocks noGrp="1"/>
          </p:cNvSpPr>
          <p:nvPr>
            <p:ph type="body" sz="quarter" idx="32" hasCustomPrompt="1"/>
          </p:nvPr>
        </p:nvSpPr>
        <p:spPr>
          <a:xfrm>
            <a:off x="685800" y="941832"/>
            <a:ext cx="5029200"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5" name="Picture 1" descr="/Users/franky/Documents/huge/Keysight/brandin/powerpoint/- Branding/Frame.svgFrame">
            <a:extLst>
              <a:ext uri="{FF2B5EF4-FFF2-40B4-BE49-F238E27FC236}">
                <a16:creationId xmlns:a16="http://schemas.microsoft.com/office/drawing/2014/main" id="{79888EEC-7C01-9D48-A53D-AE6EF0ABD047}"/>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17" name="Text Placeholder 2">
            <a:extLst>
              <a:ext uri="{FF2B5EF4-FFF2-40B4-BE49-F238E27FC236}">
                <a16:creationId xmlns:a16="http://schemas.microsoft.com/office/drawing/2014/main" id="{D7CD2694-8040-F74E-A308-B5233557F868}"/>
              </a:ext>
            </a:extLst>
          </p:cNvPr>
          <p:cNvSpPr>
            <a:spLocks noGrp="1"/>
          </p:cNvSpPr>
          <p:nvPr>
            <p:ph type="body" sz="quarter" idx="33"/>
          </p:nvPr>
        </p:nvSpPr>
        <p:spPr>
          <a:xfrm>
            <a:off x="695104" y="1676400"/>
            <a:ext cx="5036829"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110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orient="horz" pos="3960">
          <p15:clr>
            <a:srgbClr val="FBAE40"/>
          </p15:clr>
        </p15:guide>
        <p15:guide id="5" orient="horz" pos="360">
          <p15:clr>
            <a:srgbClr val="FBAE40"/>
          </p15:clr>
        </p15:guide>
        <p15:guide id="6" pos="7152">
          <p15:clr>
            <a:srgbClr val="FBAE40"/>
          </p15:clr>
        </p15:guide>
        <p15:guide id="7" orient="horz" pos="105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Mixed content">
    <p:spTree>
      <p:nvGrpSpPr>
        <p:cNvPr id="1" name=""/>
        <p:cNvGrpSpPr/>
        <p:nvPr/>
      </p:nvGrpSpPr>
      <p:grpSpPr>
        <a:xfrm>
          <a:off x="0" y="0"/>
          <a:ext cx="0" cy="0"/>
          <a:chOff x="0" y="0"/>
          <a:chExt cx="0" cy="0"/>
        </a:xfrm>
      </p:grpSpPr>
      <p:sp>
        <p:nvSpPr>
          <p:cNvPr id="14" name="Text Placeholder 37">
            <a:extLst>
              <a:ext uri="{FF2B5EF4-FFF2-40B4-BE49-F238E27FC236}">
                <a16:creationId xmlns:a16="http://schemas.microsoft.com/office/drawing/2014/main" id="{21BAC790-613F-D74E-B917-79BCD2C2A3D7}"/>
              </a:ext>
            </a:extLst>
          </p:cNvPr>
          <p:cNvSpPr>
            <a:spLocks noGrp="1"/>
          </p:cNvSpPr>
          <p:nvPr>
            <p:ph type="body" sz="quarter" idx="14" hasCustomPrompt="1"/>
          </p:nvPr>
        </p:nvSpPr>
        <p:spPr>
          <a:xfrm>
            <a:off x="681697" y="4050303"/>
            <a:ext cx="3710353" cy="1612900"/>
          </a:xfrm>
          <a:prstGeom prst="rect">
            <a:avLst/>
          </a:prstGeom>
        </p:spPr>
        <p:txBody>
          <a:bodyPr lIns="0" tIns="0" rIns="0" bIns="0">
            <a:normAutofit/>
          </a:bodyPr>
          <a:lstStyle>
            <a:lvl1pPr marL="0" marR="0" indent="0" algn="l" defTabSz="914377"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Text Placeholder 29">
            <a:extLst>
              <a:ext uri="{FF2B5EF4-FFF2-40B4-BE49-F238E27FC236}">
                <a16:creationId xmlns:a16="http://schemas.microsoft.com/office/drawing/2014/main" id="{B45E881D-FF54-F741-AA7C-75FBDA3D4E82}"/>
              </a:ext>
            </a:extLst>
          </p:cNvPr>
          <p:cNvSpPr>
            <a:spLocks noGrp="1"/>
          </p:cNvSpPr>
          <p:nvPr>
            <p:ph type="body" sz="quarter" idx="15" hasCustomPrompt="1"/>
          </p:nvPr>
        </p:nvSpPr>
        <p:spPr>
          <a:xfrm>
            <a:off x="687805" y="1999401"/>
            <a:ext cx="3710353" cy="971296"/>
          </a:xfrm>
          <a:prstGeom prst="rect">
            <a:avLst/>
          </a:prstGeom>
        </p:spPr>
        <p:txBody>
          <a:bodyPr lIns="0" tIns="0" rIns="0" bIns="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br>
              <a:rPr lang="en-US"/>
            </a:br>
            <a:r>
              <a:rPr lang="en-US"/>
              <a:t>here</a:t>
            </a:r>
          </a:p>
        </p:txBody>
      </p:sp>
      <p:sp>
        <p:nvSpPr>
          <p:cNvPr id="38" name="Picture Placeholder 2">
            <a:extLst>
              <a:ext uri="{FF2B5EF4-FFF2-40B4-BE49-F238E27FC236}">
                <a16:creationId xmlns:a16="http://schemas.microsoft.com/office/drawing/2014/main" id="{74D4800A-BF10-2A4C-9A3B-07CE331C0DDD}"/>
              </a:ext>
            </a:extLst>
          </p:cNvPr>
          <p:cNvSpPr>
            <a:spLocks noGrp="1"/>
          </p:cNvSpPr>
          <p:nvPr>
            <p:ph type="pic" sz="quarter" idx="22"/>
          </p:nvPr>
        </p:nvSpPr>
        <p:spPr>
          <a:xfrm>
            <a:off x="6096000" y="0"/>
            <a:ext cx="6096000" cy="6858000"/>
          </a:xfrm>
          <a:prstGeom prst="rect">
            <a:avLst/>
          </a:prstGeom>
        </p:spPr>
        <p:txBody>
          <a:bodyPr/>
          <a:lstStyle/>
          <a:p>
            <a:r>
              <a:rPr lang="en-US"/>
              <a:t>Click icon to add picture</a:t>
            </a:r>
          </a:p>
        </p:txBody>
      </p:sp>
      <p:sp>
        <p:nvSpPr>
          <p:cNvPr id="18" name="Text Placeholder 37">
            <a:extLst>
              <a:ext uri="{FF2B5EF4-FFF2-40B4-BE49-F238E27FC236}">
                <a16:creationId xmlns:a16="http://schemas.microsoft.com/office/drawing/2014/main" id="{07CD87BA-1D84-334B-8EB5-E50D5AB80962}"/>
              </a:ext>
            </a:extLst>
          </p:cNvPr>
          <p:cNvSpPr>
            <a:spLocks noGrp="1"/>
          </p:cNvSpPr>
          <p:nvPr>
            <p:ph type="body" sz="quarter" idx="25" hasCustomPrompt="1"/>
          </p:nvPr>
        </p:nvSpPr>
        <p:spPr>
          <a:xfrm>
            <a:off x="681697" y="3681039"/>
            <a:ext cx="3710353" cy="270427"/>
          </a:xfrm>
          <a:prstGeom prst="rect">
            <a:avLst/>
          </a:prstGeom>
        </p:spPr>
        <p:txBody>
          <a:bodyPr lIns="0" tIns="0" rIns="0" bIns="0">
            <a:normAutofit/>
          </a:bodyPr>
          <a:lstStyle>
            <a:lvl1pPr marL="0" marR="0" indent="0" algn="l" defTabSz="914377"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SUBHEADLINE</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 descr="/Users/franky/Documents/huge/Keysight/brandin/powerpoint/- Branding/Frame.svgFrame">
            <a:extLst>
              <a:ext uri="{FF2B5EF4-FFF2-40B4-BE49-F238E27FC236}">
                <a16:creationId xmlns:a16="http://schemas.microsoft.com/office/drawing/2014/main" id="{75FF6A19-DA11-4047-B8E8-FB9D2783D494}"/>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Tree>
    <p:extLst>
      <p:ext uri="{BB962C8B-B14F-4D97-AF65-F5344CB8AC3E}">
        <p14:creationId xmlns:p14="http://schemas.microsoft.com/office/powerpoint/2010/main" val="3041096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152">
          <p15:clr>
            <a:srgbClr val="FBAE40"/>
          </p15:clr>
        </p15:guide>
        <p15:guide id="5" orient="horz" pos="3960">
          <p15:clr>
            <a:srgbClr val="FBAE40"/>
          </p15:clr>
        </p15:guide>
        <p15:guide id="6" orient="horz" pos="360">
          <p15:clr>
            <a:srgbClr val="FBAE40"/>
          </p15:clr>
        </p15:guide>
        <p15:guide id="7" orient="horz" pos="1512">
          <p15:clr>
            <a:srgbClr val="FBAE40"/>
          </p15:clr>
        </p15:guide>
        <p15:guide id="8" orient="horz" pos="2448">
          <p15:clr>
            <a:srgbClr val="FBAE40"/>
          </p15:clr>
        </p15:guide>
        <p15:guide id="9" orient="horz" pos="268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419DE35-D0AB-4348-89C4-2714CF5EEDE7}"/>
              </a:ext>
            </a:extLst>
          </p:cNvPr>
          <p:cNvSpPr>
            <a:spLocks noGrp="1"/>
          </p:cNvSpPr>
          <p:nvPr>
            <p:ph sz="quarter" idx="15"/>
          </p:nvPr>
        </p:nvSpPr>
        <p:spPr>
          <a:xfrm>
            <a:off x="6208776" y="1802869"/>
            <a:ext cx="5532120" cy="447905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2869"/>
            <a:ext cx="5532120" cy="447905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2" y="920555"/>
            <a:ext cx="7453791" cy="393955"/>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44" lvl="0" indent="-285744" algn="l" defTabSz="914377"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3208BA35-76C2-4ED8-B770-6CBDC27C821F}"/>
              </a:ext>
            </a:extLst>
          </p:cNvPr>
          <p:cNvSpPr>
            <a:spLocks noGrp="1"/>
          </p:cNvSpPr>
          <p:nvPr>
            <p:ph type="ftr" sz="quarter" idx="16"/>
          </p:nvPr>
        </p:nvSpPr>
        <p:spPr/>
        <p:txBody>
          <a:bodyPr/>
          <a:lstStyle/>
          <a:p>
            <a:endParaRPr lang="en-US"/>
          </a:p>
        </p:txBody>
      </p:sp>
      <p:sp>
        <p:nvSpPr>
          <p:cNvPr id="4" name="Title 3">
            <a:extLst>
              <a:ext uri="{FF2B5EF4-FFF2-40B4-BE49-F238E27FC236}">
                <a16:creationId xmlns:a16="http://schemas.microsoft.com/office/drawing/2014/main" id="{A0187FFC-2B63-49CE-B2BC-B238E1BC79DB}"/>
              </a:ext>
            </a:extLst>
          </p:cNvPr>
          <p:cNvSpPr>
            <a:spLocks noGrp="1"/>
          </p:cNvSpPr>
          <p:nvPr>
            <p:ph type="title" hasCustomPrompt="1"/>
          </p:nvPr>
        </p:nvSpPr>
        <p:spPr/>
        <p:txBody>
          <a:bodyPr/>
          <a:lstStyle>
            <a:lvl1pPr>
              <a:defRPr/>
            </a:lvl1pPr>
          </a:lstStyle>
          <a:p>
            <a:r>
              <a:rPr lang="en-US"/>
              <a:t>Two Column Layout</a:t>
            </a:r>
          </a:p>
        </p:txBody>
      </p:sp>
    </p:spTree>
    <p:extLst>
      <p:ext uri="{BB962C8B-B14F-4D97-AF65-F5344CB8AC3E}">
        <p14:creationId xmlns:p14="http://schemas.microsoft.com/office/powerpoint/2010/main" val="21853790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2" y="920555"/>
            <a:ext cx="7453791" cy="393955"/>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Font typeface="Arial" panose="020B0604020202020204" pitchFamily="34" charset="0"/>
              <a:buNone/>
              <a:defRPr lang="en-US" sz="1600" b="1" cap="all" spc="300" baseline="0" dirty="0">
                <a:solidFill>
                  <a:schemeClr val="bg1"/>
                </a:solidFill>
              </a:defRPr>
            </a:lvl1pPr>
          </a:lstStyle>
          <a:p>
            <a:pPr marL="182875" lvl="0" indent="-182875"/>
            <a:r>
              <a:rPr lang="en-US"/>
              <a:t>Subtitle (Delete if not used)</a:t>
            </a:r>
          </a:p>
        </p:txBody>
      </p:sp>
      <p:sp>
        <p:nvSpPr>
          <p:cNvPr id="3" name="Footer Placeholder 2">
            <a:extLst>
              <a:ext uri="{FF2B5EF4-FFF2-40B4-BE49-F238E27FC236}">
                <a16:creationId xmlns:a16="http://schemas.microsoft.com/office/drawing/2014/main" id="{F4ADC8EF-0ABA-4B52-AEA2-7A3943163EAA}"/>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2B8CEC4-B0CD-4400-A6AD-DD3E12310A92}"/>
              </a:ext>
            </a:extLst>
          </p:cNvPr>
          <p:cNvSpPr>
            <a:spLocks noGrp="1"/>
          </p:cNvSpPr>
          <p:nvPr>
            <p:ph type="title" hasCustomPrompt="1"/>
          </p:nvPr>
        </p:nvSpPr>
        <p:spPr/>
        <p:txBody>
          <a:bodyPr/>
          <a:lstStyle>
            <a:lvl1pPr>
              <a:defRPr/>
            </a:lvl1pPr>
          </a:lstStyle>
          <a:p>
            <a:r>
              <a:rPr lang="en-US"/>
              <a:t>Title Only Layout</a:t>
            </a:r>
          </a:p>
        </p:txBody>
      </p:sp>
    </p:spTree>
    <p:extLst>
      <p:ext uri="{BB962C8B-B14F-4D97-AF65-F5344CB8AC3E}">
        <p14:creationId xmlns:p14="http://schemas.microsoft.com/office/powerpoint/2010/main" val="15176547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4E7D5292-8D24-405D-9E5D-79D2DD40F684}"/>
              </a:ext>
            </a:extLst>
          </p:cNvPr>
          <p:cNvSpPr>
            <a:spLocks noGrp="1"/>
          </p:cNvSpPr>
          <p:nvPr>
            <p:ph sz="quarter" idx="16"/>
          </p:nvPr>
        </p:nvSpPr>
        <p:spPr>
          <a:xfrm>
            <a:off x="8129016" y="1802869"/>
            <a:ext cx="3611880" cy="447950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4419DE35-D0AB-4348-89C4-2714CF5EEDE7}"/>
              </a:ext>
            </a:extLst>
          </p:cNvPr>
          <p:cNvSpPr>
            <a:spLocks noGrp="1"/>
          </p:cNvSpPr>
          <p:nvPr>
            <p:ph sz="quarter" idx="15"/>
          </p:nvPr>
        </p:nvSpPr>
        <p:spPr>
          <a:xfrm>
            <a:off x="4289299" y="1802424"/>
            <a:ext cx="3611880" cy="447950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2424"/>
            <a:ext cx="3611880" cy="447950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2" y="920555"/>
            <a:ext cx="7453791" cy="393955"/>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44" lvl="0" indent="-285744" algn="l" defTabSz="914377"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6504F64A-6956-41D3-B0E4-CCC3453A7F77}"/>
              </a:ext>
            </a:extLst>
          </p:cNvPr>
          <p:cNvSpPr>
            <a:spLocks noGrp="1"/>
          </p:cNvSpPr>
          <p:nvPr>
            <p:ph type="ftr" sz="quarter" idx="17"/>
          </p:nvPr>
        </p:nvSpPr>
        <p:spPr/>
        <p:txBody>
          <a:bodyPr/>
          <a:lstStyle/>
          <a:p>
            <a:endParaRPr lang="en-US"/>
          </a:p>
        </p:txBody>
      </p:sp>
      <p:sp>
        <p:nvSpPr>
          <p:cNvPr id="4" name="Title 3">
            <a:extLst>
              <a:ext uri="{FF2B5EF4-FFF2-40B4-BE49-F238E27FC236}">
                <a16:creationId xmlns:a16="http://schemas.microsoft.com/office/drawing/2014/main" id="{D9030608-2773-46C2-905B-B17C3B831C19}"/>
              </a:ext>
            </a:extLst>
          </p:cNvPr>
          <p:cNvSpPr>
            <a:spLocks noGrp="1"/>
          </p:cNvSpPr>
          <p:nvPr>
            <p:ph type="title" hasCustomPrompt="1"/>
          </p:nvPr>
        </p:nvSpPr>
        <p:spPr/>
        <p:txBody>
          <a:bodyPr/>
          <a:lstStyle>
            <a:lvl1pPr>
              <a:defRPr/>
            </a:lvl1pPr>
          </a:lstStyle>
          <a:p>
            <a:r>
              <a:rPr lang="en-US"/>
              <a:t>Three Column Layout</a:t>
            </a:r>
          </a:p>
        </p:txBody>
      </p:sp>
    </p:spTree>
    <p:extLst>
      <p:ext uri="{BB962C8B-B14F-4D97-AF65-F5344CB8AC3E}">
        <p14:creationId xmlns:p14="http://schemas.microsoft.com/office/powerpoint/2010/main" val="19606078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Logo End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531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8C31-8F72-1142-73CC-132AA46A6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830E74-40EA-D9BF-882A-511FDA357D22}"/>
              </a:ext>
            </a:extLst>
          </p:cNvPr>
          <p:cNvSpPr>
            <a:spLocks noGrp="1"/>
          </p:cNvSpPr>
          <p:nvPr>
            <p:ph type="dt" sz="half" idx="10"/>
          </p:nvPr>
        </p:nvSpPr>
        <p:spPr/>
        <p:txBody>
          <a:bodyPr/>
          <a:lstStyle/>
          <a:p>
            <a:fld id="{BA32C7F9-8D42-4443-88AA-5FEBF3780D5F}" type="datetimeFigureOut">
              <a:rPr lang="en-US" smtClean="0"/>
              <a:t>4/14/2025</a:t>
            </a:fld>
            <a:endParaRPr lang="en-US"/>
          </a:p>
        </p:txBody>
      </p:sp>
      <p:sp>
        <p:nvSpPr>
          <p:cNvPr id="4" name="Footer Placeholder 3">
            <a:extLst>
              <a:ext uri="{FF2B5EF4-FFF2-40B4-BE49-F238E27FC236}">
                <a16:creationId xmlns:a16="http://schemas.microsoft.com/office/drawing/2014/main" id="{13643635-EB5E-5548-A1C2-732D42A4BE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2B37BB-41E9-274F-B675-2F05FECC48A6}"/>
              </a:ext>
            </a:extLst>
          </p:cNvPr>
          <p:cNvSpPr>
            <a:spLocks noGrp="1"/>
          </p:cNvSpPr>
          <p:nvPr>
            <p:ph type="sldNum" sz="quarter" idx="12"/>
          </p:nvPr>
        </p:nvSpPr>
        <p:spPr/>
        <p:txBody>
          <a:bodyPr/>
          <a:lstStyle/>
          <a:p>
            <a:fld id="{9B16E10B-7787-4B42-95CC-ED2542A0DDED}" type="slidenum">
              <a:rPr lang="en-US" smtClean="0"/>
              <a:t>‹#›</a:t>
            </a:fld>
            <a:endParaRPr lang="en-US"/>
          </a:p>
        </p:txBody>
      </p:sp>
    </p:spTree>
    <p:extLst>
      <p:ext uri="{BB962C8B-B14F-4D97-AF65-F5344CB8AC3E}">
        <p14:creationId xmlns:p14="http://schemas.microsoft.com/office/powerpoint/2010/main" val="42535188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438B90-981F-052D-A746-EFC91DB6CD01}"/>
              </a:ext>
            </a:extLst>
          </p:cNvPr>
          <p:cNvSpPr>
            <a:spLocks noGrp="1"/>
          </p:cNvSpPr>
          <p:nvPr>
            <p:ph type="dt" sz="half" idx="10"/>
          </p:nvPr>
        </p:nvSpPr>
        <p:spPr/>
        <p:txBody>
          <a:bodyPr/>
          <a:lstStyle/>
          <a:p>
            <a:fld id="{4CA80AF5-4A1B-4839-A5CB-4E44ADB74CF0}" type="datetimeFigureOut">
              <a:rPr lang="en-US" smtClean="0"/>
              <a:t>4/14/2025</a:t>
            </a:fld>
            <a:endParaRPr lang="en-US"/>
          </a:p>
        </p:txBody>
      </p:sp>
      <p:sp>
        <p:nvSpPr>
          <p:cNvPr id="3" name="Footer Placeholder 2">
            <a:extLst>
              <a:ext uri="{FF2B5EF4-FFF2-40B4-BE49-F238E27FC236}">
                <a16:creationId xmlns:a16="http://schemas.microsoft.com/office/drawing/2014/main" id="{604CACCA-EBB0-462F-7425-1A93163544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741FFB-A69A-6DBE-FEBF-F804719CB293}"/>
              </a:ext>
            </a:extLst>
          </p:cNvPr>
          <p:cNvSpPr>
            <a:spLocks noGrp="1"/>
          </p:cNvSpPr>
          <p:nvPr>
            <p:ph type="sldNum" sz="quarter" idx="12"/>
          </p:nvPr>
        </p:nvSpPr>
        <p:spPr/>
        <p:txBody>
          <a:bodyPr/>
          <a:lstStyle/>
          <a:p>
            <a:fld id="{6DA3C31E-2DC2-46BE-84FF-A607ED95BAC6}" type="slidenum">
              <a:rPr lang="en-US" smtClean="0"/>
              <a:t>‹#›</a:t>
            </a:fld>
            <a:endParaRPr lang="en-US"/>
          </a:p>
        </p:txBody>
      </p:sp>
    </p:spTree>
    <p:extLst>
      <p:ext uri="{BB962C8B-B14F-4D97-AF65-F5344CB8AC3E}">
        <p14:creationId xmlns:p14="http://schemas.microsoft.com/office/powerpoint/2010/main" val="249909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hoto Mosaic">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2" y="920556"/>
            <a:ext cx="7453791"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44" lvl="0" indent="-285744" algn="l" defTabSz="914377" rtl="0" eaLnBrk="1" latinLnBrk="0" hangingPunct="1">
              <a:lnSpc>
                <a:spcPct val="100000"/>
              </a:lnSpc>
              <a:spcBef>
                <a:spcPts val="1000"/>
              </a:spcBef>
              <a:buClr>
                <a:schemeClr val="accent1"/>
              </a:buClr>
            </a:pPr>
            <a:r>
              <a:rPr lang="en-US"/>
              <a:t>Subtitle (Delete if not used)</a:t>
            </a:r>
          </a:p>
        </p:txBody>
      </p:sp>
      <p:sp>
        <p:nvSpPr>
          <p:cNvPr id="22" name="Picture Placeholder 3">
            <a:extLst>
              <a:ext uri="{FF2B5EF4-FFF2-40B4-BE49-F238E27FC236}">
                <a16:creationId xmlns:a16="http://schemas.microsoft.com/office/drawing/2014/main" id="{F06E54C9-A448-4577-8FFC-86B9235556E4}"/>
              </a:ext>
            </a:extLst>
          </p:cNvPr>
          <p:cNvSpPr>
            <a:spLocks noGrp="1" noChangeAspect="1"/>
          </p:cNvSpPr>
          <p:nvPr>
            <p:ph type="pic" sz="quarter" idx="14" hasCustomPrompt="1"/>
          </p:nvPr>
        </p:nvSpPr>
        <p:spPr>
          <a:xfrm>
            <a:off x="449261" y="197547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23" name="Picture Placeholder 3">
            <a:extLst>
              <a:ext uri="{FF2B5EF4-FFF2-40B4-BE49-F238E27FC236}">
                <a16:creationId xmlns:a16="http://schemas.microsoft.com/office/drawing/2014/main" id="{750D041D-3D23-45A0-B825-F6942FB33899}"/>
              </a:ext>
            </a:extLst>
          </p:cNvPr>
          <p:cNvSpPr>
            <a:spLocks noGrp="1" noChangeAspect="1"/>
          </p:cNvSpPr>
          <p:nvPr>
            <p:ph type="pic" sz="quarter" idx="29" hasCustomPrompt="1"/>
          </p:nvPr>
        </p:nvSpPr>
        <p:spPr>
          <a:xfrm>
            <a:off x="449261" y="328930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24" name="Picture Placeholder 3">
            <a:extLst>
              <a:ext uri="{FF2B5EF4-FFF2-40B4-BE49-F238E27FC236}">
                <a16:creationId xmlns:a16="http://schemas.microsoft.com/office/drawing/2014/main" id="{A34408D2-7305-44BD-88E2-4782253029F6}"/>
              </a:ext>
            </a:extLst>
          </p:cNvPr>
          <p:cNvSpPr>
            <a:spLocks noGrp="1" noChangeAspect="1"/>
          </p:cNvSpPr>
          <p:nvPr>
            <p:ph type="pic" sz="quarter" idx="30" hasCustomPrompt="1"/>
          </p:nvPr>
        </p:nvSpPr>
        <p:spPr>
          <a:xfrm>
            <a:off x="449261" y="4603136"/>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25" name="Picture Placeholder 3">
            <a:extLst>
              <a:ext uri="{FF2B5EF4-FFF2-40B4-BE49-F238E27FC236}">
                <a16:creationId xmlns:a16="http://schemas.microsoft.com/office/drawing/2014/main" id="{AE057395-5D60-4151-A3F4-BD3C26F517E0}"/>
              </a:ext>
            </a:extLst>
          </p:cNvPr>
          <p:cNvSpPr>
            <a:spLocks noGrp="1" noChangeAspect="1"/>
          </p:cNvSpPr>
          <p:nvPr>
            <p:ph type="pic" sz="quarter" idx="31" hasCustomPrompt="1"/>
          </p:nvPr>
        </p:nvSpPr>
        <p:spPr>
          <a:xfrm>
            <a:off x="2724005" y="197547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26" name="Picture Placeholder 3">
            <a:extLst>
              <a:ext uri="{FF2B5EF4-FFF2-40B4-BE49-F238E27FC236}">
                <a16:creationId xmlns:a16="http://schemas.microsoft.com/office/drawing/2014/main" id="{82EC2578-E69B-48E7-9A0D-509C4DCB31EA}"/>
              </a:ext>
            </a:extLst>
          </p:cNvPr>
          <p:cNvSpPr>
            <a:spLocks noGrp="1" noChangeAspect="1"/>
          </p:cNvSpPr>
          <p:nvPr>
            <p:ph type="pic" sz="quarter" idx="32" hasCustomPrompt="1"/>
          </p:nvPr>
        </p:nvSpPr>
        <p:spPr>
          <a:xfrm>
            <a:off x="2724005" y="328930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27" name="Picture Placeholder 3">
            <a:extLst>
              <a:ext uri="{FF2B5EF4-FFF2-40B4-BE49-F238E27FC236}">
                <a16:creationId xmlns:a16="http://schemas.microsoft.com/office/drawing/2014/main" id="{7D0D4746-2A3C-4008-AE56-9C971679424A}"/>
              </a:ext>
            </a:extLst>
          </p:cNvPr>
          <p:cNvSpPr>
            <a:spLocks noGrp="1" noChangeAspect="1"/>
          </p:cNvSpPr>
          <p:nvPr>
            <p:ph type="pic" sz="quarter" idx="33" hasCustomPrompt="1"/>
          </p:nvPr>
        </p:nvSpPr>
        <p:spPr>
          <a:xfrm>
            <a:off x="2724005" y="4603136"/>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28" name="Picture Placeholder 3">
            <a:extLst>
              <a:ext uri="{FF2B5EF4-FFF2-40B4-BE49-F238E27FC236}">
                <a16:creationId xmlns:a16="http://schemas.microsoft.com/office/drawing/2014/main" id="{4FCA5D73-8894-4E23-A184-A54E0EC5A0EE}"/>
              </a:ext>
            </a:extLst>
          </p:cNvPr>
          <p:cNvSpPr>
            <a:spLocks noGrp="1" noChangeAspect="1"/>
          </p:cNvSpPr>
          <p:nvPr>
            <p:ph type="pic" sz="quarter" idx="34" hasCustomPrompt="1"/>
          </p:nvPr>
        </p:nvSpPr>
        <p:spPr>
          <a:xfrm>
            <a:off x="4998749" y="197547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29" name="Picture Placeholder 3">
            <a:extLst>
              <a:ext uri="{FF2B5EF4-FFF2-40B4-BE49-F238E27FC236}">
                <a16:creationId xmlns:a16="http://schemas.microsoft.com/office/drawing/2014/main" id="{6ACBD5C3-DCFC-4051-9545-03D3162522D6}"/>
              </a:ext>
            </a:extLst>
          </p:cNvPr>
          <p:cNvSpPr>
            <a:spLocks noGrp="1" noChangeAspect="1"/>
          </p:cNvSpPr>
          <p:nvPr>
            <p:ph type="pic" sz="quarter" idx="35" hasCustomPrompt="1"/>
          </p:nvPr>
        </p:nvSpPr>
        <p:spPr>
          <a:xfrm>
            <a:off x="4998749" y="328930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30" name="Picture Placeholder 3">
            <a:extLst>
              <a:ext uri="{FF2B5EF4-FFF2-40B4-BE49-F238E27FC236}">
                <a16:creationId xmlns:a16="http://schemas.microsoft.com/office/drawing/2014/main" id="{1A66F51C-4B75-45D7-A374-BEBFC16F4525}"/>
              </a:ext>
            </a:extLst>
          </p:cNvPr>
          <p:cNvSpPr>
            <a:spLocks noGrp="1" noChangeAspect="1"/>
          </p:cNvSpPr>
          <p:nvPr>
            <p:ph type="pic" sz="quarter" idx="36" hasCustomPrompt="1"/>
          </p:nvPr>
        </p:nvSpPr>
        <p:spPr>
          <a:xfrm>
            <a:off x="4998749" y="4603136"/>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31" name="Picture Placeholder 3">
            <a:extLst>
              <a:ext uri="{FF2B5EF4-FFF2-40B4-BE49-F238E27FC236}">
                <a16:creationId xmlns:a16="http://schemas.microsoft.com/office/drawing/2014/main" id="{892A4E8F-9D23-4A3B-9CF3-6E98766A0FC3}"/>
              </a:ext>
            </a:extLst>
          </p:cNvPr>
          <p:cNvSpPr>
            <a:spLocks noGrp="1" noChangeAspect="1"/>
          </p:cNvSpPr>
          <p:nvPr>
            <p:ph type="pic" sz="quarter" idx="37" hasCustomPrompt="1"/>
          </p:nvPr>
        </p:nvSpPr>
        <p:spPr>
          <a:xfrm>
            <a:off x="7273493" y="197547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32" name="Picture Placeholder 3">
            <a:extLst>
              <a:ext uri="{FF2B5EF4-FFF2-40B4-BE49-F238E27FC236}">
                <a16:creationId xmlns:a16="http://schemas.microsoft.com/office/drawing/2014/main" id="{F7C4C030-205C-4BEE-910F-AE86E4049451}"/>
              </a:ext>
            </a:extLst>
          </p:cNvPr>
          <p:cNvSpPr>
            <a:spLocks noGrp="1" noChangeAspect="1"/>
          </p:cNvSpPr>
          <p:nvPr>
            <p:ph type="pic" sz="quarter" idx="38" hasCustomPrompt="1"/>
          </p:nvPr>
        </p:nvSpPr>
        <p:spPr>
          <a:xfrm>
            <a:off x="7273493" y="328930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33" name="Picture Placeholder 3">
            <a:extLst>
              <a:ext uri="{FF2B5EF4-FFF2-40B4-BE49-F238E27FC236}">
                <a16:creationId xmlns:a16="http://schemas.microsoft.com/office/drawing/2014/main" id="{FC23546C-CAC0-4FD6-8C62-1F4F217EC83D}"/>
              </a:ext>
            </a:extLst>
          </p:cNvPr>
          <p:cNvSpPr>
            <a:spLocks noGrp="1" noChangeAspect="1"/>
          </p:cNvSpPr>
          <p:nvPr>
            <p:ph type="pic" sz="quarter" idx="39" hasCustomPrompt="1"/>
          </p:nvPr>
        </p:nvSpPr>
        <p:spPr>
          <a:xfrm>
            <a:off x="7273493" y="4603136"/>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34" name="Picture Placeholder 3">
            <a:extLst>
              <a:ext uri="{FF2B5EF4-FFF2-40B4-BE49-F238E27FC236}">
                <a16:creationId xmlns:a16="http://schemas.microsoft.com/office/drawing/2014/main" id="{084AFB79-D26E-4F3D-8A40-6D479CF90DB0}"/>
              </a:ext>
            </a:extLst>
          </p:cNvPr>
          <p:cNvSpPr>
            <a:spLocks noGrp="1" noChangeAspect="1"/>
          </p:cNvSpPr>
          <p:nvPr>
            <p:ph type="pic" sz="quarter" idx="40" hasCustomPrompt="1"/>
          </p:nvPr>
        </p:nvSpPr>
        <p:spPr>
          <a:xfrm>
            <a:off x="9548239" y="197547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35" name="Picture Placeholder 3">
            <a:extLst>
              <a:ext uri="{FF2B5EF4-FFF2-40B4-BE49-F238E27FC236}">
                <a16:creationId xmlns:a16="http://schemas.microsoft.com/office/drawing/2014/main" id="{897A7121-A588-46B7-AF5B-FDF684B00905}"/>
              </a:ext>
            </a:extLst>
          </p:cNvPr>
          <p:cNvSpPr>
            <a:spLocks noGrp="1" noChangeAspect="1"/>
          </p:cNvSpPr>
          <p:nvPr>
            <p:ph type="pic" sz="quarter" idx="41" hasCustomPrompt="1"/>
          </p:nvPr>
        </p:nvSpPr>
        <p:spPr>
          <a:xfrm>
            <a:off x="9548239" y="3289305"/>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36" name="Picture Placeholder 3">
            <a:extLst>
              <a:ext uri="{FF2B5EF4-FFF2-40B4-BE49-F238E27FC236}">
                <a16:creationId xmlns:a16="http://schemas.microsoft.com/office/drawing/2014/main" id="{89C5946B-4047-4FB3-AC49-D0F9A0F37808}"/>
              </a:ext>
            </a:extLst>
          </p:cNvPr>
          <p:cNvSpPr>
            <a:spLocks noGrp="1" noChangeAspect="1"/>
          </p:cNvSpPr>
          <p:nvPr>
            <p:ph type="pic" sz="quarter" idx="42" hasCustomPrompt="1"/>
          </p:nvPr>
        </p:nvSpPr>
        <p:spPr>
          <a:xfrm>
            <a:off x="9548239" y="4603136"/>
            <a:ext cx="2194560" cy="1234440"/>
          </a:xfrm>
          <a:solidFill>
            <a:schemeClr val="bg1">
              <a:lumMod val="85000"/>
            </a:schemeClr>
          </a:solidFill>
        </p:spPr>
        <p:txBody>
          <a:bodyPr vert="horz" lIns="0" tIns="0" rIns="0" bIns="548640" rtlCol="0" anchor="ctr">
            <a:noAutofit/>
          </a:bodyPr>
          <a:lstStyle>
            <a:lvl1pPr marL="0" indent="0" algn="ctr">
              <a:buNone/>
              <a:defRPr lang="en-US" sz="1800" dirty="0">
                <a:solidFill>
                  <a:schemeClr val="tx1"/>
                </a:solidFill>
              </a:defRPr>
            </a:lvl1pPr>
          </a:lstStyle>
          <a:p>
            <a:pPr lvl="0" algn="ctr"/>
            <a:r>
              <a:rPr lang="en-US"/>
              <a:t>Picture</a:t>
            </a:r>
          </a:p>
        </p:txBody>
      </p:sp>
      <p:sp>
        <p:nvSpPr>
          <p:cNvPr id="3" name="Footer Placeholder 2">
            <a:extLst>
              <a:ext uri="{FF2B5EF4-FFF2-40B4-BE49-F238E27FC236}">
                <a16:creationId xmlns:a16="http://schemas.microsoft.com/office/drawing/2014/main" id="{6CDC077E-289F-4AAE-B3F6-9B318C828A23}"/>
              </a:ext>
            </a:extLst>
          </p:cNvPr>
          <p:cNvSpPr>
            <a:spLocks noGrp="1"/>
          </p:cNvSpPr>
          <p:nvPr>
            <p:ph type="ftr" sz="quarter" idx="43"/>
          </p:nvPr>
        </p:nvSpPr>
        <p:spPr/>
        <p:txBody>
          <a:bodyPr/>
          <a:lstStyle/>
          <a:p>
            <a:pPr>
              <a:defRPr/>
            </a:pPr>
            <a:r>
              <a:rPr lang="en-US"/>
              <a:t>5G/6G SystemVue Update</a:t>
            </a:r>
          </a:p>
        </p:txBody>
      </p:sp>
      <p:sp>
        <p:nvSpPr>
          <p:cNvPr id="4" name="Title 3">
            <a:extLst>
              <a:ext uri="{FF2B5EF4-FFF2-40B4-BE49-F238E27FC236}">
                <a16:creationId xmlns:a16="http://schemas.microsoft.com/office/drawing/2014/main" id="{8F4F685A-9886-45FB-8B04-AB8597A67C3F}"/>
              </a:ext>
            </a:extLst>
          </p:cNvPr>
          <p:cNvSpPr>
            <a:spLocks noGrp="1"/>
          </p:cNvSpPr>
          <p:nvPr>
            <p:ph type="title" hasCustomPrompt="1"/>
          </p:nvPr>
        </p:nvSpPr>
        <p:spPr/>
        <p:txBody>
          <a:bodyPr/>
          <a:lstStyle>
            <a:lvl1pPr>
              <a:defRPr/>
            </a:lvl1pPr>
          </a:lstStyle>
          <a:p>
            <a:r>
              <a:rPr lang="en-US"/>
              <a:t>Photo Mosaic Layout</a:t>
            </a:r>
          </a:p>
        </p:txBody>
      </p:sp>
    </p:spTree>
    <p:extLst>
      <p:ext uri="{BB962C8B-B14F-4D97-AF65-F5344CB8AC3E}">
        <p14:creationId xmlns:p14="http://schemas.microsoft.com/office/powerpoint/2010/main" val="3740108536"/>
      </p:ext>
    </p:extLst>
  </p:cSld>
  <p:clrMapOvr>
    <a:masterClrMapping/>
  </p:clrMapOvr>
  <p:hf sldNum="0"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lank page with headlin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2C5B2393-3FF9-88AD-37CD-FBA6BB21CFD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3">
            <a:extLst>
              <a:ext uri="{FF2B5EF4-FFF2-40B4-BE49-F238E27FC236}">
                <a16:creationId xmlns:a16="http://schemas.microsoft.com/office/drawing/2014/main" id="{5261C7FF-8BC3-25DC-F421-F8C1B0AE6F32}"/>
              </a:ext>
            </a:extLst>
          </p:cNvPr>
          <p:cNvSpPr>
            <a:spLocks noGrp="1"/>
          </p:cNvSpPr>
          <p:nvPr>
            <p:ph type="ftr" sz="quarter" idx="33"/>
          </p:nvPr>
        </p:nvSpPr>
        <p:spPr/>
        <p:txBody>
          <a:bodyPr/>
          <a:lstStyle>
            <a:lvl1pPr>
              <a:defRPr/>
            </a:lvl1pPr>
          </a:lstStyle>
          <a:p>
            <a:pPr>
              <a:defRPr/>
            </a:pPr>
            <a:r>
              <a:rPr lang="en-US"/>
              <a:t>5G/6G SystemVue Update</a:t>
            </a:r>
          </a:p>
        </p:txBody>
      </p:sp>
    </p:spTree>
    <p:extLst>
      <p:ext uri="{BB962C8B-B14F-4D97-AF65-F5344CB8AC3E}">
        <p14:creationId xmlns:p14="http://schemas.microsoft.com/office/powerpoint/2010/main" val="15147712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AB186722-836E-69D5-BB9A-820DD2941A77}"/>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
          <p:cNvSpPr>
            <a:spLocks noGrp="1"/>
          </p:cNvSpPr>
          <p:nvPr>
            <p:ph type="body" sz="quarter" idx="33"/>
          </p:nvPr>
        </p:nvSpPr>
        <p:spPr>
          <a:xfrm>
            <a:off x="694944"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3"/>
          <p:cNvSpPr>
            <a:spLocks noGrp="1"/>
          </p:cNvSpPr>
          <p:nvPr>
            <p:ph type="title"/>
          </p:nvPr>
        </p:nvSpPr>
        <p:spPr>
          <a:xfrm>
            <a:off x="685800" y="548640"/>
            <a:ext cx="10515600" cy="430887"/>
          </a:xfrm>
          <a:prstGeom prst="rect">
            <a:avLst/>
          </a:prstGeom>
        </p:spPr>
        <p:txBody>
          <a:bodyPr rtlCol="0"/>
          <a:lstStyle>
            <a:lvl1pPr>
              <a:defRPr sz="2800"/>
            </a:lvl1pPr>
          </a:lstStyle>
          <a:p>
            <a:r>
              <a:rPr lang="en-US"/>
              <a:t>Click to edit Master title style</a:t>
            </a:r>
          </a:p>
        </p:txBody>
      </p:sp>
      <p:sp>
        <p:nvSpPr>
          <p:cNvPr id="4" name="Footer Placeholder 3">
            <a:extLst>
              <a:ext uri="{FF2B5EF4-FFF2-40B4-BE49-F238E27FC236}">
                <a16:creationId xmlns:a16="http://schemas.microsoft.com/office/drawing/2014/main" id="{FCBECE28-30E7-2ABD-7C2B-84D807B84F6C}"/>
              </a:ext>
            </a:extLst>
          </p:cNvPr>
          <p:cNvSpPr>
            <a:spLocks noGrp="1"/>
          </p:cNvSpPr>
          <p:nvPr>
            <p:ph type="ftr" sz="quarter" idx="34"/>
          </p:nvPr>
        </p:nvSpPr>
        <p:spPr/>
        <p:txBody>
          <a:bodyPr/>
          <a:lstStyle>
            <a:lvl1pPr>
              <a:defRPr/>
            </a:lvl1pPr>
          </a:lstStyle>
          <a:p>
            <a:pPr>
              <a:defRPr/>
            </a:pPr>
            <a:endParaRPr lang="en-US"/>
          </a:p>
        </p:txBody>
      </p:sp>
    </p:spTree>
    <p:extLst>
      <p:ext uri="{BB962C8B-B14F-4D97-AF65-F5344CB8AC3E}">
        <p14:creationId xmlns:p14="http://schemas.microsoft.com/office/powerpoint/2010/main" val="28349948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2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D84D63C0-085C-683A-C0A7-D9F299692FA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0" name="Text Placeholder 2"/>
          <p:cNvSpPr>
            <a:spLocks noGrp="1"/>
          </p:cNvSpPr>
          <p:nvPr>
            <p:ph type="body" sz="quarter" idx="33"/>
          </p:nvPr>
        </p:nvSpPr>
        <p:spPr>
          <a:xfrm>
            <a:off x="695103"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p:cNvSpPr>
            <a:spLocks noGrp="1"/>
          </p:cNvSpPr>
          <p:nvPr>
            <p:ph type="body" sz="quarter" idx="34"/>
          </p:nvPr>
        </p:nvSpPr>
        <p:spPr>
          <a:xfrm>
            <a:off x="6096000"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A228C385-C0C9-BD03-2619-B796253A3CF9}"/>
              </a:ext>
            </a:extLst>
          </p:cNvPr>
          <p:cNvSpPr>
            <a:spLocks noGrp="1"/>
          </p:cNvSpPr>
          <p:nvPr>
            <p:ph type="ftr" sz="quarter" idx="35"/>
          </p:nvPr>
        </p:nvSpPr>
        <p:spPr/>
        <p:txBody>
          <a:bodyPr/>
          <a:lstStyle>
            <a:lvl1pPr>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EC4D2ADB-4816-A603-A068-C49AD21C60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6904480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3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814329E-E7A4-C1F5-B842-7C8994A7C05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20"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1"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
          <p:cNvSpPr>
            <a:spLocks noGrp="1"/>
          </p:cNvSpPr>
          <p:nvPr>
            <p:ph type="body" sz="quarter" idx="33"/>
          </p:nvPr>
        </p:nvSpPr>
        <p:spPr>
          <a:xfrm>
            <a:off x="695103"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sz="quarter" idx="34"/>
          </p:nvPr>
        </p:nvSpPr>
        <p:spPr>
          <a:xfrm>
            <a:off x="42672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sz="quarter" idx="35"/>
          </p:nvPr>
        </p:nvSpPr>
        <p:spPr>
          <a:xfrm>
            <a:off x="78486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71A02DD8-6E03-AB17-FB62-9008C20F9F9A}"/>
              </a:ext>
            </a:extLst>
          </p:cNvPr>
          <p:cNvSpPr>
            <a:spLocks noGrp="1"/>
          </p:cNvSpPr>
          <p:nvPr>
            <p:ph type="ftr" sz="quarter" idx="36"/>
          </p:nvPr>
        </p:nvSpPr>
        <p:spPr/>
        <p:txBody>
          <a:bodyPr/>
          <a:lstStyle>
            <a:lvl1pPr>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265D6725-E401-742F-557A-C804CFE9A6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3902762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Slide Photo Backgroun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9B63804-905D-5F4B-C249-8950559E0954}"/>
              </a:ext>
            </a:extLst>
          </p:cNvPr>
          <p:cNvSpPr/>
          <p:nvPr/>
        </p:nvSpPr>
        <p:spPr>
          <a:xfrm>
            <a:off x="0" y="0"/>
            <a:ext cx="1218882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9" descr="Frame">
            <a:extLst>
              <a:ext uri="{FF2B5EF4-FFF2-40B4-BE49-F238E27FC236}">
                <a16:creationId xmlns:a16="http://schemas.microsoft.com/office/drawing/2014/main" id="{D11B9FA2-E495-8079-9B07-2EB436898B9A}"/>
              </a:ext>
            </a:extLst>
          </p:cNvPr>
          <p:cNvPicPr>
            <a:picLocks noChangeAspect="1"/>
          </p:cNvPicPr>
          <p:nvPr/>
        </p:nvPicPr>
        <p:blipFill>
          <a:blip r:embed="rId2"/>
          <a:stretch>
            <a:fillRect/>
          </a:stretch>
        </p:blipFill>
        <p:spPr>
          <a:xfrm>
            <a:off x="830263" y="352425"/>
            <a:ext cx="1252537" cy="219075"/>
          </a:xfrm>
          <a:prstGeom prst="rect">
            <a:avLst/>
          </a:prstGeom>
        </p:spPr>
      </p:pic>
      <p:sp>
        <p:nvSpPr>
          <p:cNvPr id="58" name="Picture Placeholder 57"/>
          <p:cNvSpPr>
            <a:spLocks noGrp="1"/>
          </p:cNvSpPr>
          <p:nvPr>
            <p:ph type="pic" sz="quarter" idx="13"/>
          </p:nvPr>
        </p:nvSpPr>
        <p:spPr>
          <a:xfrm>
            <a:off x="0" y="-543"/>
            <a:ext cx="12192000" cy="6835775"/>
          </a:xfrm>
          <a:prstGeom prst="rect">
            <a:avLst/>
          </a:prstGeom>
        </p:spPr>
        <p:txBody>
          <a:bodyPr/>
          <a:lstStyle>
            <a:lvl1pPr marL="0" indent="0">
              <a:buNone/>
              <a:defRPr/>
            </a:lvl1pPr>
          </a:lstStyle>
          <a:p>
            <a:pPr lvl="0"/>
            <a:r>
              <a:rPr lang="en-US" noProof="0"/>
              <a:t>Click icon to add picture</a:t>
            </a:r>
          </a:p>
        </p:txBody>
      </p:sp>
      <p:sp>
        <p:nvSpPr>
          <p:cNvPr id="16"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9"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AAE9733B-D051-CA0D-A097-EDC439F924DF}"/>
              </a:ext>
            </a:extLst>
          </p:cNvPr>
          <p:cNvSpPr>
            <a:spLocks noGrp="1"/>
          </p:cNvSpPr>
          <p:nvPr>
            <p:ph type="ftr" sz="quarter" idx="14"/>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Logo&#10;&#10;Description automatically generated">
            <a:extLst>
              <a:ext uri="{FF2B5EF4-FFF2-40B4-BE49-F238E27FC236}">
                <a16:creationId xmlns:a16="http://schemas.microsoft.com/office/drawing/2014/main" id="{5A14E750-4461-2A2E-3B34-9ACF8D329B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11260175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Slide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262A2DC-368D-AA93-908A-5DC233269E0B}"/>
              </a:ext>
            </a:extLst>
          </p:cNvPr>
          <p:cNvPicPr>
            <a:picLocks noChangeAspect="1"/>
          </p:cNvPicPr>
          <p:nvPr/>
        </p:nvPicPr>
        <p:blipFill>
          <a:blip r:embed="rId2"/>
          <a:stretch>
            <a:fillRect/>
          </a:stretch>
        </p:blipFill>
        <p:spPr>
          <a:xfrm>
            <a:off x="830263" y="352425"/>
            <a:ext cx="1252537" cy="219075"/>
          </a:xfrm>
          <a:prstGeom prst="rect">
            <a:avLst/>
          </a:prstGeom>
        </p:spPr>
      </p:pic>
      <p:sp>
        <p:nvSpPr>
          <p:cNvPr id="3" name="Rectangle 2">
            <a:extLst>
              <a:ext uri="{FF2B5EF4-FFF2-40B4-BE49-F238E27FC236}">
                <a16:creationId xmlns:a16="http://schemas.microsoft.com/office/drawing/2014/main" id="{42D1A9CF-3A68-0E05-04D4-7B8E7F7D9E9B}"/>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err="1"/>
          </a:p>
        </p:txBody>
      </p:sp>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4" name="Footer Placeholder 1">
            <a:extLst>
              <a:ext uri="{FF2B5EF4-FFF2-40B4-BE49-F238E27FC236}">
                <a16:creationId xmlns:a16="http://schemas.microsoft.com/office/drawing/2014/main" id="{690FC513-AEB6-92BF-0350-86F1686B6418}"/>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Logo&#10;&#10;Description automatically generated">
            <a:extLst>
              <a:ext uri="{FF2B5EF4-FFF2-40B4-BE49-F238E27FC236}">
                <a16:creationId xmlns:a16="http://schemas.microsoft.com/office/drawing/2014/main" id="{1FC6EF96-6F36-7403-7179-D51B713076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3298486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Black with Watermar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BE56A-FB54-D3EB-6A29-0A5E0B44CF04}"/>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err="1"/>
          </a:p>
        </p:txBody>
      </p:sp>
      <p:pic>
        <p:nvPicPr>
          <p:cNvPr id="3" name="Picture 4">
            <a:extLst>
              <a:ext uri="{FF2B5EF4-FFF2-40B4-BE49-F238E27FC236}">
                <a16:creationId xmlns:a16="http://schemas.microsoft.com/office/drawing/2014/main" id="{F965DD1B-BD56-716F-996D-7815BE35D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rame">
            <a:extLst>
              <a:ext uri="{FF2B5EF4-FFF2-40B4-BE49-F238E27FC236}">
                <a16:creationId xmlns:a16="http://schemas.microsoft.com/office/drawing/2014/main" id="{C67B9B07-86CD-D520-0540-43B7C52BD7BC}"/>
              </a:ext>
            </a:extLst>
          </p:cNvPr>
          <p:cNvPicPr>
            <a:picLocks noChangeAspect="1"/>
          </p:cNvPicPr>
          <p:nvPr/>
        </p:nvPicPr>
        <p:blipFill>
          <a:blip r:embed="rId3"/>
          <a:stretch>
            <a:fillRect/>
          </a:stretch>
        </p:blipFill>
        <p:spPr>
          <a:xfrm>
            <a:off x="830263" y="352425"/>
            <a:ext cx="1252537" cy="219075"/>
          </a:xfrm>
          <a:prstGeom prst="rect">
            <a:avLst/>
          </a:prstGeom>
        </p:spPr>
      </p:pic>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5" name="Footer Placeholder 1">
            <a:extLst>
              <a:ext uri="{FF2B5EF4-FFF2-40B4-BE49-F238E27FC236}">
                <a16:creationId xmlns:a16="http://schemas.microsoft.com/office/drawing/2014/main" id="{8DA350B7-CD7F-7A52-9C12-FFEB90239EE7}"/>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Logo&#10;&#10;Description automatically generated">
            <a:extLst>
              <a:ext uri="{FF2B5EF4-FFF2-40B4-BE49-F238E27FC236}">
                <a16:creationId xmlns:a16="http://schemas.microsoft.com/office/drawing/2014/main" id="{267D410F-8B65-C14C-1DA5-2ADE316D2D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30788267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Slide Wav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35CDC9-0C2D-2440-1875-147DD0277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Users/franky/Documents/huge/Keysight/brandin/powerpoint/- Branding/Frame.svgFrame">
            <a:extLst>
              <a:ext uri="{FF2B5EF4-FFF2-40B4-BE49-F238E27FC236}">
                <a16:creationId xmlns:a16="http://schemas.microsoft.com/office/drawing/2014/main" id="{06AC58FA-DF8D-1FE2-8B5E-97F2F0F1D6D1}"/>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44" name="Title 1"/>
          <p:cNvSpPr>
            <a:spLocks noGrp="1"/>
          </p:cNvSpPr>
          <p:nvPr>
            <p:ph type="title"/>
          </p:nvPr>
        </p:nvSpPr>
        <p:spPr>
          <a:xfrm>
            <a:off x="851276" y="3191676"/>
            <a:ext cx="10515600" cy="1325563"/>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55"/>
          <p:cNvSpPr>
            <a:spLocks noGrp="1"/>
          </p:cNvSpPr>
          <p:nvPr>
            <p:ph type="body" sz="quarter" idx="12"/>
          </p:nvPr>
        </p:nvSpPr>
        <p:spPr>
          <a:xfrm>
            <a:off x="854434" y="5076567"/>
            <a:ext cx="619042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ECAB0150-0EB2-98A2-2A9B-AF49D65C880E}"/>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67D2EBFB-6B5C-B8B2-A3CE-C9F954AA6D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6849295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F2FB-6CCD-975D-1E9D-76B630B646BB}"/>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8C74984D-9C81-C4D5-EF43-477DB353B0C4}"/>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5" name="Text Placeholder 4"/>
          <p:cNvSpPr>
            <a:spLocks noGrp="1"/>
          </p:cNvSpPr>
          <p:nvPr>
            <p:ph type="body" sz="quarter" idx="10"/>
          </p:nvPr>
        </p:nvSpPr>
        <p:spPr>
          <a:xfrm>
            <a:off x="6502141"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11"/>
          </p:nvPr>
        </p:nvSpPr>
        <p:spPr>
          <a:xfrm>
            <a:off x="694944"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nchor="b"/>
          <a:lstStyle/>
          <a:p>
            <a:r>
              <a:rPr lang="en-US"/>
              <a:t>Click to edit Master title style</a:t>
            </a:r>
          </a:p>
        </p:txBody>
      </p:sp>
      <p:sp>
        <p:nvSpPr>
          <p:cNvPr id="4" name="Footer Placeholder 1">
            <a:extLst>
              <a:ext uri="{FF2B5EF4-FFF2-40B4-BE49-F238E27FC236}">
                <a16:creationId xmlns:a16="http://schemas.microsoft.com/office/drawing/2014/main" id="{6181E556-5D9C-8288-B064-557607CAE662}"/>
              </a:ext>
            </a:extLst>
          </p:cNvPr>
          <p:cNvSpPr>
            <a:spLocks noGrp="1"/>
          </p:cNvSpPr>
          <p:nvPr>
            <p:ph type="ftr" sz="quarter" idx="12"/>
          </p:nvPr>
        </p:nvSpPr>
        <p:spPr/>
        <p:txBody>
          <a:bodyPr/>
          <a:lstStyle>
            <a:lvl1pPr>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B5BFFCC8-BD27-A76D-51D6-C309EB43AA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5390568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Agenda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35A9-F531-13CD-E57F-1E6C11E1DD1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C5F5FBE2-A117-0261-F482-07B7BCA196FA}"/>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Footer Placeholder 1">
            <a:extLst>
              <a:ext uri="{FF2B5EF4-FFF2-40B4-BE49-F238E27FC236}">
                <a16:creationId xmlns:a16="http://schemas.microsoft.com/office/drawing/2014/main" id="{F7B8331C-FA36-F748-3809-C1CE12C43496}"/>
              </a:ext>
            </a:extLst>
          </p:cNvPr>
          <p:cNvSpPr>
            <a:spLocks noGrp="1"/>
          </p:cNvSpPr>
          <p:nvPr>
            <p:ph type="ftr" sz="quarter" idx="33"/>
          </p:nvPr>
        </p:nvSpPr>
        <p:spPr/>
        <p:txBody>
          <a:bodyPr/>
          <a:lstStyle>
            <a:lvl1pPr>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C2F8EB4C-3EE0-B9AF-40B1-ED59A2267D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4093935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bg1"/>
        </a:solidFill>
        <a:effectLst/>
      </p:bgPr>
    </p:bg>
    <p:spTree>
      <p:nvGrpSpPr>
        <p:cNvPr id="1" name=""/>
        <p:cNvGrpSpPr/>
        <p:nvPr/>
      </p:nvGrpSpPr>
      <p:grpSpPr>
        <a:xfrm>
          <a:off x="0" y="0"/>
          <a:ext cx="0" cy="0"/>
          <a:chOff x="0" y="0"/>
          <a:chExt cx="0" cy="0"/>
        </a:xfrm>
      </p:grpSpPr>
      <p:sp>
        <p:nvSpPr>
          <p:cNvPr id="13" name="Texture">
            <a:extLst>
              <a:ext uri="{FF2B5EF4-FFF2-40B4-BE49-F238E27FC236}">
                <a16:creationId xmlns:a16="http://schemas.microsoft.com/office/drawing/2014/main" id="{CE3183E7-4A32-4F91-8AF8-C43C846072F3}"/>
              </a:ext>
            </a:extLst>
          </p:cNvPr>
          <p:cNvSpPr/>
          <p:nvPr/>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9" name="Affiliation">
            <a:extLst>
              <a:ext uri="{FF2B5EF4-FFF2-40B4-BE49-F238E27FC236}">
                <a16:creationId xmlns:a16="http://schemas.microsoft.com/office/drawing/2014/main" id="{39EF96E8-8057-43E5-A862-D955F5E6F29D}"/>
              </a:ext>
            </a:extLst>
          </p:cNvPr>
          <p:cNvSpPr>
            <a:spLocks noGrp="1"/>
          </p:cNvSpPr>
          <p:nvPr>
            <p:ph type="body" sz="quarter" idx="18" hasCustomPrompt="1"/>
          </p:nvPr>
        </p:nvSpPr>
        <p:spPr>
          <a:xfrm>
            <a:off x="1776819" y="5140293"/>
            <a:ext cx="3248007" cy="4062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600" b="0" i="1" cap="none" spc="60" baseline="0" dirty="0">
                <a:solidFill>
                  <a:schemeClr val="tx1">
                    <a:lumMod val="65000"/>
                    <a:lumOff val="35000"/>
                  </a:schemeClr>
                </a:solidFill>
                <a:latin typeface="+mj-lt"/>
                <a:ea typeface="+mj-ea"/>
                <a:cs typeface="+mj-cs"/>
              </a:defRPr>
            </a:lvl1pPr>
          </a:lstStyle>
          <a:p>
            <a:pPr marL="182875" lvl="0" indent="-182875">
              <a:spcBef>
                <a:spcPct val="0"/>
              </a:spcBef>
            </a:pPr>
            <a:r>
              <a:rPr lang="en-US"/>
              <a:t>Title / Company Name</a:t>
            </a:r>
          </a:p>
        </p:txBody>
      </p:sp>
      <p:sp>
        <p:nvSpPr>
          <p:cNvPr id="8" name="Name">
            <a:extLst>
              <a:ext uri="{FF2B5EF4-FFF2-40B4-BE49-F238E27FC236}">
                <a16:creationId xmlns:a16="http://schemas.microsoft.com/office/drawing/2014/main" id="{B25ECA0C-C715-4AD0-9C0F-8BF3F52AAC6F}"/>
              </a:ext>
            </a:extLst>
          </p:cNvPr>
          <p:cNvSpPr>
            <a:spLocks noGrp="1"/>
          </p:cNvSpPr>
          <p:nvPr>
            <p:ph type="body" sz="quarter" idx="15" hasCustomPrompt="1"/>
          </p:nvPr>
        </p:nvSpPr>
        <p:spPr>
          <a:xfrm>
            <a:off x="1776819" y="4734029"/>
            <a:ext cx="3248007" cy="4062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600" b="0" i="1" cap="none" spc="60" baseline="0" dirty="0">
                <a:solidFill>
                  <a:schemeClr val="tx1">
                    <a:lumMod val="75000"/>
                    <a:lumOff val="25000"/>
                  </a:schemeClr>
                </a:solidFill>
                <a:latin typeface="+mj-lt"/>
                <a:ea typeface="+mj-ea"/>
                <a:cs typeface="+mj-cs"/>
              </a:defRPr>
            </a:lvl1pPr>
          </a:lstStyle>
          <a:p>
            <a:pPr marL="182875" lvl="0" indent="-182875">
              <a:spcBef>
                <a:spcPct val="0"/>
              </a:spcBef>
            </a:pPr>
            <a:r>
              <a:rPr lang="en-US"/>
              <a:t>Name</a:t>
            </a:r>
          </a:p>
        </p:txBody>
      </p:sp>
      <p:sp>
        <p:nvSpPr>
          <p:cNvPr id="2" name="Quote">
            <a:extLst>
              <a:ext uri="{FF2B5EF4-FFF2-40B4-BE49-F238E27FC236}">
                <a16:creationId xmlns:a16="http://schemas.microsoft.com/office/drawing/2014/main" id="{86824591-1B5F-489A-9593-4CEFC4B3EE2A}"/>
              </a:ext>
            </a:extLst>
          </p:cNvPr>
          <p:cNvSpPr>
            <a:spLocks noGrp="1"/>
          </p:cNvSpPr>
          <p:nvPr>
            <p:ph type="title" hasCustomPrompt="1"/>
          </p:nvPr>
        </p:nvSpPr>
        <p:spPr>
          <a:xfrm>
            <a:off x="1776820" y="1454533"/>
            <a:ext cx="8636427" cy="3279495"/>
          </a:xfrm>
          <a:ln w="19050">
            <a:solidFill>
              <a:schemeClr val="tx1">
                <a:lumMod val="75000"/>
                <a:lumOff val="25000"/>
              </a:schemeClr>
            </a:solidFill>
            <a:miter lim="800000"/>
          </a:ln>
        </p:spPr>
        <p:txBody>
          <a:bodyPr vert="horz" lIns="182880" tIns="91440" rIns="182880" bIns="91440" rtlCol="0" anchor="t">
            <a:noAutofit/>
          </a:bodyPr>
          <a:lstStyle>
            <a:lvl1pPr>
              <a:lnSpc>
                <a:spcPct val="100000"/>
              </a:lnSpc>
              <a:defRPr lang="en-US" dirty="0">
                <a:solidFill>
                  <a:schemeClr val="tx1">
                    <a:lumMod val="85000"/>
                    <a:lumOff val="15000"/>
                  </a:schemeClr>
                </a:solidFill>
              </a:defRPr>
            </a:lvl1pPr>
          </a:lstStyle>
          <a:p>
            <a:pPr marL="0" lvl="0">
              <a:lnSpc>
                <a:spcPct val="100000"/>
              </a:lnSpc>
            </a:pPr>
            <a:r>
              <a:rPr lang="en-US"/>
              <a:t>Quote layout.</a:t>
            </a:r>
          </a:p>
        </p:txBody>
      </p:sp>
      <p:grpSp>
        <p:nvGrpSpPr>
          <p:cNvPr id="22" name="Quote_Box">
            <a:extLst>
              <a:ext uri="{FF2B5EF4-FFF2-40B4-BE49-F238E27FC236}">
                <a16:creationId xmlns:a16="http://schemas.microsoft.com/office/drawing/2014/main" id="{16644DA2-FD5C-4132-871A-2F4CC3B9C325}"/>
              </a:ext>
            </a:extLst>
          </p:cNvPr>
          <p:cNvGrpSpPr>
            <a:grpSpLocks noChangeAspect="1"/>
          </p:cNvGrpSpPr>
          <p:nvPr/>
        </p:nvGrpSpPr>
        <p:grpSpPr>
          <a:xfrm>
            <a:off x="1127851" y="1454532"/>
            <a:ext cx="648005" cy="648005"/>
            <a:chOff x="1127850" y="1457847"/>
            <a:chExt cx="648005" cy="648005"/>
          </a:xfrm>
        </p:grpSpPr>
        <p:sp>
          <p:nvSpPr>
            <p:cNvPr id="23" name="Quote_Box">
              <a:extLst>
                <a:ext uri="{FF2B5EF4-FFF2-40B4-BE49-F238E27FC236}">
                  <a16:creationId xmlns:a16="http://schemas.microsoft.com/office/drawing/2014/main" id="{F8742923-446F-4F3E-A318-7D750E032EAE}"/>
                </a:ext>
              </a:extLst>
            </p:cNvPr>
            <p:cNvSpPr/>
            <p:nvPr/>
          </p:nvSpPr>
          <p:spPr>
            <a:xfrm>
              <a:off x="1127850" y="1457847"/>
              <a:ext cx="648005" cy="648005"/>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44" lvl="0" indent="-285744" algn="ctr" defTabSz="914377">
                <a:lnSpc>
                  <a:spcPct val="90000"/>
                </a:lnSpc>
                <a:spcBef>
                  <a:spcPct val="0"/>
                </a:spcBef>
                <a:buFont typeface="Arial" panose="020B0604020202020204" pitchFamily="34" charset="0"/>
                <a:buNone/>
              </a:pPr>
              <a:endParaRPr lang="en-US" sz="3200" b="1" i="0" cap="all" spc="60" baseline="0">
                <a:solidFill>
                  <a:schemeClr val="accent2"/>
                </a:solidFill>
                <a:latin typeface="+mj-lt"/>
                <a:ea typeface="+mj-ea"/>
                <a:cs typeface="+mj-cs"/>
              </a:endParaRPr>
            </a:p>
          </p:txBody>
        </p:sp>
        <p:sp>
          <p:nvSpPr>
            <p:cNvPr id="24" name="Icon">
              <a:extLst>
                <a:ext uri="{FF2B5EF4-FFF2-40B4-BE49-F238E27FC236}">
                  <a16:creationId xmlns:a16="http://schemas.microsoft.com/office/drawing/2014/main" id="{64D02E25-A2AE-488C-8479-BFF4596F0CD1}"/>
                </a:ext>
              </a:extLst>
            </p:cNvPr>
            <p:cNvSpPr>
              <a:spLocks noChangeAspect="1" noEditPoints="1"/>
            </p:cNvSpPr>
            <p:nvPr/>
          </p:nvSpPr>
          <p:spPr bwMode="auto">
            <a:xfrm>
              <a:off x="1300876" y="1648350"/>
              <a:ext cx="301952" cy="2377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grpSp>
      <p:sp>
        <p:nvSpPr>
          <p:cNvPr id="3" name="Footer Placeholder 2">
            <a:extLst>
              <a:ext uri="{FF2B5EF4-FFF2-40B4-BE49-F238E27FC236}">
                <a16:creationId xmlns:a16="http://schemas.microsoft.com/office/drawing/2014/main" id="{88DB22BC-764C-491D-888B-64DE8D2F75FD}"/>
              </a:ext>
            </a:extLst>
          </p:cNvPr>
          <p:cNvSpPr>
            <a:spLocks noGrp="1"/>
          </p:cNvSpPr>
          <p:nvPr>
            <p:ph type="ftr" sz="quarter" idx="19"/>
          </p:nvPr>
        </p:nvSpPr>
        <p:spPr/>
        <p:txBody>
          <a:bodyPr/>
          <a:lstStyle/>
          <a:p>
            <a:pPr>
              <a:defRPr/>
            </a:pPr>
            <a:r>
              <a:rPr lang="en-US"/>
              <a:t>5G/6G SystemVue Update</a:t>
            </a:r>
          </a:p>
        </p:txBody>
      </p:sp>
      <p:sp>
        <p:nvSpPr>
          <p:cNvPr id="26" name="Slide Number">
            <a:extLst>
              <a:ext uri="{FF2B5EF4-FFF2-40B4-BE49-F238E27FC236}">
                <a16:creationId xmlns:a16="http://schemas.microsoft.com/office/drawing/2014/main" id="{3BF195AF-9651-4702-B588-B7C0FCFE2DB2}"/>
              </a:ext>
            </a:extLst>
          </p:cNvPr>
          <p:cNvSpPr txBox="1">
            <a:spLocks/>
          </p:cNvSpPr>
          <p:nvPr/>
        </p:nvSpPr>
        <p:spPr bwMode="gray">
          <a:xfrm>
            <a:off x="11006978" y="6447297"/>
            <a:ext cx="735823"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z="1000" smtClean="0">
                <a:solidFill>
                  <a:schemeClr val="bg1">
                    <a:lumMod val="65000"/>
                  </a:schemeClr>
                </a:solidFill>
              </a:rPr>
              <a:pPr/>
              <a:t>‹#›</a:t>
            </a:fld>
            <a:endParaRPr lang="en-US" sz="1000">
              <a:solidFill>
                <a:schemeClr val="bg1">
                  <a:lumMod val="65000"/>
                </a:schemeClr>
              </a:solidFill>
            </a:endParaRPr>
          </a:p>
        </p:txBody>
      </p:sp>
      <p:grpSp>
        <p:nvGrpSpPr>
          <p:cNvPr id="27" name="Logo">
            <a:extLst>
              <a:ext uri="{FF2B5EF4-FFF2-40B4-BE49-F238E27FC236}">
                <a16:creationId xmlns:a16="http://schemas.microsoft.com/office/drawing/2014/main" id="{D793CBCB-9D3E-4FB2-9244-94F5FE9EB03D}"/>
              </a:ext>
            </a:extLst>
          </p:cNvPr>
          <p:cNvGrpSpPr>
            <a:grpSpLocks noChangeAspect="1"/>
          </p:cNvGrpSpPr>
          <p:nvPr/>
        </p:nvGrpSpPr>
        <p:grpSpPr bwMode="black">
          <a:xfrm>
            <a:off x="428653" y="6447297"/>
            <a:ext cx="914400" cy="214552"/>
            <a:chOff x="1231901" y="5359401"/>
            <a:chExt cx="11210925" cy="2630487"/>
          </a:xfrm>
        </p:grpSpPr>
        <p:sp>
          <p:nvSpPr>
            <p:cNvPr id="28" name="Freeform 5">
              <a:extLst>
                <a:ext uri="{FF2B5EF4-FFF2-40B4-BE49-F238E27FC236}">
                  <a16:creationId xmlns:a16="http://schemas.microsoft.com/office/drawing/2014/main" id="{5CA6D27F-C163-4B78-8C9F-63F81E7A86B3}"/>
                </a:ext>
              </a:extLst>
            </p:cNvPr>
            <p:cNvSpPr>
              <a:spLocks noEditPoints="1"/>
            </p:cNvSpPr>
            <p:nvPr/>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9" name="Freeform 6">
              <a:extLst>
                <a:ext uri="{FF2B5EF4-FFF2-40B4-BE49-F238E27FC236}">
                  <a16:creationId xmlns:a16="http://schemas.microsoft.com/office/drawing/2014/main" id="{2CF469B8-42CE-43E7-A089-ED56DA2D857D}"/>
                </a:ext>
              </a:extLst>
            </p:cNvPr>
            <p:cNvSpPr>
              <a:spLocks/>
            </p:cNvSpPr>
            <p:nvPr/>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451964507"/>
      </p:ext>
    </p:extLst>
  </p:cSld>
  <p:clrMapOvr>
    <a:masterClrMapping/>
  </p:clrMapOvr>
  <p:hf sldNum="0"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IT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B10A-2D9E-D86B-8AF9-6292688C254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BB246A36-1E77-799B-ECBB-8CB3D5D793B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0506AE39-641A-E1D4-3E8D-8C11EA93A44B}"/>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controlled under the International Traffic in Arms Regulations (ITAR). Diversion contrary to U.S. law is prohibited. </a:t>
            </a:r>
            <a:br>
              <a:rPr lang="en-US" altLang="en-US" sz="900">
                <a:solidFill>
                  <a:srgbClr val="7F7F7F"/>
                </a:solidFill>
              </a:rPr>
            </a:br>
            <a:r>
              <a:rPr lang="en-US" altLang="en-US" sz="900">
                <a:solidFill>
                  <a:srgbClr val="7F7F7F"/>
                </a:solidFill>
              </a:rPr>
              <a:t>U.S. Department of State authorization is required prior to export, re-export, transfer, or retransfer to foreign persons or parties.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 name="Footer Placeholder 1">
            <a:extLst>
              <a:ext uri="{FF2B5EF4-FFF2-40B4-BE49-F238E27FC236}">
                <a16:creationId xmlns:a16="http://schemas.microsoft.com/office/drawing/2014/main" id="{C10DE3C6-A5B5-52B4-441A-D5FD5E04A5A8}"/>
              </a:ext>
            </a:extLst>
          </p:cNvPr>
          <p:cNvSpPr>
            <a:spLocks noGrp="1"/>
          </p:cNvSpPr>
          <p:nvPr>
            <p:ph type="ftr" sz="quarter" idx="33"/>
          </p:nvPr>
        </p:nvSpPr>
        <p:spPr/>
        <p:txBody>
          <a:bodyPr/>
          <a:lstStyle>
            <a:lvl1pPr>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5F173737-91B3-0B77-99D0-F02B9723A7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40282089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E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6EAF-5363-2C8B-EEA6-E53DFF2D12A6}"/>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5B645A11-2AE6-9469-A8E8-ABE2EDC165D6}"/>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49EDD048-919A-789F-3342-951B9163A78E}"/>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subject to the Export Administration Regulations (EAR). Diversion contrary to U.S. law is prohibited. </a:t>
            </a:r>
            <a:br>
              <a:rPr lang="en-US" altLang="en-US" sz="900">
                <a:solidFill>
                  <a:srgbClr val="7F7F7F"/>
                </a:solidFill>
              </a:rPr>
            </a:br>
            <a:r>
              <a:rPr lang="en-US" altLang="en-US" sz="900">
                <a:solidFill>
                  <a:srgbClr val="7F7F7F"/>
                </a:solidFill>
              </a:rPr>
              <a:t>U.S. Department of Commerce authorization may be required prior to export, re-export, transfer, or retransfer to certain destinations or foreign persons.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 name="Footer Placeholder 1">
            <a:extLst>
              <a:ext uri="{FF2B5EF4-FFF2-40B4-BE49-F238E27FC236}">
                <a16:creationId xmlns:a16="http://schemas.microsoft.com/office/drawing/2014/main" id="{4E97362C-F15F-3CDD-B22F-1F5C5FABDCAA}"/>
              </a:ext>
            </a:extLst>
          </p:cNvPr>
          <p:cNvSpPr>
            <a:spLocks noGrp="1"/>
          </p:cNvSpPr>
          <p:nvPr>
            <p:ph type="ftr" sz="quarter" idx="33"/>
          </p:nvPr>
        </p:nvSpPr>
        <p:spPr/>
        <p:txBody>
          <a:bodyPr/>
          <a:lstStyle>
            <a:lvl1pPr>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FE114598-7837-4A30-BD32-B64A82E90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8730089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ondary Divider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4CB6305E-76C3-2E4E-E372-EF9CD5E67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0392" y="376346"/>
            <a:ext cx="9553902" cy="1325563"/>
          </a:xfrm>
          <a:prstGeom prst="rect">
            <a:avLst/>
          </a:prstGeo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3" name="Footer Placeholder 1">
            <a:extLst>
              <a:ext uri="{FF2B5EF4-FFF2-40B4-BE49-F238E27FC236}">
                <a16:creationId xmlns:a16="http://schemas.microsoft.com/office/drawing/2014/main" id="{EFCF11FD-1511-793A-DE03-73648ED9E43C}"/>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Logo&#10;&#10;Description automatically generated">
            <a:extLst>
              <a:ext uri="{FF2B5EF4-FFF2-40B4-BE49-F238E27FC236}">
                <a16:creationId xmlns:a16="http://schemas.microsoft.com/office/drawing/2014/main" id="{F943B6E8-9BE6-35C4-05E8-730E3CB7FD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32404683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ondary Divider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D254158-6D23-CC66-7F98-05A26ADCA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1802" y="376346"/>
            <a:ext cx="9555480" cy="1325563"/>
          </a:xfrm>
          <a:prstGeom prst="rect">
            <a:avLst/>
          </a:prstGeo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dirty="0">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4417952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ITAR Section Divider">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C232484-0514-6ADD-6018-492380CE8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2B268915-6644-92E5-2B81-BCA768762270}"/>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controlled under the International Traffic in Arms Regulations (ITAR). Diversion contrary to U.S. law is prohibited.</a:t>
            </a:r>
          </a:p>
          <a:p>
            <a:pPr>
              <a:spcBef>
                <a:spcPts val="1800"/>
              </a:spcBef>
              <a:defRPr/>
            </a:pPr>
            <a:r>
              <a:rPr sz="2000" b="0"/>
              <a:t>U.S. Department of State authorization is required prior to export, re-export, transfer, or retransfer to foreign persons or parties.</a:t>
            </a:r>
          </a:p>
        </p:txBody>
      </p:sp>
      <p:sp>
        <p:nvSpPr>
          <p:cNvPr id="2"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4050DB91-4221-4499-1B7C-CBFC045C04A3}"/>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40C85A68-B15F-D1F9-1764-98D9C97BC5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1897111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EAR Section Divider">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AA47FC29-0C84-F107-9AAE-629385D96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338A979-D0BA-2EE6-ECEB-1D3003381FF2}"/>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subject to the Export Administration Regulations (EAR). Diversion contrary to U.S. law is prohibited.</a:t>
            </a:r>
          </a:p>
          <a:p>
            <a:pPr>
              <a:spcBef>
                <a:spcPts val="1800"/>
              </a:spcBef>
              <a:defRPr/>
            </a:pPr>
            <a:r>
              <a:rPr sz="2000" b="0"/>
              <a:t>U.S. Department of Commerce authorization may be required prior to export, re-export, transfer, or retransfer to certain destinations or foreign persons.</a:t>
            </a:r>
          </a:p>
        </p:txBody>
      </p:sp>
      <p:sp>
        <p:nvSpPr>
          <p:cNvPr id="4"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A37E372C-EA82-243A-FE90-CECDD2521C5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68A9AFED-6B0E-B9B7-3869-3AD9FA56AB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4646071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 column graphic">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56730D43-5932-AE94-9FC5-51812E57468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Content Placeholder 3"/>
          <p:cNvSpPr>
            <a:spLocks noGrp="1"/>
          </p:cNvSpPr>
          <p:nvPr>
            <p:ph sz="quarter" idx="34"/>
          </p:nvPr>
        </p:nvSpPr>
        <p:spPr>
          <a:xfrm>
            <a:off x="694944" y="1957388"/>
            <a:ext cx="10643616" cy="3785616"/>
          </a:xfrm>
          <a:prstGeom prst="rect">
            <a:avLst/>
          </a:prstGeom>
        </p:spPr>
        <p:txBody>
          <a:bodyPr lIns="0"/>
          <a:lstStyle>
            <a:lvl1pPr marL="182880" indent="-182880">
              <a:defRPr lang="en-US" sz="2000" kern="1200" dirty="0" smtClean="0">
                <a:solidFill>
                  <a:schemeClr val="tx1">
                    <a:lumMod val="85000"/>
                    <a:lumOff val="15000"/>
                  </a:schemeClr>
                </a:solidFill>
                <a:latin typeface="+mn-lt"/>
                <a:ea typeface="+mn-ea"/>
                <a:cs typeface="+mn-cs"/>
              </a:defRPr>
            </a:lvl1pPr>
            <a:lvl2pPr marL="365760" indent="-182880">
              <a:defRPr lang="en-US" sz="1800" kern="1200" dirty="0" smtClean="0">
                <a:solidFill>
                  <a:schemeClr val="tx1">
                    <a:lumMod val="85000"/>
                    <a:lumOff val="15000"/>
                  </a:schemeClr>
                </a:solidFill>
                <a:latin typeface="+mn-lt"/>
                <a:ea typeface="+mn-ea"/>
                <a:cs typeface="+mn-cs"/>
              </a:defRPr>
            </a:lvl2pPr>
            <a:lvl3pPr marL="530352" indent="-164592">
              <a:defRPr lang="en-US" sz="1600" kern="1200" spc="0" dirty="0" smtClean="0">
                <a:solidFill>
                  <a:schemeClr val="tx1">
                    <a:lumMod val="85000"/>
                    <a:lumOff val="15000"/>
                  </a:schemeClr>
                </a:solidFill>
                <a:latin typeface="+mn-lt"/>
                <a:ea typeface="+mn-ea"/>
                <a:cs typeface="+mn-cs"/>
              </a:defRPr>
            </a:lvl3pPr>
            <a:lvl4pPr marL="687388" indent="-171450">
              <a:defRPr lang="en-US" sz="1400" b="0" kern="1200" cap="none" spc="0" baseline="0" dirty="0" smtClean="0">
                <a:solidFill>
                  <a:schemeClr val="tx1">
                    <a:lumMod val="85000"/>
                    <a:lumOff val="15000"/>
                  </a:schemeClr>
                </a:solidFill>
                <a:latin typeface="+mn-lt"/>
                <a:ea typeface="+mn-ea"/>
                <a:cs typeface="+mn-cs"/>
              </a:defRPr>
            </a:lvl4pPr>
            <a:lvl5pPr marL="858837" indent="-171450">
              <a:defRPr lang="en-US" sz="1200" b="0" kern="1200" cap="none" spc="0" baseline="0" dirty="0">
                <a:solidFill>
                  <a:schemeClr val="tx1">
                    <a:lumMod val="85000"/>
                    <a:lumOff val="1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58B0D9C8-F3F4-1CC6-094A-41846DBCEDCE}"/>
              </a:ext>
            </a:extLst>
          </p:cNvPr>
          <p:cNvSpPr>
            <a:spLocks noGrp="1"/>
          </p:cNvSpPr>
          <p:nvPr>
            <p:ph type="ftr" sz="quarter" idx="35"/>
          </p:nvPr>
        </p:nvSpPr>
        <p:spPr/>
        <p:txBody>
          <a:bodyPr/>
          <a:lstStyle>
            <a:lvl1pPr>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8980D1FC-4D2A-DD05-6926-687DC49A66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12348524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econdary Divider Photo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05CB7C-AB1F-3B12-2CC9-808B89EACCA9}"/>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CE338552-8254-484D-00FC-CF552BEC192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5"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Picture Placeholder 12"/>
          <p:cNvSpPr>
            <a:spLocks noGrp="1"/>
          </p:cNvSpPr>
          <p:nvPr>
            <p:ph type="pic" sz="quarter" idx="10"/>
          </p:nvPr>
        </p:nvSpPr>
        <p:spPr>
          <a:xfrm>
            <a:off x="6096000" y="0"/>
            <a:ext cx="6095999" cy="6858000"/>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D9A4917B-129F-883D-AD04-A2C95043EF28}"/>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6EF259E5-E390-C59B-0EC5-59C2AC9651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6584822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econdary Divider Photo B">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51B61D02-781F-A9C8-CB25-1D3C78D5173B}"/>
              </a:ext>
            </a:extLst>
          </p:cNvPr>
          <p:cNvSpPr/>
          <p:nvPr/>
        </p:nvSpPr>
        <p:spPr>
          <a:xfrm>
            <a:off x="9220200" y="0"/>
            <a:ext cx="29718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cxnSp>
        <p:nvCxnSpPr>
          <p:cNvPr id="3" name="Straight Connector 2">
            <a:extLst>
              <a:ext uri="{FF2B5EF4-FFF2-40B4-BE49-F238E27FC236}">
                <a16:creationId xmlns:a16="http://schemas.microsoft.com/office/drawing/2014/main" id="{32D2AE97-1F6D-21CC-E229-0AF2B8AE74EE}"/>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966C638A-2338-E29C-DB5E-B98C9A1C611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3" name="Picture Placeholder 12"/>
          <p:cNvSpPr>
            <a:spLocks noGrp="1"/>
          </p:cNvSpPr>
          <p:nvPr>
            <p:ph type="pic" sz="quarter" idx="10"/>
          </p:nvPr>
        </p:nvSpPr>
        <p:spPr>
          <a:xfrm>
            <a:off x="6096000" y="0"/>
            <a:ext cx="4152899" cy="6858000"/>
          </a:xfrm>
          <a:prstGeom prst="rect">
            <a:avLst/>
          </a:prstGeom>
        </p:spPr>
        <p:txBody>
          <a:bodyPr/>
          <a:lstStyle/>
          <a:p>
            <a:pPr lvl="0"/>
            <a:r>
              <a:rPr lang="en-US" noProof="0"/>
              <a:t>Click icon to add picture</a:t>
            </a:r>
          </a:p>
        </p:txBody>
      </p:sp>
      <p:sp>
        <p:nvSpPr>
          <p:cNvPr id="9"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2"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67B93B0C-8FD7-0073-460C-AD0E24E29EB6}"/>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E25608AD-6906-0F72-FF4B-3BD922854F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9930444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Highlights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9262E45-06B6-6A92-426C-9DDFE977EE72}"/>
              </a:ext>
            </a:extLst>
          </p:cNvPr>
          <p:cNvCxnSpPr>
            <a:cxnSpLocks/>
          </p:cNvCxnSpPr>
          <p:nvPr/>
        </p:nvCxnSpPr>
        <p:spPr>
          <a:xfrm>
            <a:off x="1736725" y="3857625"/>
            <a:ext cx="3287713"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9F8BF04-455B-FC53-0738-09599AF8F676}"/>
              </a:ext>
            </a:extLst>
          </p:cNvPr>
          <p:cNvCxnSpPr>
            <a:cxnSpLocks/>
          </p:cNvCxnSpPr>
          <p:nvPr/>
        </p:nvCxnSpPr>
        <p:spPr>
          <a:xfrm>
            <a:off x="8058150" y="3857625"/>
            <a:ext cx="3287713"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4FC30F76-A617-D3E7-A5BF-80DF771A458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9"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p>
        </p:txBody>
      </p:sp>
      <p:sp>
        <p:nvSpPr>
          <p:cNvPr id="20"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8" name="Text Placeholder 27"/>
          <p:cNvSpPr>
            <a:spLocks noGrp="1"/>
          </p:cNvSpPr>
          <p:nvPr>
            <p:ph type="body" sz="quarter" idx="15"/>
          </p:nvPr>
        </p:nvSpPr>
        <p:spPr>
          <a:xfrm>
            <a:off x="851339" y="3998913"/>
            <a:ext cx="884764" cy="790575"/>
          </a:xfrm>
          <a:prstGeom prst="rect">
            <a:avLst/>
          </a:prstGeom>
        </p:spPr>
        <p:txBody>
          <a:bodyPr lIns="0" tIns="0" rIns="0" bIns="0">
            <a:noAutofit/>
          </a:bodyPr>
          <a:lstStyle>
            <a:lvl1pPr marL="0" indent="0">
              <a:buNone/>
              <a:defRPr sz="44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0"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7"/>
          <p:cNvSpPr>
            <a:spLocks noGrp="1"/>
          </p:cNvSpPr>
          <p:nvPr>
            <p:ph type="body" sz="quarter" idx="18"/>
          </p:nvPr>
        </p:nvSpPr>
        <p:spPr>
          <a:xfrm>
            <a:off x="7172962" y="3998913"/>
            <a:ext cx="884763" cy="790575"/>
          </a:xfrm>
          <a:prstGeom prst="rect">
            <a:avLst/>
          </a:prstGeom>
        </p:spPr>
        <p:txBody>
          <a:bodyPr lIns="0" tIns="0" rIns="0" bIns="0">
            <a:noAutofit/>
          </a:bodyPr>
          <a:lstStyle>
            <a:lvl1pPr marL="0" indent="0">
              <a:buFont typeface="Arial" panose="020B0604020202020204" pitchFamily="34" charset="0"/>
              <a:buNone/>
              <a:defRPr sz="44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919EE529-279B-5223-065F-0B2909BA2963}"/>
              </a:ext>
            </a:extLst>
          </p:cNvPr>
          <p:cNvSpPr>
            <a:spLocks noGrp="1"/>
          </p:cNvSpPr>
          <p:nvPr>
            <p:ph type="ftr" sz="quarter" idx="21"/>
          </p:nvPr>
        </p:nvSpPr>
        <p:spPr/>
        <p:txBody>
          <a:bodyPr/>
          <a:lstStyle>
            <a:lvl1pPr>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C8E3FB1F-133A-DF1A-8106-04DC607C2E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3657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wo Quote">
    <p:bg>
      <p:bgPr>
        <a:solidFill>
          <a:schemeClr val="bg1"/>
        </a:solidFill>
        <a:effectLst/>
      </p:bgPr>
    </p:bg>
    <p:spTree>
      <p:nvGrpSpPr>
        <p:cNvPr id="1" name=""/>
        <p:cNvGrpSpPr/>
        <p:nvPr/>
      </p:nvGrpSpPr>
      <p:grpSpPr>
        <a:xfrm>
          <a:off x="0" y="0"/>
          <a:ext cx="0" cy="0"/>
          <a:chOff x="0" y="0"/>
          <a:chExt cx="0" cy="0"/>
        </a:xfrm>
      </p:grpSpPr>
      <p:sp>
        <p:nvSpPr>
          <p:cNvPr id="26" name="Texture">
            <a:extLst>
              <a:ext uri="{FF2B5EF4-FFF2-40B4-BE49-F238E27FC236}">
                <a16:creationId xmlns:a16="http://schemas.microsoft.com/office/drawing/2014/main" id="{3C95BE6E-96AD-4084-ACEE-7830A9F32631}"/>
              </a:ext>
            </a:extLst>
          </p:cNvPr>
          <p:cNvSpPr/>
          <p:nvPr/>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104" name="Affiliation">
            <a:extLst>
              <a:ext uri="{FF2B5EF4-FFF2-40B4-BE49-F238E27FC236}">
                <a16:creationId xmlns:a16="http://schemas.microsoft.com/office/drawing/2014/main" id="{705559C5-878A-4763-8DD2-8E2E436F4B4A}"/>
              </a:ext>
            </a:extLst>
          </p:cNvPr>
          <p:cNvSpPr>
            <a:spLocks noGrp="1"/>
          </p:cNvSpPr>
          <p:nvPr>
            <p:ph type="body" sz="quarter" idx="21" hasCustomPrompt="1"/>
          </p:nvPr>
        </p:nvSpPr>
        <p:spPr>
          <a:xfrm>
            <a:off x="6300383" y="5110904"/>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65000"/>
                    <a:lumOff val="35000"/>
                  </a:schemeClr>
                </a:solidFill>
                <a:latin typeface="+mj-lt"/>
                <a:ea typeface="+mj-ea"/>
                <a:cs typeface="+mj-cs"/>
              </a:defRPr>
            </a:lvl1pPr>
          </a:lstStyle>
          <a:p>
            <a:pPr marL="182875" lvl="0" indent="-182875">
              <a:spcBef>
                <a:spcPct val="0"/>
              </a:spcBef>
            </a:pPr>
            <a:r>
              <a:rPr lang="en-US"/>
              <a:t>Title / Company Name</a:t>
            </a:r>
          </a:p>
        </p:txBody>
      </p:sp>
      <p:sp>
        <p:nvSpPr>
          <p:cNvPr id="105" name="Name">
            <a:extLst>
              <a:ext uri="{FF2B5EF4-FFF2-40B4-BE49-F238E27FC236}">
                <a16:creationId xmlns:a16="http://schemas.microsoft.com/office/drawing/2014/main" id="{DF4D4582-8847-4F32-8324-0D3299EDB5AA}"/>
              </a:ext>
            </a:extLst>
          </p:cNvPr>
          <p:cNvSpPr>
            <a:spLocks noGrp="1"/>
          </p:cNvSpPr>
          <p:nvPr>
            <p:ph type="body" sz="quarter" idx="22" hasCustomPrompt="1"/>
          </p:nvPr>
        </p:nvSpPr>
        <p:spPr>
          <a:xfrm>
            <a:off x="6300383" y="4732339"/>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75000"/>
                    <a:lumOff val="25000"/>
                  </a:schemeClr>
                </a:solidFill>
                <a:latin typeface="+mj-lt"/>
                <a:ea typeface="+mj-ea"/>
                <a:cs typeface="+mj-cs"/>
              </a:defRPr>
            </a:lvl1pPr>
          </a:lstStyle>
          <a:p>
            <a:pPr marL="182875" lvl="0" indent="-182875">
              <a:spcBef>
                <a:spcPct val="0"/>
              </a:spcBef>
            </a:pPr>
            <a:r>
              <a:rPr lang="en-US"/>
              <a:t>Name</a:t>
            </a:r>
          </a:p>
        </p:txBody>
      </p:sp>
      <p:sp>
        <p:nvSpPr>
          <p:cNvPr id="109" name="Text Placeholder 9">
            <a:extLst>
              <a:ext uri="{FF2B5EF4-FFF2-40B4-BE49-F238E27FC236}">
                <a16:creationId xmlns:a16="http://schemas.microsoft.com/office/drawing/2014/main" id="{4097F5C6-326F-4898-9FB9-3FC9B0D6639A}"/>
              </a:ext>
            </a:extLst>
          </p:cNvPr>
          <p:cNvSpPr>
            <a:spLocks noGrp="1"/>
          </p:cNvSpPr>
          <p:nvPr>
            <p:ph type="body" sz="quarter" idx="23" hasCustomPrompt="1"/>
          </p:nvPr>
        </p:nvSpPr>
        <p:spPr>
          <a:xfrm>
            <a:off x="6300383" y="1630264"/>
            <a:ext cx="5073060" cy="3102075"/>
          </a:xfrm>
          <a:ln w="19050">
            <a:solidFill>
              <a:schemeClr val="tx1">
                <a:lumMod val="75000"/>
                <a:lumOff val="25000"/>
              </a:schemeClr>
            </a:solidFill>
            <a:miter lim="800000"/>
          </a:ln>
        </p:spPr>
        <p:txBody>
          <a:bodyPr lIns="182880" tIns="182880" rIns="182880" bIns="182880">
            <a:noAutofit/>
          </a:bodyPr>
          <a:lstStyle>
            <a:lvl1pPr marL="0" indent="0">
              <a:lnSpc>
                <a:spcPct val="100000"/>
              </a:lnSpc>
              <a:spcBef>
                <a:spcPts val="1600"/>
              </a:spcBef>
              <a:spcAft>
                <a:spcPts val="0"/>
              </a:spcAft>
              <a:buFont typeface="Arial" panose="020B0604020202020204" pitchFamily="34" charset="0"/>
              <a:buChar char="​"/>
              <a:defRPr sz="2000" b="1" spc="0">
                <a:solidFill>
                  <a:schemeClr val="tx1">
                    <a:lumMod val="85000"/>
                    <a:lumOff val="15000"/>
                  </a:schemeClr>
                </a:solidFill>
              </a:defRPr>
            </a:lvl1pPr>
            <a:lvl2pPr marL="0" indent="0">
              <a:lnSpc>
                <a:spcPct val="100000"/>
              </a:lnSpc>
              <a:spcBef>
                <a:spcPts val="1600"/>
              </a:spcBef>
              <a:spcAft>
                <a:spcPts val="0"/>
              </a:spcAft>
              <a:buFont typeface="Arial" panose="020B0604020202020204" pitchFamily="34" charset="0"/>
              <a:buNone/>
              <a:defRPr sz="2000" b="1" spc="0">
                <a:solidFill>
                  <a:schemeClr val="tx1">
                    <a:lumMod val="85000"/>
                    <a:lumOff val="15000"/>
                  </a:schemeClr>
                </a:solidFill>
              </a:defRPr>
            </a:lvl2pPr>
            <a:lvl3pPr marL="0" indent="0">
              <a:lnSpc>
                <a:spcPct val="100000"/>
              </a:lnSpc>
              <a:spcBef>
                <a:spcPts val="1600"/>
              </a:spcBef>
              <a:spcAft>
                <a:spcPts val="0"/>
              </a:spcAft>
              <a:buFont typeface="Arial" panose="020B0604020202020204" pitchFamily="34" charset="0"/>
              <a:buChar char="​"/>
              <a:defRPr sz="2000" b="1" spc="0">
                <a:solidFill>
                  <a:schemeClr val="tx1">
                    <a:lumMod val="85000"/>
                    <a:lumOff val="15000"/>
                  </a:schemeClr>
                </a:solidFill>
              </a:defRPr>
            </a:lvl3pPr>
            <a:lvl4pPr>
              <a:lnSpc>
                <a:spcPct val="100000"/>
              </a:lnSpc>
              <a:spcBef>
                <a:spcPts val="1600"/>
              </a:spcBef>
              <a:spcAft>
                <a:spcPts val="0"/>
              </a:spcAft>
              <a:defRPr sz="2000" b="1" cap="none" spc="0" baseline="0">
                <a:solidFill>
                  <a:schemeClr val="tx1">
                    <a:lumMod val="85000"/>
                    <a:lumOff val="15000"/>
                  </a:schemeClr>
                </a:solidFill>
              </a:defRPr>
            </a:lvl4pPr>
            <a:lvl5pPr>
              <a:lnSpc>
                <a:spcPct val="100000"/>
              </a:lnSpc>
              <a:spcBef>
                <a:spcPts val="1600"/>
              </a:spcBef>
              <a:spcAft>
                <a:spcPts val="0"/>
              </a:spcAft>
              <a:defRPr sz="2000" b="1" spc="0">
                <a:solidFill>
                  <a:schemeClr val="tx1">
                    <a:lumMod val="85000"/>
                    <a:lumOff val="15000"/>
                  </a:schemeClr>
                </a:solidFill>
              </a:defRPr>
            </a:lvl5pPr>
            <a:lvl6pPr indent="0">
              <a:lnSpc>
                <a:spcPct val="100000"/>
              </a:lnSpc>
              <a:spcBef>
                <a:spcPts val="1600"/>
              </a:spcBef>
              <a:spcAft>
                <a:spcPts val="0"/>
              </a:spcAft>
              <a:defRPr sz="2000" b="1" i="0" cap="none" spc="0" baseline="0">
                <a:solidFill>
                  <a:schemeClr val="tx1">
                    <a:lumMod val="85000"/>
                    <a:lumOff val="15000"/>
                  </a:schemeClr>
                </a:solidFill>
              </a:defRPr>
            </a:lvl6pPr>
            <a:lvl7pPr indent="0">
              <a:lnSpc>
                <a:spcPct val="100000"/>
              </a:lnSpc>
              <a:spcBef>
                <a:spcPts val="1600"/>
              </a:spcBef>
              <a:spcAft>
                <a:spcPts val="0"/>
              </a:spcAft>
              <a:defRPr sz="2000" b="1" i="0" cap="none" spc="0" baseline="0">
                <a:solidFill>
                  <a:schemeClr val="tx1">
                    <a:lumMod val="85000"/>
                    <a:lumOff val="15000"/>
                  </a:schemeClr>
                </a:solidFill>
              </a:defRPr>
            </a:lvl7pPr>
            <a:lvl8pPr indent="0">
              <a:lnSpc>
                <a:spcPct val="100000"/>
              </a:lnSpc>
              <a:spcBef>
                <a:spcPts val="1600"/>
              </a:spcBef>
              <a:spcAft>
                <a:spcPts val="0"/>
              </a:spcAft>
              <a:defRPr sz="2000" b="1" i="0" cap="none" spc="0" baseline="0">
                <a:solidFill>
                  <a:schemeClr val="tx1">
                    <a:lumMod val="85000"/>
                    <a:lumOff val="15000"/>
                  </a:schemeClr>
                </a:solidFill>
              </a:defRPr>
            </a:lvl8pPr>
            <a:lvl9pPr indent="0">
              <a:lnSpc>
                <a:spcPct val="100000"/>
              </a:lnSpc>
              <a:spcBef>
                <a:spcPts val="1600"/>
              </a:spcBef>
              <a:spcAft>
                <a:spcPts val="0"/>
              </a:spcAft>
              <a:defRPr sz="2000" b="1" i="0" cap="none" spc="0" baseline="0">
                <a:solidFill>
                  <a:schemeClr val="tx1">
                    <a:lumMod val="85000"/>
                    <a:lumOff val="15000"/>
                  </a:schemeClr>
                </a:solidFill>
              </a:defRPr>
            </a:lvl9pPr>
          </a:lstStyle>
          <a:p>
            <a:pPr lvl="0"/>
            <a:r>
              <a:rPr lang="en-US"/>
              <a:t>Two quote layout.</a:t>
            </a:r>
          </a:p>
        </p:txBody>
      </p:sp>
      <p:grpSp>
        <p:nvGrpSpPr>
          <p:cNvPr id="106" name="Quote_Box">
            <a:extLst>
              <a:ext uri="{FF2B5EF4-FFF2-40B4-BE49-F238E27FC236}">
                <a16:creationId xmlns:a16="http://schemas.microsoft.com/office/drawing/2014/main" id="{ABCF5F15-1C99-4B5F-A62C-06821A1D013D}"/>
              </a:ext>
            </a:extLst>
          </p:cNvPr>
          <p:cNvGrpSpPr>
            <a:grpSpLocks noChangeAspect="1"/>
          </p:cNvGrpSpPr>
          <p:nvPr/>
        </p:nvGrpSpPr>
        <p:grpSpPr>
          <a:xfrm>
            <a:off x="6300383" y="1115459"/>
            <a:ext cx="509543" cy="509543"/>
            <a:chOff x="1127850" y="1457847"/>
            <a:chExt cx="648005" cy="648005"/>
          </a:xfrm>
        </p:grpSpPr>
        <p:sp>
          <p:nvSpPr>
            <p:cNvPr id="107" name="Quote_Box">
              <a:extLst>
                <a:ext uri="{FF2B5EF4-FFF2-40B4-BE49-F238E27FC236}">
                  <a16:creationId xmlns:a16="http://schemas.microsoft.com/office/drawing/2014/main" id="{BBFBCDF7-264A-4503-9A4A-3935E8AFA293}"/>
                </a:ext>
              </a:extLst>
            </p:cNvPr>
            <p:cNvSpPr/>
            <p:nvPr/>
          </p:nvSpPr>
          <p:spPr>
            <a:xfrm>
              <a:off x="1127850" y="1457847"/>
              <a:ext cx="648005" cy="648005"/>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44" lvl="0" indent="-285744" algn="ctr" defTabSz="914377">
                <a:lnSpc>
                  <a:spcPct val="90000"/>
                </a:lnSpc>
                <a:spcBef>
                  <a:spcPct val="0"/>
                </a:spcBef>
                <a:buFont typeface="Arial" panose="020B0604020202020204" pitchFamily="34" charset="0"/>
                <a:buNone/>
              </a:pPr>
              <a:endParaRPr lang="en-US" sz="3200" b="1" i="0" cap="all" spc="60" baseline="0">
                <a:solidFill>
                  <a:schemeClr val="accent2"/>
                </a:solidFill>
                <a:latin typeface="+mj-lt"/>
                <a:ea typeface="+mj-ea"/>
                <a:cs typeface="+mj-cs"/>
              </a:endParaRPr>
            </a:p>
          </p:txBody>
        </p:sp>
        <p:sp>
          <p:nvSpPr>
            <p:cNvPr id="108" name="Icon">
              <a:extLst>
                <a:ext uri="{FF2B5EF4-FFF2-40B4-BE49-F238E27FC236}">
                  <a16:creationId xmlns:a16="http://schemas.microsoft.com/office/drawing/2014/main" id="{D21F579F-48BF-483D-8137-FE8CA23EA9A1}"/>
                </a:ext>
              </a:extLst>
            </p:cNvPr>
            <p:cNvSpPr>
              <a:spLocks noChangeAspect="1" noEditPoints="1"/>
            </p:cNvSpPr>
            <p:nvPr/>
          </p:nvSpPr>
          <p:spPr bwMode="auto">
            <a:xfrm>
              <a:off x="1300876" y="1648350"/>
              <a:ext cx="301952" cy="2377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en-US" sz="1351"/>
            </a:p>
          </p:txBody>
        </p:sp>
      </p:grpSp>
      <p:sp>
        <p:nvSpPr>
          <p:cNvPr id="9" name="Affiliation">
            <a:extLst>
              <a:ext uri="{FF2B5EF4-FFF2-40B4-BE49-F238E27FC236}">
                <a16:creationId xmlns:a16="http://schemas.microsoft.com/office/drawing/2014/main" id="{39EF96E8-8057-43E5-A862-D955F5E6F29D}"/>
              </a:ext>
            </a:extLst>
          </p:cNvPr>
          <p:cNvSpPr>
            <a:spLocks noGrp="1"/>
          </p:cNvSpPr>
          <p:nvPr>
            <p:ph type="body" sz="quarter" idx="18" hasCustomPrompt="1"/>
          </p:nvPr>
        </p:nvSpPr>
        <p:spPr>
          <a:xfrm>
            <a:off x="817111" y="5110904"/>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65000"/>
                    <a:lumOff val="35000"/>
                  </a:schemeClr>
                </a:solidFill>
                <a:latin typeface="+mj-lt"/>
                <a:ea typeface="+mj-ea"/>
                <a:cs typeface="+mj-cs"/>
              </a:defRPr>
            </a:lvl1pPr>
          </a:lstStyle>
          <a:p>
            <a:pPr marL="182875" lvl="0" indent="-182875">
              <a:spcBef>
                <a:spcPct val="0"/>
              </a:spcBef>
            </a:pPr>
            <a:r>
              <a:rPr lang="en-US"/>
              <a:t>Title / Company Name</a:t>
            </a:r>
          </a:p>
        </p:txBody>
      </p:sp>
      <p:sp>
        <p:nvSpPr>
          <p:cNvPr id="8" name="Name">
            <a:extLst>
              <a:ext uri="{FF2B5EF4-FFF2-40B4-BE49-F238E27FC236}">
                <a16:creationId xmlns:a16="http://schemas.microsoft.com/office/drawing/2014/main" id="{B25ECA0C-C715-4AD0-9C0F-8BF3F52AAC6F}"/>
              </a:ext>
            </a:extLst>
          </p:cNvPr>
          <p:cNvSpPr>
            <a:spLocks noGrp="1"/>
          </p:cNvSpPr>
          <p:nvPr>
            <p:ph type="body" sz="quarter" idx="15" hasCustomPrompt="1"/>
          </p:nvPr>
        </p:nvSpPr>
        <p:spPr>
          <a:xfrm>
            <a:off x="817112" y="4732339"/>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75000"/>
                    <a:lumOff val="25000"/>
                  </a:schemeClr>
                </a:solidFill>
                <a:latin typeface="+mj-lt"/>
                <a:ea typeface="+mj-ea"/>
                <a:cs typeface="+mj-cs"/>
              </a:defRPr>
            </a:lvl1pPr>
          </a:lstStyle>
          <a:p>
            <a:pPr marL="182875" lvl="0" indent="-182875">
              <a:spcBef>
                <a:spcPct val="0"/>
              </a:spcBef>
            </a:pPr>
            <a:r>
              <a:rPr lang="en-US"/>
              <a:t>Name</a:t>
            </a:r>
          </a:p>
        </p:txBody>
      </p:sp>
      <p:sp>
        <p:nvSpPr>
          <p:cNvPr id="10" name="Text Placeholder 9">
            <a:extLst>
              <a:ext uri="{FF2B5EF4-FFF2-40B4-BE49-F238E27FC236}">
                <a16:creationId xmlns:a16="http://schemas.microsoft.com/office/drawing/2014/main" id="{9BDF67FD-4532-4FF0-8E1C-EAC346BA1231}"/>
              </a:ext>
            </a:extLst>
          </p:cNvPr>
          <p:cNvSpPr>
            <a:spLocks noGrp="1"/>
          </p:cNvSpPr>
          <p:nvPr>
            <p:ph type="body" sz="quarter" idx="20" hasCustomPrompt="1"/>
          </p:nvPr>
        </p:nvSpPr>
        <p:spPr>
          <a:xfrm>
            <a:off x="817111" y="1630264"/>
            <a:ext cx="5069851" cy="3102075"/>
          </a:xfrm>
          <a:ln w="19050">
            <a:solidFill>
              <a:schemeClr val="tx1">
                <a:lumMod val="75000"/>
                <a:lumOff val="25000"/>
              </a:schemeClr>
            </a:solidFill>
            <a:miter lim="800000"/>
          </a:ln>
        </p:spPr>
        <p:txBody>
          <a:bodyPr lIns="182880" tIns="182880" rIns="182880" bIns="182880">
            <a:noAutofit/>
          </a:bodyPr>
          <a:lstStyle>
            <a:lvl1pPr marL="0" indent="0">
              <a:lnSpc>
                <a:spcPct val="100000"/>
              </a:lnSpc>
              <a:spcBef>
                <a:spcPts val="1600"/>
              </a:spcBef>
              <a:spcAft>
                <a:spcPts val="0"/>
              </a:spcAft>
              <a:buFont typeface="Arial" panose="020B0604020202020204" pitchFamily="34" charset="0"/>
              <a:buChar char="​"/>
              <a:defRPr sz="2000" b="1" spc="0">
                <a:solidFill>
                  <a:schemeClr val="tx1">
                    <a:lumMod val="85000"/>
                    <a:lumOff val="15000"/>
                  </a:schemeClr>
                </a:solidFill>
              </a:defRPr>
            </a:lvl1pPr>
            <a:lvl2pPr marL="0" indent="0">
              <a:lnSpc>
                <a:spcPct val="100000"/>
              </a:lnSpc>
              <a:spcBef>
                <a:spcPts val="1600"/>
              </a:spcBef>
              <a:spcAft>
                <a:spcPts val="0"/>
              </a:spcAft>
              <a:buFont typeface="Arial" panose="020B0604020202020204" pitchFamily="34" charset="0"/>
              <a:buNone/>
              <a:defRPr sz="2000" b="1" spc="0">
                <a:solidFill>
                  <a:schemeClr val="tx1">
                    <a:lumMod val="85000"/>
                    <a:lumOff val="15000"/>
                  </a:schemeClr>
                </a:solidFill>
              </a:defRPr>
            </a:lvl2pPr>
            <a:lvl3pPr marL="0" indent="0">
              <a:lnSpc>
                <a:spcPct val="100000"/>
              </a:lnSpc>
              <a:spcBef>
                <a:spcPts val="1600"/>
              </a:spcBef>
              <a:spcAft>
                <a:spcPts val="0"/>
              </a:spcAft>
              <a:buFont typeface="Arial" panose="020B0604020202020204" pitchFamily="34" charset="0"/>
              <a:buChar char="​"/>
              <a:defRPr sz="2000" b="1" spc="0">
                <a:solidFill>
                  <a:schemeClr val="tx1">
                    <a:lumMod val="85000"/>
                    <a:lumOff val="15000"/>
                  </a:schemeClr>
                </a:solidFill>
              </a:defRPr>
            </a:lvl3pPr>
            <a:lvl4pPr>
              <a:lnSpc>
                <a:spcPct val="100000"/>
              </a:lnSpc>
              <a:spcBef>
                <a:spcPts val="1600"/>
              </a:spcBef>
              <a:spcAft>
                <a:spcPts val="0"/>
              </a:spcAft>
              <a:defRPr sz="2000" b="1" cap="none" spc="0" baseline="0">
                <a:solidFill>
                  <a:schemeClr val="tx1">
                    <a:lumMod val="85000"/>
                    <a:lumOff val="15000"/>
                  </a:schemeClr>
                </a:solidFill>
              </a:defRPr>
            </a:lvl4pPr>
            <a:lvl5pPr>
              <a:lnSpc>
                <a:spcPct val="100000"/>
              </a:lnSpc>
              <a:spcBef>
                <a:spcPts val="1600"/>
              </a:spcBef>
              <a:spcAft>
                <a:spcPts val="0"/>
              </a:spcAft>
              <a:defRPr sz="2000" b="1" spc="0">
                <a:solidFill>
                  <a:schemeClr val="tx1">
                    <a:lumMod val="85000"/>
                    <a:lumOff val="15000"/>
                  </a:schemeClr>
                </a:solidFill>
              </a:defRPr>
            </a:lvl5pPr>
            <a:lvl6pPr indent="0">
              <a:lnSpc>
                <a:spcPct val="100000"/>
              </a:lnSpc>
              <a:spcBef>
                <a:spcPts val="1600"/>
              </a:spcBef>
              <a:spcAft>
                <a:spcPts val="0"/>
              </a:spcAft>
              <a:defRPr sz="2000" b="1" i="0" cap="none" spc="0" baseline="0">
                <a:solidFill>
                  <a:schemeClr val="tx1">
                    <a:lumMod val="85000"/>
                    <a:lumOff val="15000"/>
                  </a:schemeClr>
                </a:solidFill>
              </a:defRPr>
            </a:lvl6pPr>
            <a:lvl7pPr indent="0">
              <a:lnSpc>
                <a:spcPct val="100000"/>
              </a:lnSpc>
              <a:spcBef>
                <a:spcPts val="1600"/>
              </a:spcBef>
              <a:spcAft>
                <a:spcPts val="0"/>
              </a:spcAft>
              <a:defRPr sz="2000" b="1" i="0" cap="none" spc="0" baseline="0">
                <a:solidFill>
                  <a:schemeClr val="tx1">
                    <a:lumMod val="85000"/>
                    <a:lumOff val="15000"/>
                  </a:schemeClr>
                </a:solidFill>
              </a:defRPr>
            </a:lvl7pPr>
            <a:lvl8pPr indent="0">
              <a:lnSpc>
                <a:spcPct val="100000"/>
              </a:lnSpc>
              <a:spcBef>
                <a:spcPts val="1600"/>
              </a:spcBef>
              <a:spcAft>
                <a:spcPts val="0"/>
              </a:spcAft>
              <a:defRPr sz="2000" b="1" i="0" cap="none" spc="0" baseline="0">
                <a:solidFill>
                  <a:schemeClr val="tx1">
                    <a:lumMod val="85000"/>
                    <a:lumOff val="15000"/>
                  </a:schemeClr>
                </a:solidFill>
              </a:defRPr>
            </a:lvl8pPr>
            <a:lvl9pPr indent="0">
              <a:lnSpc>
                <a:spcPct val="100000"/>
              </a:lnSpc>
              <a:spcBef>
                <a:spcPts val="1600"/>
              </a:spcBef>
              <a:spcAft>
                <a:spcPts val="0"/>
              </a:spcAft>
              <a:defRPr sz="2000" b="1" i="0" cap="none" spc="0" baseline="0">
                <a:solidFill>
                  <a:schemeClr val="tx1">
                    <a:lumMod val="85000"/>
                    <a:lumOff val="15000"/>
                  </a:schemeClr>
                </a:solidFill>
              </a:defRPr>
            </a:lvl9pPr>
          </a:lstStyle>
          <a:p>
            <a:pPr lvl="0"/>
            <a:r>
              <a:rPr lang="en-US"/>
              <a:t>Two quote layout.</a:t>
            </a:r>
          </a:p>
        </p:txBody>
      </p:sp>
      <p:grpSp>
        <p:nvGrpSpPr>
          <p:cNvPr id="7" name="Quote_Box">
            <a:extLst>
              <a:ext uri="{FF2B5EF4-FFF2-40B4-BE49-F238E27FC236}">
                <a16:creationId xmlns:a16="http://schemas.microsoft.com/office/drawing/2014/main" id="{9668343F-8517-4F28-87DB-A2A07E8FB7E8}"/>
              </a:ext>
            </a:extLst>
          </p:cNvPr>
          <p:cNvGrpSpPr>
            <a:grpSpLocks noChangeAspect="1"/>
          </p:cNvGrpSpPr>
          <p:nvPr/>
        </p:nvGrpSpPr>
        <p:grpSpPr>
          <a:xfrm>
            <a:off x="817113" y="1115459"/>
            <a:ext cx="509543" cy="509543"/>
            <a:chOff x="1127850" y="1457847"/>
            <a:chExt cx="648005" cy="648005"/>
          </a:xfrm>
        </p:grpSpPr>
        <p:sp>
          <p:nvSpPr>
            <p:cNvPr id="36" name="Quote_Box">
              <a:extLst>
                <a:ext uri="{FF2B5EF4-FFF2-40B4-BE49-F238E27FC236}">
                  <a16:creationId xmlns:a16="http://schemas.microsoft.com/office/drawing/2014/main" id="{42E56F5C-3AEB-4DE3-8888-7B24F0EA4953}"/>
                </a:ext>
              </a:extLst>
            </p:cNvPr>
            <p:cNvSpPr/>
            <p:nvPr/>
          </p:nvSpPr>
          <p:spPr>
            <a:xfrm>
              <a:off x="1127850" y="1457847"/>
              <a:ext cx="648005" cy="648005"/>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44" lvl="0" indent="-285744" algn="ctr" defTabSz="914377">
                <a:lnSpc>
                  <a:spcPct val="90000"/>
                </a:lnSpc>
                <a:spcBef>
                  <a:spcPct val="0"/>
                </a:spcBef>
                <a:buFont typeface="Arial" panose="020B0604020202020204" pitchFamily="34" charset="0"/>
                <a:buNone/>
              </a:pPr>
              <a:endParaRPr lang="en-US" sz="3200" b="1" i="0" cap="all" spc="60" baseline="0">
                <a:solidFill>
                  <a:schemeClr val="accent2"/>
                </a:solidFill>
                <a:latin typeface="+mj-lt"/>
                <a:ea typeface="+mj-ea"/>
                <a:cs typeface="+mj-cs"/>
              </a:endParaRPr>
            </a:p>
          </p:txBody>
        </p:sp>
        <p:sp>
          <p:nvSpPr>
            <p:cNvPr id="6" name="Icon">
              <a:extLst>
                <a:ext uri="{FF2B5EF4-FFF2-40B4-BE49-F238E27FC236}">
                  <a16:creationId xmlns:a16="http://schemas.microsoft.com/office/drawing/2014/main" id="{3DF19E5B-CFF4-45C8-B61A-F63CA122FB99}"/>
                </a:ext>
              </a:extLst>
            </p:cNvPr>
            <p:cNvSpPr>
              <a:spLocks noChangeAspect="1" noEditPoints="1"/>
            </p:cNvSpPr>
            <p:nvPr/>
          </p:nvSpPr>
          <p:spPr bwMode="auto">
            <a:xfrm>
              <a:off x="1300876" y="1648350"/>
              <a:ext cx="301952" cy="2377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grpSp>
      <p:sp>
        <p:nvSpPr>
          <p:cNvPr id="3" name="Footer Placeholder 2">
            <a:extLst>
              <a:ext uri="{FF2B5EF4-FFF2-40B4-BE49-F238E27FC236}">
                <a16:creationId xmlns:a16="http://schemas.microsoft.com/office/drawing/2014/main" id="{5A5EF5EE-3B70-4DA9-9CA4-B61782592FBE}"/>
              </a:ext>
            </a:extLst>
          </p:cNvPr>
          <p:cNvSpPr>
            <a:spLocks noGrp="1"/>
          </p:cNvSpPr>
          <p:nvPr>
            <p:ph type="ftr" sz="quarter" idx="24"/>
          </p:nvPr>
        </p:nvSpPr>
        <p:spPr/>
        <p:txBody>
          <a:bodyPr/>
          <a:lstStyle/>
          <a:p>
            <a:pPr>
              <a:defRPr/>
            </a:pPr>
            <a:r>
              <a:rPr lang="en-US"/>
              <a:t>5G/6G SystemVue Update</a:t>
            </a:r>
          </a:p>
        </p:txBody>
      </p:sp>
      <p:sp>
        <p:nvSpPr>
          <p:cNvPr id="32" name="Slide Number">
            <a:extLst>
              <a:ext uri="{FF2B5EF4-FFF2-40B4-BE49-F238E27FC236}">
                <a16:creationId xmlns:a16="http://schemas.microsoft.com/office/drawing/2014/main" id="{FC713103-2866-494C-A53B-1AB3D87EEA7B}"/>
              </a:ext>
            </a:extLst>
          </p:cNvPr>
          <p:cNvSpPr txBox="1">
            <a:spLocks/>
          </p:cNvSpPr>
          <p:nvPr/>
        </p:nvSpPr>
        <p:spPr bwMode="gray">
          <a:xfrm>
            <a:off x="11006978" y="6447297"/>
            <a:ext cx="735823"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z="1000" smtClean="0">
                <a:solidFill>
                  <a:schemeClr val="bg1">
                    <a:lumMod val="65000"/>
                  </a:schemeClr>
                </a:solidFill>
              </a:rPr>
              <a:pPr/>
              <a:t>‹#›</a:t>
            </a:fld>
            <a:endParaRPr lang="en-US" sz="1000">
              <a:solidFill>
                <a:schemeClr val="bg1">
                  <a:lumMod val="65000"/>
                </a:schemeClr>
              </a:solidFill>
            </a:endParaRPr>
          </a:p>
        </p:txBody>
      </p:sp>
      <p:grpSp>
        <p:nvGrpSpPr>
          <p:cNvPr id="33" name="Logo">
            <a:extLst>
              <a:ext uri="{FF2B5EF4-FFF2-40B4-BE49-F238E27FC236}">
                <a16:creationId xmlns:a16="http://schemas.microsoft.com/office/drawing/2014/main" id="{CB047E31-151D-47D0-80D7-E717E2B69221}"/>
              </a:ext>
            </a:extLst>
          </p:cNvPr>
          <p:cNvGrpSpPr>
            <a:grpSpLocks noChangeAspect="1"/>
          </p:cNvGrpSpPr>
          <p:nvPr/>
        </p:nvGrpSpPr>
        <p:grpSpPr bwMode="black">
          <a:xfrm>
            <a:off x="428653" y="6447297"/>
            <a:ext cx="914400" cy="214552"/>
            <a:chOff x="1231901" y="5359401"/>
            <a:chExt cx="11210925" cy="2630487"/>
          </a:xfrm>
        </p:grpSpPr>
        <p:sp>
          <p:nvSpPr>
            <p:cNvPr id="34" name="Freeform 5">
              <a:extLst>
                <a:ext uri="{FF2B5EF4-FFF2-40B4-BE49-F238E27FC236}">
                  <a16:creationId xmlns:a16="http://schemas.microsoft.com/office/drawing/2014/main" id="{EEA3A2DC-1140-4EDC-B868-8D42AE958DD4}"/>
                </a:ext>
              </a:extLst>
            </p:cNvPr>
            <p:cNvSpPr>
              <a:spLocks noEditPoints="1"/>
            </p:cNvSpPr>
            <p:nvPr/>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35" name="Freeform 6">
              <a:extLst>
                <a:ext uri="{FF2B5EF4-FFF2-40B4-BE49-F238E27FC236}">
                  <a16:creationId xmlns:a16="http://schemas.microsoft.com/office/drawing/2014/main" id="{B821CE29-24BB-4400-BA45-0223522B7F77}"/>
                </a:ext>
              </a:extLst>
            </p:cNvPr>
            <p:cNvSpPr>
              <a:spLocks/>
            </p:cNvSpPr>
            <p:nvPr/>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2601881674"/>
      </p:ext>
    </p:extLst>
  </p:cSld>
  <p:clrMapOvr>
    <a:masterClrMapping/>
  </p:clrMapOvr>
  <p:hf sldNum="0"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Highlights B">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CAEBE51-4A99-B51A-F2DC-FD40AE627BAD}"/>
              </a:ext>
            </a:extLst>
          </p:cNvPr>
          <p:cNvCxnSpPr>
            <a:cxnSpLocks/>
          </p:cNvCxnSpPr>
          <p:nvPr/>
        </p:nvCxnSpPr>
        <p:spPr>
          <a:xfrm>
            <a:off x="1736725" y="3857625"/>
            <a:ext cx="3287713"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995C46E-EF09-8A4D-FFBB-3244664A5FDB}"/>
              </a:ext>
            </a:extLst>
          </p:cNvPr>
          <p:cNvCxnSpPr>
            <a:cxnSpLocks/>
          </p:cNvCxnSpPr>
          <p:nvPr/>
        </p:nvCxnSpPr>
        <p:spPr>
          <a:xfrm>
            <a:off x="8058150" y="3857625"/>
            <a:ext cx="3287713"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0E934F78-66C7-08FF-F243-4E28EA3F3F01}"/>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7"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p>
        </p:txBody>
      </p:sp>
      <p:sp>
        <p:nvSpPr>
          <p:cNvPr id="18"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1" name="Text Placeholder 27"/>
          <p:cNvSpPr>
            <a:spLocks noGrp="1"/>
          </p:cNvSpPr>
          <p:nvPr>
            <p:ph type="body" sz="quarter" idx="15"/>
          </p:nvPr>
        </p:nvSpPr>
        <p:spPr>
          <a:xfrm>
            <a:off x="851339" y="3998913"/>
            <a:ext cx="884764" cy="790575"/>
          </a:xfrm>
          <a:prstGeom prst="rect">
            <a:avLst/>
          </a:prstGeom>
          <a:ln>
            <a:noFill/>
          </a:ln>
        </p:spPr>
        <p:txBody>
          <a:bodyPr lIns="0" tIns="0" rIns="0" bIns="0">
            <a:noAutofit/>
          </a:bodyPr>
          <a:lstStyle>
            <a:lvl1pPr marL="0" indent="0">
              <a:buNone/>
              <a:defRPr sz="44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ext Placeholder 27"/>
          <p:cNvSpPr>
            <a:spLocks noGrp="1"/>
          </p:cNvSpPr>
          <p:nvPr>
            <p:ph type="body" sz="quarter" idx="18"/>
          </p:nvPr>
        </p:nvSpPr>
        <p:spPr>
          <a:xfrm>
            <a:off x="7172962" y="3998913"/>
            <a:ext cx="884763" cy="790575"/>
          </a:xfrm>
          <a:prstGeom prst="rect">
            <a:avLst/>
          </a:prstGeom>
          <a:ln>
            <a:noFill/>
          </a:ln>
        </p:spPr>
        <p:txBody>
          <a:bodyPr lIns="0" tIns="0" rIns="0" bIns="0">
            <a:noAutofit/>
          </a:bodyPr>
          <a:lstStyle>
            <a:lvl1pPr marL="0" indent="0">
              <a:buFont typeface="Arial" panose="020B0604020202020204" pitchFamily="34" charset="0"/>
              <a:buNone/>
              <a:defRPr sz="44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54CD0B84-ACD7-AB9D-4A31-B9CAF370138B}"/>
              </a:ext>
            </a:extLst>
          </p:cNvPr>
          <p:cNvSpPr>
            <a:spLocks noGrp="1"/>
          </p:cNvSpPr>
          <p:nvPr>
            <p:ph type="ftr" sz="quarter" idx="21"/>
          </p:nvPr>
        </p:nvSpPr>
        <p:spPr/>
        <p:txBody>
          <a:bodyPr/>
          <a:lstStyle>
            <a:lvl1pPr>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D8F1279E-128D-E038-7E1B-3BA3A6CCA6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12084978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Overview">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280BED5-3609-03E6-A226-0F71C784FD4A}"/>
              </a:ext>
            </a:extLst>
          </p:cNvPr>
          <p:cNvCxnSpPr>
            <a:cxnSpLocks/>
          </p:cNvCxnSpPr>
          <p:nvPr/>
        </p:nvCxnSpPr>
        <p:spPr>
          <a:xfrm>
            <a:off x="1616075" y="3484563"/>
            <a:ext cx="1539875"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581CB78-4B09-8D30-03BC-042FD4B22CA9}"/>
              </a:ext>
            </a:extLst>
          </p:cNvPr>
          <p:cNvCxnSpPr>
            <a:cxnSpLocks/>
          </p:cNvCxnSpPr>
          <p:nvPr/>
        </p:nvCxnSpPr>
        <p:spPr>
          <a:xfrm>
            <a:off x="4349750" y="3484563"/>
            <a:ext cx="1538288"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A334317-4DEE-0C2C-46E1-F00B67952BD5}"/>
              </a:ext>
            </a:extLst>
          </p:cNvPr>
          <p:cNvCxnSpPr>
            <a:cxnSpLocks/>
          </p:cNvCxnSpPr>
          <p:nvPr/>
        </p:nvCxnSpPr>
        <p:spPr>
          <a:xfrm>
            <a:off x="7086600" y="3484563"/>
            <a:ext cx="1539875"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D9B7F78-9F8B-B9B8-0572-6056AB1A8835}"/>
              </a:ext>
            </a:extLst>
          </p:cNvPr>
          <p:cNvCxnSpPr>
            <a:cxnSpLocks/>
          </p:cNvCxnSpPr>
          <p:nvPr/>
        </p:nvCxnSpPr>
        <p:spPr>
          <a:xfrm>
            <a:off x="9820275" y="3484563"/>
            <a:ext cx="1539875"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1" descr="/Users/franky/Documents/huge/Keysight/brandin/powerpoint/- Branding/Frame.svgFrame">
            <a:extLst>
              <a:ext uri="{FF2B5EF4-FFF2-40B4-BE49-F238E27FC236}">
                <a16:creationId xmlns:a16="http://schemas.microsoft.com/office/drawing/2014/main" id="{10DE7646-A782-F368-FF26-D04B2B08218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1" name="Text Placeholder 27"/>
          <p:cNvSpPr>
            <a:spLocks noGrp="1"/>
          </p:cNvSpPr>
          <p:nvPr>
            <p:ph type="body" sz="quarter" idx="15"/>
          </p:nvPr>
        </p:nvSpPr>
        <p:spPr>
          <a:xfrm>
            <a:off x="861586" y="3699630"/>
            <a:ext cx="755658" cy="790575"/>
          </a:xfrm>
          <a:prstGeom prst="rect">
            <a:avLst/>
          </a:prstGeom>
        </p:spPr>
        <p:txBody>
          <a:bodyPr lIns="0" tIns="0" rIns="0" bIns="0">
            <a:noAutofit/>
          </a:bodyPr>
          <a:lstStyle>
            <a:lvl1pPr marL="0" indent="0">
              <a:buNone/>
              <a:defRPr sz="40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Text Placeholder 29"/>
          <p:cNvSpPr>
            <a:spLocks noGrp="1"/>
          </p:cNvSpPr>
          <p:nvPr>
            <p:ph type="body" sz="quarter" idx="16"/>
          </p:nvPr>
        </p:nvSpPr>
        <p:spPr>
          <a:xfrm>
            <a:off x="1645176"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27"/>
          <p:cNvSpPr>
            <a:spLocks noGrp="1"/>
          </p:cNvSpPr>
          <p:nvPr>
            <p:ph type="body" sz="quarter" idx="17"/>
          </p:nvPr>
        </p:nvSpPr>
        <p:spPr>
          <a:xfrm>
            <a:off x="3593754" y="3699630"/>
            <a:ext cx="755658" cy="790575"/>
          </a:xfrm>
          <a:prstGeom prst="rect">
            <a:avLst/>
          </a:prstGeom>
        </p:spPr>
        <p:txBody>
          <a:bodyPr lIns="0" tIns="0" rIns="0" bIns="0">
            <a:noAutofit/>
          </a:bodyPr>
          <a:lstStyle>
            <a:lvl1pPr marL="0" indent="0">
              <a:buNone/>
              <a:defRPr sz="40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4377344"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587"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932" y="1895762"/>
            <a:ext cx="2297430" cy="1531620"/>
          </a:xfrm>
          <a:prstGeom prst="rect">
            <a:avLst/>
          </a:prstGeom>
        </p:spPr>
        <p:txBody>
          <a:bodyPr/>
          <a:lstStyle/>
          <a:p>
            <a:pPr lvl="0"/>
            <a:r>
              <a:rPr lang="en-US" noProof="0"/>
              <a:t>Click icon to add picture</a:t>
            </a:r>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39" name="Picture Placeholder 12"/>
          <p:cNvSpPr>
            <a:spLocks noGrp="1"/>
          </p:cNvSpPr>
          <p:nvPr>
            <p:ph type="pic" sz="quarter" idx="21"/>
          </p:nvPr>
        </p:nvSpPr>
        <p:spPr>
          <a:xfrm>
            <a:off x="6328378" y="1895762"/>
            <a:ext cx="2297430" cy="1531620"/>
          </a:xfrm>
          <a:prstGeom prst="rect">
            <a:avLst/>
          </a:prstGeom>
        </p:spPr>
        <p:txBody>
          <a:bodyPr/>
          <a:lstStyle/>
          <a:p>
            <a:pPr lvl="0"/>
            <a:r>
              <a:rPr lang="en-US" noProof="0"/>
              <a:t>Click icon to add picture</a:t>
            </a:r>
          </a:p>
        </p:txBody>
      </p:sp>
      <p:sp>
        <p:nvSpPr>
          <p:cNvPr id="40" name="Picture Placeholder 12"/>
          <p:cNvSpPr>
            <a:spLocks noGrp="1"/>
          </p:cNvSpPr>
          <p:nvPr>
            <p:ph type="pic" sz="quarter" idx="22"/>
          </p:nvPr>
        </p:nvSpPr>
        <p:spPr>
          <a:xfrm>
            <a:off x="9061704" y="1895762"/>
            <a:ext cx="2297430" cy="1531620"/>
          </a:xfrm>
          <a:prstGeom prst="rect">
            <a:avLst/>
          </a:prstGeom>
        </p:spPr>
        <p:txBody>
          <a:bodyPr/>
          <a:lstStyle/>
          <a:p>
            <a:pPr lvl="0"/>
            <a:r>
              <a:rPr lang="en-US" noProof="0"/>
              <a:t>Click icon to add picture</a:t>
            </a:r>
          </a:p>
        </p:txBody>
      </p:sp>
      <p:sp>
        <p:nvSpPr>
          <p:cNvPr id="41" name="Text Placeholder 29"/>
          <p:cNvSpPr>
            <a:spLocks noGrp="1"/>
          </p:cNvSpPr>
          <p:nvPr>
            <p:ph type="body" sz="quarter" idx="23"/>
          </p:nvPr>
        </p:nvSpPr>
        <p:spPr>
          <a:xfrm>
            <a:off x="359375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27"/>
          <p:cNvSpPr>
            <a:spLocks noGrp="1"/>
          </p:cNvSpPr>
          <p:nvPr>
            <p:ph type="body" sz="quarter" idx="24"/>
          </p:nvPr>
        </p:nvSpPr>
        <p:spPr>
          <a:xfrm>
            <a:off x="6328622" y="3699630"/>
            <a:ext cx="755658" cy="790575"/>
          </a:xfrm>
          <a:prstGeom prst="rect">
            <a:avLst/>
          </a:prstGeom>
        </p:spPr>
        <p:txBody>
          <a:bodyPr lIns="0" tIns="0" rIns="0" bIns="0">
            <a:noAutofit/>
          </a:bodyPr>
          <a:lstStyle>
            <a:lvl1pPr marL="0" indent="0">
              <a:buNone/>
              <a:defRPr sz="40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7112212"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862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7"/>
          <p:cNvSpPr>
            <a:spLocks noGrp="1"/>
          </p:cNvSpPr>
          <p:nvPr>
            <p:ph type="body" sz="quarter" idx="27"/>
          </p:nvPr>
        </p:nvSpPr>
        <p:spPr>
          <a:xfrm>
            <a:off x="9061704" y="3699630"/>
            <a:ext cx="755658" cy="790575"/>
          </a:xfrm>
          <a:prstGeom prst="rect">
            <a:avLst/>
          </a:prstGeom>
        </p:spPr>
        <p:txBody>
          <a:bodyPr lIns="0" tIns="0" rIns="0" bIns="0">
            <a:noAutofit/>
          </a:bodyPr>
          <a:lstStyle>
            <a:lvl1pPr marL="0" indent="0">
              <a:buNone/>
              <a:defRPr sz="40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848088"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170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3"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Footer Placeholder 1">
            <a:extLst>
              <a:ext uri="{FF2B5EF4-FFF2-40B4-BE49-F238E27FC236}">
                <a16:creationId xmlns:a16="http://schemas.microsoft.com/office/drawing/2014/main" id="{ACA211D0-BA75-05F2-CA3C-5D70325CE1DF}"/>
              </a:ext>
            </a:extLst>
          </p:cNvPr>
          <p:cNvSpPr>
            <a:spLocks noGrp="1"/>
          </p:cNvSpPr>
          <p:nvPr>
            <p:ph type="ftr" sz="quarter" idx="33"/>
          </p:nvPr>
        </p:nvSpPr>
        <p:spPr/>
        <p:txBody>
          <a:bodyPr/>
          <a:lstStyle>
            <a:lvl1pPr>
              <a:defRPr/>
            </a:lvl1pPr>
          </a:lstStyle>
          <a:p>
            <a:pPr>
              <a:defRPr/>
            </a:pPr>
            <a:r>
              <a:rPr lang="en-US"/>
              <a:t>5G/6G SystemVue Update</a:t>
            </a:r>
          </a:p>
        </p:txBody>
      </p:sp>
      <p:pic>
        <p:nvPicPr>
          <p:cNvPr id="8" name="Picture 7" descr="A picture containing text, clipart&#10;&#10;Description automatically generated">
            <a:extLst>
              <a:ext uri="{FF2B5EF4-FFF2-40B4-BE49-F238E27FC236}">
                <a16:creationId xmlns:a16="http://schemas.microsoft.com/office/drawing/2014/main" id="{9602A7C1-F9F3-49CD-1302-85D2D4A422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3525494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4-up Option A">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0FCED8C-48AB-C1D8-9EA5-5D4F65DAB0D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39"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p>
        </p:txBody>
      </p:sp>
      <p:sp>
        <p:nvSpPr>
          <p:cNvPr id="40"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p>
        </p:txBody>
      </p:sp>
      <p:sp>
        <p:nvSpPr>
          <p:cNvPr id="41" name="Text Placeholder 29"/>
          <p:cNvSpPr>
            <a:spLocks noGrp="1"/>
          </p:cNvSpPr>
          <p:nvPr>
            <p:ph type="body" sz="quarter" idx="23"/>
          </p:nvPr>
        </p:nvSpPr>
        <p:spPr>
          <a:xfrm>
            <a:off x="3596496" y="4523164"/>
            <a:ext cx="2297430"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7296"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9812"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6"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969F22E0-2357-ACF6-E781-44FE16D5A681}"/>
              </a:ext>
            </a:extLst>
          </p:cNvPr>
          <p:cNvSpPr>
            <a:spLocks noGrp="1"/>
          </p:cNvSpPr>
          <p:nvPr>
            <p:ph type="ftr" sz="quarter" idx="33"/>
          </p:nvPr>
        </p:nvSpPr>
        <p:spPr/>
        <p:txBody>
          <a:bodyPr/>
          <a:lstStyle>
            <a:lvl1pPr>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4956B32C-BF33-9092-59FA-46B77768B8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5102773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Mixed content red bar">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070AB04B-3561-D91D-EF48-CC7CAD64B512}"/>
              </a:ext>
            </a:extLst>
          </p:cNvPr>
          <p:cNvSpPr/>
          <p:nvPr/>
        </p:nvSpPr>
        <p:spPr>
          <a:xfrm>
            <a:off x="7131050" y="0"/>
            <a:ext cx="50736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B8299143-D32E-1F46-111F-C4581FA1FD4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6" name="Picture Placeholder 14"/>
          <p:cNvSpPr>
            <a:spLocks noGrp="1"/>
          </p:cNvSpPr>
          <p:nvPr>
            <p:ph type="pic" sz="quarter" idx="20"/>
          </p:nvPr>
        </p:nvSpPr>
        <p:spPr>
          <a:xfrm>
            <a:off x="5356225" y="1484313"/>
            <a:ext cx="6835775" cy="3859212"/>
          </a:xfrm>
          <a:prstGeom prst="rect">
            <a:avLst/>
          </a:prstGeom>
        </p:spPr>
        <p:txBody>
          <a:bodyPr lIns="0" tIns="0" rIns="0" bIns="0"/>
          <a:lstStyle/>
          <a:p>
            <a:pPr lvl="0"/>
            <a:r>
              <a:rPr lang="en-US" noProof="0"/>
              <a:t>Click icon to add picture</a:t>
            </a:r>
          </a:p>
        </p:txBody>
      </p:sp>
      <p:sp>
        <p:nvSpPr>
          <p:cNvPr id="18" name="Text Placeholder 18"/>
          <p:cNvSpPr>
            <a:spLocks noGrp="1"/>
          </p:cNvSpPr>
          <p:nvPr>
            <p:ph type="body" sz="quarter" idx="16"/>
          </p:nvPr>
        </p:nvSpPr>
        <p:spPr>
          <a:xfrm>
            <a:off x="853440" y="2745308"/>
            <a:ext cx="3676650" cy="1367383"/>
          </a:xfrm>
          <a:prstGeom prst="rect">
            <a:avLst/>
          </a:prstGeom>
        </p:spPr>
        <p:txBody>
          <a:bodyPr lIns="0" tIns="0" rIns="0" bIns="0">
            <a:no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Placeholder 3"/>
          <p:cNvSpPr>
            <a:spLocks noGrp="1"/>
          </p:cNvSpPr>
          <p:nvPr>
            <p:ph type="title"/>
          </p:nvPr>
        </p:nvSpPr>
        <p:spPr>
          <a:xfrm>
            <a:off x="685800" y="548640"/>
            <a:ext cx="6309083" cy="369332"/>
          </a:xfrm>
          <a:prstGeom prst="rect">
            <a:avLst/>
          </a:prstGeom>
        </p:spPr>
        <p:txBody>
          <a:bodyPr rtlCol="0"/>
          <a:lstStyle/>
          <a:p>
            <a:r>
              <a:rPr lang="en-US"/>
              <a:t>Click to edit Master title style</a:t>
            </a:r>
          </a:p>
        </p:txBody>
      </p:sp>
      <p:sp>
        <p:nvSpPr>
          <p:cNvPr id="15" name="Text Placeholder 28"/>
          <p:cNvSpPr>
            <a:spLocks noGrp="1"/>
          </p:cNvSpPr>
          <p:nvPr>
            <p:ph type="body" sz="quarter" idx="32"/>
          </p:nvPr>
        </p:nvSpPr>
        <p:spPr>
          <a:xfrm>
            <a:off x="685800" y="941832"/>
            <a:ext cx="630390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8978B024-38DD-893D-A6BB-E0E8FB7E6462}"/>
              </a:ext>
            </a:extLst>
          </p:cNvPr>
          <p:cNvSpPr>
            <a:spLocks noGrp="1"/>
          </p:cNvSpPr>
          <p:nvPr>
            <p:ph type="ftr" sz="quarter" idx="33"/>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DC7E7231-C461-C542-EE9E-4B6F02C099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5649832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Statement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A68A2412-AC7E-FE30-B216-6A77301B9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17943F83-72D4-7011-F269-7591A6DBB06F}"/>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Logo&#10;&#10;Description automatically generated">
            <a:extLst>
              <a:ext uri="{FF2B5EF4-FFF2-40B4-BE49-F238E27FC236}">
                <a16:creationId xmlns:a16="http://schemas.microsoft.com/office/drawing/2014/main" id="{3C2E82CF-7F73-FCFE-A38C-6B67797BB2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30082745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Statement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3EAFED08-D384-5061-06E6-B331B1BBC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56C1E0F-A7E7-787C-E54A-158542803EF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0877D63B-C810-0DAC-51C8-DC2D2781BE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2564628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hort quote">
    <p:bg>
      <p:bgPr>
        <a:solidFill>
          <a:schemeClr val="tx1"/>
        </a:solidFill>
        <a:effectLst/>
      </p:bgPr>
    </p:bg>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BC4D5C10-F6B5-09FB-45C1-4565D751F0C2}"/>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9" descr="Frame">
            <a:extLst>
              <a:ext uri="{FF2B5EF4-FFF2-40B4-BE49-F238E27FC236}">
                <a16:creationId xmlns:a16="http://schemas.microsoft.com/office/drawing/2014/main" id="{2E9652F4-30DF-0CF1-5AEC-F1E44CB6587A}"/>
              </a:ext>
            </a:extLst>
          </p:cNvPr>
          <p:cNvPicPr>
            <a:picLocks noChangeAspect="1"/>
          </p:cNvPicPr>
          <p:nvPr/>
        </p:nvPicPr>
        <p:blipFill>
          <a:blip r:embed="rId3"/>
          <a:stretch>
            <a:fillRect/>
          </a:stretch>
        </p:blipFill>
        <p:spPr>
          <a:xfrm>
            <a:off x="684213" y="6462713"/>
            <a:ext cx="923925" cy="161925"/>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6687"/>
            <a:ext cx="8629651" cy="3621053"/>
          </a:xfrm>
          <a:prstGeom prst="rect">
            <a:avLst/>
          </a:prstGeom>
        </p:spPr>
        <p:txBody>
          <a:bodyPr lIns="0" tIns="0" rIns="0" bIns="0" anchor="b">
            <a:normAutofit/>
          </a:bodyPr>
          <a:lstStyle>
            <a:lvl1pPr marL="0" indent="0">
              <a:lnSpc>
                <a:spcPct val="100000"/>
              </a:lnSpc>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354AB228-E226-7CC8-EE3D-9B4C624B44AE}"/>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Logo&#10;&#10;Description automatically generated">
            <a:extLst>
              <a:ext uri="{FF2B5EF4-FFF2-40B4-BE49-F238E27FC236}">
                <a16:creationId xmlns:a16="http://schemas.microsoft.com/office/drawing/2014/main" id="{A781B602-8CA4-2CCE-58AE-50FFA24F21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20819031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Medium quote">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7152F9D0-D846-228F-FFD5-56655D12E4EB}"/>
              </a:ext>
            </a:extLst>
          </p:cNvPr>
          <p:cNvPicPr>
            <a:picLocks noChangeAspect="1"/>
          </p:cNvPicPr>
          <p:nvPr/>
        </p:nvPicPr>
        <p:blipFill>
          <a:blip r:embed="rId2"/>
          <a:stretch>
            <a:fillRect/>
          </a:stretch>
        </p:blipFill>
        <p:spPr>
          <a:xfrm>
            <a:off x="684213" y="6462713"/>
            <a:ext cx="923925" cy="161925"/>
          </a:xfrm>
          <a:prstGeom prst="rect">
            <a:avLst/>
          </a:prstGeom>
        </p:spPr>
      </p:pic>
      <p:pic>
        <p:nvPicPr>
          <p:cNvPr id="3" name="Graphic 4">
            <a:extLst>
              <a:ext uri="{FF2B5EF4-FFF2-40B4-BE49-F238E27FC236}">
                <a16:creationId xmlns:a16="http://schemas.microsoft.com/office/drawing/2014/main" id="{2D8CE43B-3AD4-05D8-3CEE-8D6B90E80F09}"/>
              </a:ext>
            </a:extLst>
          </p:cNvPr>
          <p:cNvPicPr>
            <a:picLocks noChangeAspect="1"/>
          </p:cNvPicPr>
          <p:nvPr/>
        </p:nvPicPr>
        <p:blipFill rotWithShape="1">
          <a:blip r:embed="rId3"/>
          <a:srcRect l="41807" r="38275" b="6113"/>
          <a:stretch/>
        </p:blipFill>
        <p:spPr>
          <a:xfrm>
            <a:off x="9050338" y="962025"/>
            <a:ext cx="3141662" cy="5895975"/>
          </a:xfrm>
          <a:prstGeom prst="rect">
            <a:avLst/>
          </a:prstGeom>
        </p:spPr>
      </p:pic>
      <p:sp>
        <p:nvSpPr>
          <p:cNvPr id="15" name="Text Placeholder 14"/>
          <p:cNvSpPr>
            <a:spLocks noGrp="1"/>
          </p:cNvSpPr>
          <p:nvPr>
            <p:ph type="body" sz="quarter" idx="11"/>
          </p:nvPr>
        </p:nvSpPr>
        <p:spPr>
          <a:xfrm>
            <a:off x="692464" y="5243477"/>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7"/>
            <a:ext cx="8629651" cy="3621024"/>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1F7E28C1-4E54-ED1C-5B60-548BF9B3675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Logo&#10;&#10;Description automatically generated">
            <a:extLst>
              <a:ext uri="{FF2B5EF4-FFF2-40B4-BE49-F238E27FC236}">
                <a16:creationId xmlns:a16="http://schemas.microsoft.com/office/drawing/2014/main" id="{AC17A900-DED7-D014-9D8A-9774EA7D4F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4954772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Long quote">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3AF67DB3-ED44-B65B-B3F1-88EC24FF9B0F}"/>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1" descr="/Users/franky/Documents/huge/Keysight/brandin/powerpoint/- Branding/Frame.svgFrame">
            <a:extLst>
              <a:ext uri="{FF2B5EF4-FFF2-40B4-BE49-F238E27FC236}">
                <a16:creationId xmlns:a16="http://schemas.microsoft.com/office/drawing/2014/main" id="{A9BFC858-4C47-8971-A275-6791349D27D4}"/>
              </a:ext>
            </a:extLst>
          </p:cNvPr>
          <p:cNvPicPr>
            <a:picLocks noChangeAspect="1"/>
          </p:cNvPicPr>
          <p:nvPr/>
        </p:nvPicPr>
        <p:blipFill>
          <a:blip r:embed="rId3"/>
          <a:srcRect/>
          <a:stretch>
            <a:fillRect/>
          </a:stretch>
        </p:blipFill>
        <p:spPr>
          <a:xfrm>
            <a:off x="688975" y="6461125"/>
            <a:ext cx="927100" cy="163513"/>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8"/>
            <a:ext cx="8629651" cy="3621024"/>
          </a:xfrm>
          <a:prstGeom prst="rect">
            <a:avLst/>
          </a:prstGeom>
        </p:spPr>
        <p:txBody>
          <a:bodyPr lIns="0" tIns="0" rIns="0" bIns="0" anchor="b">
            <a:normAutofit/>
          </a:bodyPr>
          <a:lstStyle>
            <a:lvl1pPr marL="0" indent="0">
              <a:lnSpc>
                <a:spcPct val="100000"/>
              </a:lnSpc>
              <a:buNone/>
              <a:defRPr sz="40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DC3FED0F-F31C-62D2-6876-997A96C415D1}"/>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270DAF99-BDAC-3D6F-B701-69CF1CB390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8966421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Headline and 3-up">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D196510-F708-231F-6E20-CBFC1EF96933}"/>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7879BE4D-847C-9BB2-8A72-CEEFEC132D7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81695" y="39688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29" name="Text Placeholder 37"/>
          <p:cNvSpPr>
            <a:spLocks noGrp="1"/>
          </p:cNvSpPr>
          <p:nvPr>
            <p:ph type="body" sz="quarter" idx="16"/>
          </p:nvPr>
        </p:nvSpPr>
        <p:spPr>
          <a:xfrm>
            <a:off x="7561772" y="52395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0" name="Text Placeholder 37"/>
          <p:cNvSpPr>
            <a:spLocks noGrp="1"/>
          </p:cNvSpPr>
          <p:nvPr>
            <p:ph type="body" sz="quarter" idx="17"/>
          </p:nvPr>
        </p:nvSpPr>
        <p:spPr>
          <a:xfrm>
            <a:off x="7561772" y="31821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1" name="Text Placeholder 37"/>
          <p:cNvSpPr>
            <a:spLocks noGrp="1"/>
          </p:cNvSpPr>
          <p:nvPr>
            <p:ph type="body" sz="quarter" idx="18"/>
          </p:nvPr>
        </p:nvSpPr>
        <p:spPr>
          <a:xfrm>
            <a:off x="7561772" y="1123761"/>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2" name="Text Placeholder 37"/>
          <p:cNvSpPr>
            <a:spLocks noGrp="1"/>
          </p:cNvSpPr>
          <p:nvPr>
            <p:ph type="body" sz="quarter" idx="19"/>
          </p:nvPr>
        </p:nvSpPr>
        <p:spPr>
          <a:xfrm>
            <a:off x="7561772" y="4873752"/>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37"/>
          <p:cNvSpPr>
            <a:spLocks noGrp="1"/>
          </p:cNvSpPr>
          <p:nvPr>
            <p:ph type="body" sz="quarter" idx="20"/>
          </p:nvPr>
        </p:nvSpPr>
        <p:spPr>
          <a:xfrm>
            <a:off x="7561772" y="2806875"/>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37"/>
          <p:cNvSpPr>
            <a:spLocks noGrp="1"/>
          </p:cNvSpPr>
          <p:nvPr>
            <p:ph type="body" sz="quarter" idx="21"/>
          </p:nvPr>
        </p:nvSpPr>
        <p:spPr>
          <a:xfrm>
            <a:off x="7561772" y="761167"/>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6" name="Text Placeholder 29"/>
          <p:cNvSpPr>
            <a:spLocks noGrp="1"/>
          </p:cNvSpPr>
          <p:nvPr>
            <p:ph type="body" sz="quarter" idx="15"/>
          </p:nvPr>
        </p:nvSpPr>
        <p:spPr>
          <a:xfrm>
            <a:off x="687804" y="2982336"/>
            <a:ext cx="3710353" cy="432582"/>
          </a:xfrm>
          <a:prstGeom prst="rect">
            <a:avLst/>
          </a:prstGeom>
        </p:spPr>
        <p:txBody>
          <a:bodyPr lIns="0" tIns="0" rIns="0" bIns="0" anchor="b" anchorCtr="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5072063" y="761166"/>
            <a:ext cx="2255837" cy="1123959"/>
          </a:xfrm>
          <a:prstGeom prst="rect">
            <a:avLst/>
          </a:prstGeom>
        </p:spPr>
        <p:txBody>
          <a:bodyPr/>
          <a:lstStyle/>
          <a:p>
            <a:pPr lvl="0"/>
            <a:r>
              <a:rPr lang="en-US" noProof="0"/>
              <a:t>Click icon to add picture</a:t>
            </a:r>
          </a:p>
        </p:txBody>
      </p:sp>
      <p:sp>
        <p:nvSpPr>
          <p:cNvPr id="39" name="Picture Placeholder 2"/>
          <p:cNvSpPr>
            <a:spLocks noGrp="1"/>
          </p:cNvSpPr>
          <p:nvPr>
            <p:ph type="pic" sz="quarter" idx="23"/>
          </p:nvPr>
        </p:nvSpPr>
        <p:spPr>
          <a:xfrm>
            <a:off x="5072063" y="2812265"/>
            <a:ext cx="2255837" cy="1123959"/>
          </a:xfrm>
          <a:prstGeom prst="rect">
            <a:avLst/>
          </a:prstGeom>
        </p:spPr>
        <p:txBody>
          <a:bodyPr/>
          <a:lstStyle/>
          <a:p>
            <a:pPr lvl="0"/>
            <a:r>
              <a:rPr lang="en-US" noProof="0"/>
              <a:t>Click icon to add picture</a:t>
            </a:r>
          </a:p>
        </p:txBody>
      </p:sp>
      <p:sp>
        <p:nvSpPr>
          <p:cNvPr id="40" name="Picture Placeholder 2"/>
          <p:cNvSpPr>
            <a:spLocks noGrp="1"/>
          </p:cNvSpPr>
          <p:nvPr>
            <p:ph type="pic" sz="quarter" idx="24"/>
          </p:nvPr>
        </p:nvSpPr>
        <p:spPr>
          <a:xfrm>
            <a:off x="5072063" y="4873752"/>
            <a:ext cx="2255837" cy="1123959"/>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939DA796-64E7-FB91-E01E-8ECCDB0AAA60}"/>
              </a:ext>
            </a:extLst>
          </p:cNvPr>
          <p:cNvSpPr>
            <a:spLocks noGrp="1"/>
          </p:cNvSpPr>
          <p:nvPr>
            <p:ph type="ftr" sz="quarter" idx="25"/>
          </p:nvPr>
        </p:nvSpPr>
        <p:spPr/>
        <p:txBody>
          <a:bodyPr/>
          <a:lstStyle>
            <a:lvl1pPr>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4A18C8E1-7DC2-8AF2-4993-846B35FE9D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047157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hree Quote">
    <p:bg>
      <p:bgPr>
        <a:solidFill>
          <a:schemeClr val="bg1"/>
        </a:solidFill>
        <a:effectLst/>
      </p:bgPr>
    </p:bg>
    <p:spTree>
      <p:nvGrpSpPr>
        <p:cNvPr id="1" name=""/>
        <p:cNvGrpSpPr/>
        <p:nvPr/>
      </p:nvGrpSpPr>
      <p:grpSpPr>
        <a:xfrm>
          <a:off x="0" y="0"/>
          <a:ext cx="0" cy="0"/>
          <a:chOff x="0" y="0"/>
          <a:chExt cx="0" cy="0"/>
        </a:xfrm>
      </p:grpSpPr>
      <p:sp>
        <p:nvSpPr>
          <p:cNvPr id="26" name="Texture">
            <a:extLst>
              <a:ext uri="{FF2B5EF4-FFF2-40B4-BE49-F238E27FC236}">
                <a16:creationId xmlns:a16="http://schemas.microsoft.com/office/drawing/2014/main" id="{3C95BE6E-96AD-4084-ACEE-7830A9F32631}"/>
              </a:ext>
            </a:extLst>
          </p:cNvPr>
          <p:cNvSpPr/>
          <p:nvPr/>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110" name="Affiliation">
            <a:extLst>
              <a:ext uri="{FF2B5EF4-FFF2-40B4-BE49-F238E27FC236}">
                <a16:creationId xmlns:a16="http://schemas.microsoft.com/office/drawing/2014/main" id="{03391EED-1D97-47E6-8177-6C95A24711E4}"/>
              </a:ext>
            </a:extLst>
          </p:cNvPr>
          <p:cNvSpPr>
            <a:spLocks noGrp="1"/>
          </p:cNvSpPr>
          <p:nvPr>
            <p:ph type="body" sz="quarter" idx="24" hasCustomPrompt="1"/>
          </p:nvPr>
        </p:nvSpPr>
        <p:spPr>
          <a:xfrm>
            <a:off x="8127843" y="5110904"/>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65000"/>
                    <a:lumOff val="35000"/>
                  </a:schemeClr>
                </a:solidFill>
                <a:latin typeface="+mj-lt"/>
                <a:ea typeface="+mj-ea"/>
                <a:cs typeface="+mj-cs"/>
              </a:defRPr>
            </a:lvl1pPr>
          </a:lstStyle>
          <a:p>
            <a:pPr marL="182875" lvl="0" indent="-182875">
              <a:spcBef>
                <a:spcPct val="0"/>
              </a:spcBef>
            </a:pPr>
            <a:r>
              <a:rPr lang="en-US"/>
              <a:t>Title / Company Name</a:t>
            </a:r>
          </a:p>
        </p:txBody>
      </p:sp>
      <p:sp>
        <p:nvSpPr>
          <p:cNvPr id="111" name="Name">
            <a:extLst>
              <a:ext uri="{FF2B5EF4-FFF2-40B4-BE49-F238E27FC236}">
                <a16:creationId xmlns:a16="http://schemas.microsoft.com/office/drawing/2014/main" id="{F8ADE435-12F0-4A39-B8D8-C041290A994F}"/>
              </a:ext>
            </a:extLst>
          </p:cNvPr>
          <p:cNvSpPr>
            <a:spLocks noGrp="1"/>
          </p:cNvSpPr>
          <p:nvPr>
            <p:ph type="body" sz="quarter" idx="25" hasCustomPrompt="1"/>
          </p:nvPr>
        </p:nvSpPr>
        <p:spPr>
          <a:xfrm>
            <a:off x="8127843" y="4732339"/>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75000"/>
                    <a:lumOff val="25000"/>
                  </a:schemeClr>
                </a:solidFill>
                <a:latin typeface="+mj-lt"/>
                <a:ea typeface="+mj-ea"/>
                <a:cs typeface="+mj-cs"/>
              </a:defRPr>
            </a:lvl1pPr>
          </a:lstStyle>
          <a:p>
            <a:pPr marL="182875" lvl="0" indent="-182875">
              <a:spcBef>
                <a:spcPct val="0"/>
              </a:spcBef>
            </a:pPr>
            <a:r>
              <a:rPr lang="en-US"/>
              <a:t>Name</a:t>
            </a:r>
          </a:p>
        </p:txBody>
      </p:sp>
      <p:sp>
        <p:nvSpPr>
          <p:cNvPr id="115" name="Text Placeholder 9">
            <a:extLst>
              <a:ext uri="{FF2B5EF4-FFF2-40B4-BE49-F238E27FC236}">
                <a16:creationId xmlns:a16="http://schemas.microsoft.com/office/drawing/2014/main" id="{F508999A-BE23-41E9-BBE2-1DC9042691E8}"/>
              </a:ext>
            </a:extLst>
          </p:cNvPr>
          <p:cNvSpPr>
            <a:spLocks noGrp="1"/>
          </p:cNvSpPr>
          <p:nvPr>
            <p:ph type="body" sz="quarter" idx="26" hasCustomPrompt="1"/>
          </p:nvPr>
        </p:nvSpPr>
        <p:spPr>
          <a:xfrm>
            <a:off x="8127843" y="1630264"/>
            <a:ext cx="3246120" cy="3102075"/>
          </a:xfrm>
          <a:ln w="19050">
            <a:solidFill>
              <a:schemeClr val="tx1">
                <a:lumMod val="75000"/>
                <a:lumOff val="25000"/>
              </a:schemeClr>
            </a:solidFill>
            <a:miter lim="800000"/>
          </a:ln>
        </p:spPr>
        <p:txBody>
          <a:bodyPr lIns="182880" tIns="182880" rIns="182880" bIns="182880">
            <a:noAutofit/>
          </a:bodyPr>
          <a:lstStyle>
            <a:lvl1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1pPr>
            <a:lvl2pPr marL="0" indent="0">
              <a:lnSpc>
                <a:spcPct val="90000"/>
              </a:lnSpc>
              <a:spcBef>
                <a:spcPts val="800"/>
              </a:spcBef>
              <a:spcAft>
                <a:spcPts val="0"/>
              </a:spcAft>
              <a:buFont typeface="Arial" panose="020B0604020202020204" pitchFamily="34" charset="0"/>
              <a:buNone/>
              <a:defRPr sz="1600" b="1" spc="0">
                <a:solidFill>
                  <a:schemeClr val="tx1">
                    <a:lumMod val="85000"/>
                    <a:lumOff val="15000"/>
                  </a:schemeClr>
                </a:solidFill>
              </a:defRPr>
            </a:lvl2pPr>
            <a:lvl3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3pPr>
            <a:lvl4pPr>
              <a:lnSpc>
                <a:spcPct val="90000"/>
              </a:lnSpc>
              <a:spcBef>
                <a:spcPts val="800"/>
              </a:spcBef>
              <a:spcAft>
                <a:spcPts val="0"/>
              </a:spcAft>
              <a:defRPr sz="1600" b="1" cap="none" spc="0" baseline="0">
                <a:solidFill>
                  <a:schemeClr val="tx1">
                    <a:lumMod val="85000"/>
                    <a:lumOff val="15000"/>
                  </a:schemeClr>
                </a:solidFill>
              </a:defRPr>
            </a:lvl4pPr>
            <a:lvl5pPr>
              <a:lnSpc>
                <a:spcPct val="90000"/>
              </a:lnSpc>
              <a:spcBef>
                <a:spcPts val="800"/>
              </a:spcBef>
              <a:spcAft>
                <a:spcPts val="0"/>
              </a:spcAft>
              <a:defRPr sz="1600" b="1" spc="0">
                <a:solidFill>
                  <a:schemeClr val="tx1">
                    <a:lumMod val="85000"/>
                    <a:lumOff val="15000"/>
                  </a:schemeClr>
                </a:solidFill>
              </a:defRPr>
            </a:lvl5pPr>
            <a:lvl6pPr indent="0">
              <a:lnSpc>
                <a:spcPct val="90000"/>
              </a:lnSpc>
              <a:spcBef>
                <a:spcPts val="800"/>
              </a:spcBef>
              <a:spcAft>
                <a:spcPts val="0"/>
              </a:spcAft>
              <a:defRPr sz="1600" b="1" i="0" cap="none" spc="0" baseline="0">
                <a:solidFill>
                  <a:schemeClr val="tx1">
                    <a:lumMod val="85000"/>
                    <a:lumOff val="15000"/>
                  </a:schemeClr>
                </a:solidFill>
              </a:defRPr>
            </a:lvl6pPr>
            <a:lvl7pPr indent="0">
              <a:lnSpc>
                <a:spcPct val="90000"/>
              </a:lnSpc>
              <a:spcBef>
                <a:spcPts val="800"/>
              </a:spcBef>
              <a:spcAft>
                <a:spcPts val="0"/>
              </a:spcAft>
              <a:defRPr sz="1600" b="1" i="0" cap="none" spc="0" baseline="0">
                <a:solidFill>
                  <a:schemeClr val="tx1">
                    <a:lumMod val="85000"/>
                    <a:lumOff val="15000"/>
                  </a:schemeClr>
                </a:solidFill>
              </a:defRPr>
            </a:lvl7pPr>
            <a:lvl8pPr indent="0">
              <a:lnSpc>
                <a:spcPct val="90000"/>
              </a:lnSpc>
              <a:spcBef>
                <a:spcPts val="800"/>
              </a:spcBef>
              <a:spcAft>
                <a:spcPts val="0"/>
              </a:spcAft>
              <a:defRPr sz="1600" b="1" i="0" cap="none" spc="0" baseline="0">
                <a:solidFill>
                  <a:schemeClr val="tx1">
                    <a:lumMod val="85000"/>
                    <a:lumOff val="15000"/>
                  </a:schemeClr>
                </a:solidFill>
              </a:defRPr>
            </a:lvl8pPr>
            <a:lvl9pPr indent="0">
              <a:lnSpc>
                <a:spcPct val="90000"/>
              </a:lnSpc>
              <a:spcBef>
                <a:spcPts val="800"/>
              </a:spcBef>
              <a:spcAft>
                <a:spcPts val="0"/>
              </a:spcAft>
              <a:defRPr sz="1600" b="1" i="0" cap="none" spc="0" baseline="0">
                <a:solidFill>
                  <a:schemeClr val="tx1">
                    <a:lumMod val="85000"/>
                    <a:lumOff val="15000"/>
                  </a:schemeClr>
                </a:solidFill>
              </a:defRPr>
            </a:lvl9pPr>
          </a:lstStyle>
          <a:p>
            <a:pPr lvl="0"/>
            <a:r>
              <a:rPr lang="en-US"/>
              <a:t>Three quote layout.</a:t>
            </a:r>
          </a:p>
        </p:txBody>
      </p:sp>
      <p:sp>
        <p:nvSpPr>
          <p:cNvPr id="113" name="Quote_Box">
            <a:extLst>
              <a:ext uri="{FF2B5EF4-FFF2-40B4-BE49-F238E27FC236}">
                <a16:creationId xmlns:a16="http://schemas.microsoft.com/office/drawing/2014/main" id="{63E5C30B-475D-4271-B492-051282960614}"/>
              </a:ext>
            </a:extLst>
          </p:cNvPr>
          <p:cNvSpPr/>
          <p:nvPr/>
        </p:nvSpPr>
        <p:spPr>
          <a:xfrm>
            <a:off x="8127845" y="1115459"/>
            <a:ext cx="509543" cy="509543"/>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44" lvl="0" indent="-285744" algn="ctr" defTabSz="914377">
              <a:lnSpc>
                <a:spcPct val="90000"/>
              </a:lnSpc>
              <a:spcBef>
                <a:spcPct val="0"/>
              </a:spcBef>
              <a:buFont typeface="Arial" panose="020B0604020202020204" pitchFamily="34" charset="0"/>
              <a:buNone/>
            </a:pPr>
            <a:endParaRPr lang="en-US" sz="3200" b="1" i="0" cap="all" spc="60" baseline="0">
              <a:solidFill>
                <a:schemeClr val="accent2"/>
              </a:solidFill>
              <a:latin typeface="+mj-lt"/>
              <a:ea typeface="+mj-ea"/>
              <a:cs typeface="+mj-cs"/>
            </a:endParaRPr>
          </a:p>
        </p:txBody>
      </p:sp>
      <p:sp>
        <p:nvSpPr>
          <p:cNvPr id="114" name="Icon">
            <a:extLst>
              <a:ext uri="{FF2B5EF4-FFF2-40B4-BE49-F238E27FC236}">
                <a16:creationId xmlns:a16="http://schemas.microsoft.com/office/drawing/2014/main" id="{6207C573-4A51-45AB-8A2D-1B0EC0E0CF77}"/>
              </a:ext>
            </a:extLst>
          </p:cNvPr>
          <p:cNvSpPr>
            <a:spLocks noChangeAspect="1" noEditPoints="1"/>
          </p:cNvSpPr>
          <p:nvPr/>
        </p:nvSpPr>
        <p:spPr bwMode="auto">
          <a:xfrm>
            <a:off x="8263899" y="1265256"/>
            <a:ext cx="237432" cy="1869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en-US" sz="1351"/>
          </a:p>
        </p:txBody>
      </p:sp>
      <p:sp>
        <p:nvSpPr>
          <p:cNvPr id="104" name="Affiliation">
            <a:extLst>
              <a:ext uri="{FF2B5EF4-FFF2-40B4-BE49-F238E27FC236}">
                <a16:creationId xmlns:a16="http://schemas.microsoft.com/office/drawing/2014/main" id="{705559C5-878A-4763-8DD2-8E2E436F4B4A}"/>
              </a:ext>
            </a:extLst>
          </p:cNvPr>
          <p:cNvSpPr>
            <a:spLocks noGrp="1"/>
          </p:cNvSpPr>
          <p:nvPr>
            <p:ph type="body" sz="quarter" idx="21" hasCustomPrompt="1"/>
          </p:nvPr>
        </p:nvSpPr>
        <p:spPr>
          <a:xfrm>
            <a:off x="4472940" y="5110904"/>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65000"/>
                    <a:lumOff val="35000"/>
                  </a:schemeClr>
                </a:solidFill>
                <a:latin typeface="+mj-lt"/>
                <a:ea typeface="+mj-ea"/>
                <a:cs typeface="+mj-cs"/>
              </a:defRPr>
            </a:lvl1pPr>
          </a:lstStyle>
          <a:p>
            <a:pPr marL="182875" lvl="0" indent="-182875">
              <a:spcBef>
                <a:spcPct val="0"/>
              </a:spcBef>
            </a:pPr>
            <a:r>
              <a:rPr lang="en-US"/>
              <a:t>Title / Company Name</a:t>
            </a:r>
          </a:p>
        </p:txBody>
      </p:sp>
      <p:sp>
        <p:nvSpPr>
          <p:cNvPr id="105" name="Name">
            <a:extLst>
              <a:ext uri="{FF2B5EF4-FFF2-40B4-BE49-F238E27FC236}">
                <a16:creationId xmlns:a16="http://schemas.microsoft.com/office/drawing/2014/main" id="{DF4D4582-8847-4F32-8324-0D3299EDB5AA}"/>
              </a:ext>
            </a:extLst>
          </p:cNvPr>
          <p:cNvSpPr>
            <a:spLocks noGrp="1"/>
          </p:cNvSpPr>
          <p:nvPr>
            <p:ph type="body" sz="quarter" idx="22" hasCustomPrompt="1"/>
          </p:nvPr>
        </p:nvSpPr>
        <p:spPr>
          <a:xfrm>
            <a:off x="4472940" y="4732339"/>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75000"/>
                    <a:lumOff val="25000"/>
                  </a:schemeClr>
                </a:solidFill>
                <a:latin typeface="+mj-lt"/>
                <a:ea typeface="+mj-ea"/>
                <a:cs typeface="+mj-cs"/>
              </a:defRPr>
            </a:lvl1pPr>
          </a:lstStyle>
          <a:p>
            <a:pPr marL="182875" lvl="0" indent="-182875">
              <a:spcBef>
                <a:spcPct val="0"/>
              </a:spcBef>
            </a:pPr>
            <a:r>
              <a:rPr lang="en-US"/>
              <a:t>Name</a:t>
            </a:r>
          </a:p>
        </p:txBody>
      </p:sp>
      <p:sp>
        <p:nvSpPr>
          <p:cNvPr id="109" name="Text Placeholder 9">
            <a:extLst>
              <a:ext uri="{FF2B5EF4-FFF2-40B4-BE49-F238E27FC236}">
                <a16:creationId xmlns:a16="http://schemas.microsoft.com/office/drawing/2014/main" id="{4097F5C6-326F-4898-9FB9-3FC9B0D6639A}"/>
              </a:ext>
            </a:extLst>
          </p:cNvPr>
          <p:cNvSpPr>
            <a:spLocks noGrp="1"/>
          </p:cNvSpPr>
          <p:nvPr>
            <p:ph type="body" sz="quarter" idx="23" hasCustomPrompt="1"/>
          </p:nvPr>
        </p:nvSpPr>
        <p:spPr>
          <a:xfrm>
            <a:off x="4472940" y="1630264"/>
            <a:ext cx="3246120" cy="3102075"/>
          </a:xfrm>
          <a:ln w="19050">
            <a:solidFill>
              <a:schemeClr val="tx1">
                <a:lumMod val="75000"/>
                <a:lumOff val="25000"/>
              </a:schemeClr>
            </a:solidFill>
            <a:miter lim="800000"/>
          </a:ln>
        </p:spPr>
        <p:txBody>
          <a:bodyPr lIns="182880" tIns="182880" rIns="182880" bIns="182880">
            <a:noAutofit/>
          </a:bodyPr>
          <a:lstStyle>
            <a:lvl1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1pPr>
            <a:lvl2pPr marL="0" indent="0">
              <a:lnSpc>
                <a:spcPct val="90000"/>
              </a:lnSpc>
              <a:spcBef>
                <a:spcPts val="800"/>
              </a:spcBef>
              <a:spcAft>
                <a:spcPts val="0"/>
              </a:spcAft>
              <a:buFont typeface="Arial" panose="020B0604020202020204" pitchFamily="34" charset="0"/>
              <a:buNone/>
              <a:defRPr sz="1600" b="1" spc="0">
                <a:solidFill>
                  <a:schemeClr val="tx1">
                    <a:lumMod val="85000"/>
                    <a:lumOff val="15000"/>
                  </a:schemeClr>
                </a:solidFill>
              </a:defRPr>
            </a:lvl2pPr>
            <a:lvl3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3pPr>
            <a:lvl4pPr>
              <a:lnSpc>
                <a:spcPct val="90000"/>
              </a:lnSpc>
              <a:spcBef>
                <a:spcPts val="800"/>
              </a:spcBef>
              <a:spcAft>
                <a:spcPts val="0"/>
              </a:spcAft>
              <a:defRPr sz="1600" b="1" cap="none" spc="0" baseline="0">
                <a:solidFill>
                  <a:schemeClr val="tx1">
                    <a:lumMod val="85000"/>
                    <a:lumOff val="15000"/>
                  </a:schemeClr>
                </a:solidFill>
              </a:defRPr>
            </a:lvl4pPr>
            <a:lvl5pPr>
              <a:lnSpc>
                <a:spcPct val="90000"/>
              </a:lnSpc>
              <a:spcBef>
                <a:spcPts val="800"/>
              </a:spcBef>
              <a:spcAft>
                <a:spcPts val="0"/>
              </a:spcAft>
              <a:defRPr sz="1600" b="1" spc="0">
                <a:solidFill>
                  <a:schemeClr val="tx1">
                    <a:lumMod val="85000"/>
                    <a:lumOff val="15000"/>
                  </a:schemeClr>
                </a:solidFill>
              </a:defRPr>
            </a:lvl5pPr>
            <a:lvl6pPr indent="0">
              <a:lnSpc>
                <a:spcPct val="90000"/>
              </a:lnSpc>
              <a:spcBef>
                <a:spcPts val="800"/>
              </a:spcBef>
              <a:spcAft>
                <a:spcPts val="0"/>
              </a:spcAft>
              <a:defRPr sz="1600" b="1" i="0" cap="none" spc="0" baseline="0">
                <a:solidFill>
                  <a:schemeClr val="tx1">
                    <a:lumMod val="85000"/>
                    <a:lumOff val="15000"/>
                  </a:schemeClr>
                </a:solidFill>
              </a:defRPr>
            </a:lvl6pPr>
            <a:lvl7pPr indent="0">
              <a:lnSpc>
                <a:spcPct val="90000"/>
              </a:lnSpc>
              <a:spcBef>
                <a:spcPts val="800"/>
              </a:spcBef>
              <a:spcAft>
                <a:spcPts val="0"/>
              </a:spcAft>
              <a:defRPr sz="1600" b="1" i="0" cap="none" spc="0" baseline="0">
                <a:solidFill>
                  <a:schemeClr val="tx1">
                    <a:lumMod val="85000"/>
                    <a:lumOff val="15000"/>
                  </a:schemeClr>
                </a:solidFill>
              </a:defRPr>
            </a:lvl7pPr>
            <a:lvl8pPr indent="0">
              <a:lnSpc>
                <a:spcPct val="90000"/>
              </a:lnSpc>
              <a:spcBef>
                <a:spcPts val="800"/>
              </a:spcBef>
              <a:spcAft>
                <a:spcPts val="0"/>
              </a:spcAft>
              <a:defRPr sz="1600" b="1" i="0" cap="none" spc="0" baseline="0">
                <a:solidFill>
                  <a:schemeClr val="tx1">
                    <a:lumMod val="85000"/>
                    <a:lumOff val="15000"/>
                  </a:schemeClr>
                </a:solidFill>
              </a:defRPr>
            </a:lvl8pPr>
            <a:lvl9pPr indent="0">
              <a:lnSpc>
                <a:spcPct val="90000"/>
              </a:lnSpc>
              <a:spcBef>
                <a:spcPts val="800"/>
              </a:spcBef>
              <a:spcAft>
                <a:spcPts val="0"/>
              </a:spcAft>
              <a:defRPr sz="1600" b="1" i="0" cap="none" spc="0" baseline="0">
                <a:solidFill>
                  <a:schemeClr val="tx1">
                    <a:lumMod val="85000"/>
                    <a:lumOff val="15000"/>
                  </a:schemeClr>
                </a:solidFill>
              </a:defRPr>
            </a:lvl9pPr>
          </a:lstStyle>
          <a:p>
            <a:pPr lvl="0"/>
            <a:r>
              <a:rPr lang="en-US"/>
              <a:t>Three quote layout.</a:t>
            </a:r>
          </a:p>
        </p:txBody>
      </p:sp>
      <p:sp>
        <p:nvSpPr>
          <p:cNvPr id="107" name="Quote_Box">
            <a:extLst>
              <a:ext uri="{FF2B5EF4-FFF2-40B4-BE49-F238E27FC236}">
                <a16:creationId xmlns:a16="http://schemas.microsoft.com/office/drawing/2014/main" id="{BBFBCDF7-264A-4503-9A4A-3935E8AFA293}"/>
              </a:ext>
            </a:extLst>
          </p:cNvPr>
          <p:cNvSpPr/>
          <p:nvPr/>
        </p:nvSpPr>
        <p:spPr>
          <a:xfrm>
            <a:off x="4471995" y="1115459"/>
            <a:ext cx="509543" cy="509543"/>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44" lvl="0" indent="-285744" algn="ctr" defTabSz="914377">
              <a:lnSpc>
                <a:spcPct val="90000"/>
              </a:lnSpc>
              <a:spcBef>
                <a:spcPct val="0"/>
              </a:spcBef>
              <a:buFont typeface="Arial" panose="020B0604020202020204" pitchFamily="34" charset="0"/>
              <a:buNone/>
            </a:pPr>
            <a:endParaRPr lang="en-US" sz="3200" b="1" i="0" cap="all" spc="60" baseline="0">
              <a:solidFill>
                <a:schemeClr val="accent2"/>
              </a:solidFill>
              <a:latin typeface="+mj-lt"/>
              <a:ea typeface="+mj-ea"/>
              <a:cs typeface="+mj-cs"/>
            </a:endParaRPr>
          </a:p>
        </p:txBody>
      </p:sp>
      <p:sp>
        <p:nvSpPr>
          <p:cNvPr id="108" name="Icon">
            <a:extLst>
              <a:ext uri="{FF2B5EF4-FFF2-40B4-BE49-F238E27FC236}">
                <a16:creationId xmlns:a16="http://schemas.microsoft.com/office/drawing/2014/main" id="{D21F579F-48BF-483D-8137-FE8CA23EA9A1}"/>
              </a:ext>
            </a:extLst>
          </p:cNvPr>
          <p:cNvSpPr>
            <a:spLocks noChangeAspect="1" noEditPoints="1"/>
          </p:cNvSpPr>
          <p:nvPr/>
        </p:nvSpPr>
        <p:spPr bwMode="auto">
          <a:xfrm>
            <a:off x="4608051" y="1265256"/>
            <a:ext cx="237432" cy="1869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en-US" sz="1351"/>
          </a:p>
        </p:txBody>
      </p:sp>
      <p:sp>
        <p:nvSpPr>
          <p:cNvPr id="9" name="Affiliation">
            <a:extLst>
              <a:ext uri="{FF2B5EF4-FFF2-40B4-BE49-F238E27FC236}">
                <a16:creationId xmlns:a16="http://schemas.microsoft.com/office/drawing/2014/main" id="{39EF96E8-8057-43E5-A862-D955F5E6F29D}"/>
              </a:ext>
            </a:extLst>
          </p:cNvPr>
          <p:cNvSpPr>
            <a:spLocks noGrp="1"/>
          </p:cNvSpPr>
          <p:nvPr>
            <p:ph type="body" sz="quarter" idx="18" hasCustomPrompt="1"/>
          </p:nvPr>
        </p:nvSpPr>
        <p:spPr>
          <a:xfrm>
            <a:off x="817111" y="5110904"/>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65000"/>
                    <a:lumOff val="35000"/>
                  </a:schemeClr>
                </a:solidFill>
                <a:latin typeface="+mj-lt"/>
                <a:ea typeface="+mj-ea"/>
                <a:cs typeface="+mj-cs"/>
              </a:defRPr>
            </a:lvl1pPr>
          </a:lstStyle>
          <a:p>
            <a:pPr marL="182875" lvl="0" indent="-182875">
              <a:spcBef>
                <a:spcPct val="0"/>
              </a:spcBef>
            </a:pPr>
            <a:r>
              <a:rPr lang="en-US"/>
              <a:t>Title / Company Name</a:t>
            </a:r>
          </a:p>
        </p:txBody>
      </p:sp>
      <p:sp>
        <p:nvSpPr>
          <p:cNvPr id="8" name="Name">
            <a:extLst>
              <a:ext uri="{FF2B5EF4-FFF2-40B4-BE49-F238E27FC236}">
                <a16:creationId xmlns:a16="http://schemas.microsoft.com/office/drawing/2014/main" id="{B25ECA0C-C715-4AD0-9C0F-8BF3F52AAC6F}"/>
              </a:ext>
            </a:extLst>
          </p:cNvPr>
          <p:cNvSpPr>
            <a:spLocks noGrp="1"/>
          </p:cNvSpPr>
          <p:nvPr>
            <p:ph type="body" sz="quarter" idx="15" hasCustomPrompt="1"/>
          </p:nvPr>
        </p:nvSpPr>
        <p:spPr>
          <a:xfrm>
            <a:off x="817112" y="4732339"/>
            <a:ext cx="3246120" cy="378565"/>
          </a:xfrm>
          <a:noFill/>
          <a:ln w="19050">
            <a:solidFill>
              <a:schemeClr val="tx1">
                <a:lumMod val="75000"/>
                <a:lumOff val="25000"/>
              </a:schemeClr>
            </a:solidFill>
            <a:miter lim="800000"/>
          </a:ln>
        </p:spPr>
        <p:txBody>
          <a:bodyPr vert="horz" wrap="square" lIns="182880" tIns="0" rIns="182880" bIns="0" rtlCol="0" anchor="ctr">
            <a:noAutofit/>
          </a:bodyPr>
          <a:lstStyle>
            <a:lvl1pPr marL="0" indent="0">
              <a:lnSpc>
                <a:spcPct val="100000"/>
              </a:lnSpc>
              <a:spcBef>
                <a:spcPts val="0"/>
              </a:spcBef>
              <a:buNone/>
              <a:defRPr lang="en-US" sz="1400" b="0" i="1" cap="none" spc="60" baseline="0" dirty="0">
                <a:solidFill>
                  <a:schemeClr val="tx1">
                    <a:lumMod val="75000"/>
                    <a:lumOff val="25000"/>
                  </a:schemeClr>
                </a:solidFill>
                <a:latin typeface="+mj-lt"/>
                <a:ea typeface="+mj-ea"/>
                <a:cs typeface="+mj-cs"/>
              </a:defRPr>
            </a:lvl1pPr>
          </a:lstStyle>
          <a:p>
            <a:pPr marL="182875" lvl="0" indent="-182875">
              <a:spcBef>
                <a:spcPct val="0"/>
              </a:spcBef>
            </a:pPr>
            <a:r>
              <a:rPr lang="en-US"/>
              <a:t>Name</a:t>
            </a:r>
          </a:p>
        </p:txBody>
      </p:sp>
      <p:sp>
        <p:nvSpPr>
          <p:cNvPr id="10" name="Text Placeholder 9">
            <a:extLst>
              <a:ext uri="{FF2B5EF4-FFF2-40B4-BE49-F238E27FC236}">
                <a16:creationId xmlns:a16="http://schemas.microsoft.com/office/drawing/2014/main" id="{9BDF67FD-4532-4FF0-8E1C-EAC346BA1231}"/>
              </a:ext>
            </a:extLst>
          </p:cNvPr>
          <p:cNvSpPr>
            <a:spLocks noGrp="1"/>
          </p:cNvSpPr>
          <p:nvPr>
            <p:ph type="body" sz="quarter" idx="20" hasCustomPrompt="1"/>
          </p:nvPr>
        </p:nvSpPr>
        <p:spPr>
          <a:xfrm>
            <a:off x="817112" y="1630264"/>
            <a:ext cx="3246120" cy="3102075"/>
          </a:xfrm>
          <a:ln w="19050">
            <a:solidFill>
              <a:schemeClr val="tx1">
                <a:lumMod val="75000"/>
                <a:lumOff val="25000"/>
              </a:schemeClr>
            </a:solidFill>
            <a:miter lim="800000"/>
          </a:ln>
        </p:spPr>
        <p:txBody>
          <a:bodyPr lIns="182880" tIns="182880" rIns="182880" bIns="182880">
            <a:noAutofit/>
          </a:bodyPr>
          <a:lstStyle>
            <a:lvl1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1pPr>
            <a:lvl2pPr marL="0" indent="0">
              <a:lnSpc>
                <a:spcPct val="90000"/>
              </a:lnSpc>
              <a:spcBef>
                <a:spcPts val="800"/>
              </a:spcBef>
              <a:spcAft>
                <a:spcPts val="0"/>
              </a:spcAft>
              <a:buFont typeface="Arial" panose="020B0604020202020204" pitchFamily="34" charset="0"/>
              <a:buNone/>
              <a:defRPr sz="1600" b="1" spc="0">
                <a:solidFill>
                  <a:schemeClr val="tx1">
                    <a:lumMod val="85000"/>
                    <a:lumOff val="15000"/>
                  </a:schemeClr>
                </a:solidFill>
              </a:defRPr>
            </a:lvl2pPr>
            <a:lvl3pPr marL="0" indent="0">
              <a:lnSpc>
                <a:spcPct val="90000"/>
              </a:lnSpc>
              <a:spcBef>
                <a:spcPts val="800"/>
              </a:spcBef>
              <a:spcAft>
                <a:spcPts val="0"/>
              </a:spcAft>
              <a:buFont typeface="Arial" panose="020B0604020202020204" pitchFamily="34" charset="0"/>
              <a:buChar char="​"/>
              <a:defRPr sz="1600" b="1" spc="0">
                <a:solidFill>
                  <a:schemeClr val="tx1">
                    <a:lumMod val="85000"/>
                    <a:lumOff val="15000"/>
                  </a:schemeClr>
                </a:solidFill>
              </a:defRPr>
            </a:lvl3pPr>
            <a:lvl4pPr>
              <a:lnSpc>
                <a:spcPct val="90000"/>
              </a:lnSpc>
              <a:spcBef>
                <a:spcPts val="800"/>
              </a:spcBef>
              <a:spcAft>
                <a:spcPts val="0"/>
              </a:spcAft>
              <a:defRPr sz="1600" b="1" cap="none" spc="0" baseline="0">
                <a:solidFill>
                  <a:schemeClr val="tx1">
                    <a:lumMod val="85000"/>
                    <a:lumOff val="15000"/>
                  </a:schemeClr>
                </a:solidFill>
              </a:defRPr>
            </a:lvl4pPr>
            <a:lvl5pPr>
              <a:lnSpc>
                <a:spcPct val="90000"/>
              </a:lnSpc>
              <a:spcBef>
                <a:spcPts val="800"/>
              </a:spcBef>
              <a:spcAft>
                <a:spcPts val="0"/>
              </a:spcAft>
              <a:defRPr sz="1600" b="1" spc="0">
                <a:solidFill>
                  <a:schemeClr val="tx1">
                    <a:lumMod val="85000"/>
                    <a:lumOff val="15000"/>
                  </a:schemeClr>
                </a:solidFill>
              </a:defRPr>
            </a:lvl5pPr>
            <a:lvl6pPr indent="0">
              <a:lnSpc>
                <a:spcPct val="90000"/>
              </a:lnSpc>
              <a:spcBef>
                <a:spcPts val="800"/>
              </a:spcBef>
              <a:spcAft>
                <a:spcPts val="0"/>
              </a:spcAft>
              <a:defRPr sz="1600" b="1" i="0" cap="none" spc="0" baseline="0">
                <a:solidFill>
                  <a:schemeClr val="tx1">
                    <a:lumMod val="85000"/>
                    <a:lumOff val="15000"/>
                  </a:schemeClr>
                </a:solidFill>
              </a:defRPr>
            </a:lvl6pPr>
            <a:lvl7pPr indent="0">
              <a:lnSpc>
                <a:spcPct val="90000"/>
              </a:lnSpc>
              <a:spcBef>
                <a:spcPts val="800"/>
              </a:spcBef>
              <a:spcAft>
                <a:spcPts val="0"/>
              </a:spcAft>
              <a:defRPr sz="1600" b="1" i="0" cap="none" spc="0" baseline="0">
                <a:solidFill>
                  <a:schemeClr val="tx1">
                    <a:lumMod val="85000"/>
                    <a:lumOff val="15000"/>
                  </a:schemeClr>
                </a:solidFill>
              </a:defRPr>
            </a:lvl7pPr>
            <a:lvl8pPr indent="0">
              <a:lnSpc>
                <a:spcPct val="90000"/>
              </a:lnSpc>
              <a:spcBef>
                <a:spcPts val="800"/>
              </a:spcBef>
              <a:spcAft>
                <a:spcPts val="0"/>
              </a:spcAft>
              <a:defRPr sz="1600" b="1" i="0" cap="none" spc="0" baseline="0">
                <a:solidFill>
                  <a:schemeClr val="tx1">
                    <a:lumMod val="85000"/>
                    <a:lumOff val="15000"/>
                  </a:schemeClr>
                </a:solidFill>
              </a:defRPr>
            </a:lvl8pPr>
            <a:lvl9pPr indent="0">
              <a:lnSpc>
                <a:spcPct val="90000"/>
              </a:lnSpc>
              <a:spcBef>
                <a:spcPts val="800"/>
              </a:spcBef>
              <a:spcAft>
                <a:spcPts val="0"/>
              </a:spcAft>
              <a:defRPr sz="1600" b="1" i="0" cap="none" spc="0" baseline="0">
                <a:solidFill>
                  <a:schemeClr val="tx1">
                    <a:lumMod val="85000"/>
                    <a:lumOff val="15000"/>
                  </a:schemeClr>
                </a:solidFill>
              </a:defRPr>
            </a:lvl9pPr>
          </a:lstStyle>
          <a:p>
            <a:pPr lvl="0"/>
            <a:r>
              <a:rPr lang="en-US"/>
              <a:t>Three quote layout.</a:t>
            </a:r>
          </a:p>
        </p:txBody>
      </p:sp>
      <p:sp>
        <p:nvSpPr>
          <p:cNvPr id="36" name="Quote_Box">
            <a:extLst>
              <a:ext uri="{FF2B5EF4-FFF2-40B4-BE49-F238E27FC236}">
                <a16:creationId xmlns:a16="http://schemas.microsoft.com/office/drawing/2014/main" id="{42E56F5C-3AEB-4DE3-8888-7B24F0EA4953}"/>
              </a:ext>
            </a:extLst>
          </p:cNvPr>
          <p:cNvSpPr/>
          <p:nvPr/>
        </p:nvSpPr>
        <p:spPr>
          <a:xfrm>
            <a:off x="817113" y="1115459"/>
            <a:ext cx="509543" cy="509543"/>
          </a:xfrm>
          <a:prstGeom prst="rect">
            <a:avLst/>
          </a:prstGeom>
          <a:solidFill>
            <a:schemeClr val="tx1">
              <a:lumMod val="85000"/>
              <a:lumOff val="15000"/>
            </a:schemeClr>
          </a:solidFill>
          <a:ln w="19050">
            <a:solidFill>
              <a:schemeClr val="tx1">
                <a:lumMod val="75000"/>
                <a:lumOff val="25000"/>
              </a:schemeClr>
            </a:solidFill>
            <a:miter lim="800000"/>
          </a:ln>
        </p:spPr>
        <p:txBody>
          <a:bodyPr vert="horz" wrap="square" lIns="0" tIns="137160" rIns="0" bIns="137160" rtlCol="0" anchor="ctr">
            <a:noAutofit/>
          </a:bodyPr>
          <a:lstStyle/>
          <a:p>
            <a:pPr marL="285744" lvl="0" indent="-285744" algn="ctr" defTabSz="914377">
              <a:lnSpc>
                <a:spcPct val="90000"/>
              </a:lnSpc>
              <a:spcBef>
                <a:spcPct val="0"/>
              </a:spcBef>
              <a:buFont typeface="Arial" panose="020B0604020202020204" pitchFamily="34" charset="0"/>
              <a:buNone/>
            </a:pPr>
            <a:endParaRPr lang="en-US" sz="3200" b="1" i="0" cap="all" spc="60" baseline="0">
              <a:solidFill>
                <a:schemeClr val="accent2"/>
              </a:solidFill>
              <a:latin typeface="+mj-lt"/>
              <a:ea typeface="+mj-ea"/>
              <a:cs typeface="+mj-cs"/>
            </a:endParaRPr>
          </a:p>
        </p:txBody>
      </p:sp>
      <p:sp>
        <p:nvSpPr>
          <p:cNvPr id="6" name="Icon">
            <a:extLst>
              <a:ext uri="{FF2B5EF4-FFF2-40B4-BE49-F238E27FC236}">
                <a16:creationId xmlns:a16="http://schemas.microsoft.com/office/drawing/2014/main" id="{3DF19E5B-CFF4-45C8-B61A-F63CA122FB99}"/>
              </a:ext>
            </a:extLst>
          </p:cNvPr>
          <p:cNvSpPr>
            <a:spLocks noChangeAspect="1" noEditPoints="1"/>
          </p:cNvSpPr>
          <p:nvPr/>
        </p:nvSpPr>
        <p:spPr bwMode="auto">
          <a:xfrm>
            <a:off x="953167" y="1265256"/>
            <a:ext cx="237432" cy="186944"/>
          </a:xfrm>
          <a:custGeom>
            <a:avLst/>
            <a:gdLst>
              <a:gd name="T0" fmla="*/ 214 w 589"/>
              <a:gd name="T1" fmla="*/ 464 h 464"/>
              <a:gd name="T2" fmla="*/ 0 w 589"/>
              <a:gd name="T3" fmla="*/ 464 h 464"/>
              <a:gd name="T4" fmla="*/ 0 w 589"/>
              <a:gd name="T5" fmla="*/ 310 h 464"/>
              <a:gd name="T6" fmla="*/ 17 w 589"/>
              <a:gd name="T7" fmla="*/ 164 h 464"/>
              <a:gd name="T8" fmla="*/ 77 w 589"/>
              <a:gd name="T9" fmla="*/ 67 h 464"/>
              <a:gd name="T10" fmla="*/ 190 w 589"/>
              <a:gd name="T11" fmla="*/ 0 h 464"/>
              <a:gd name="T12" fmla="*/ 232 w 589"/>
              <a:gd name="T13" fmla="*/ 88 h 464"/>
              <a:gd name="T14" fmla="*/ 140 w 589"/>
              <a:gd name="T15" fmla="*/ 148 h 464"/>
              <a:gd name="T16" fmla="*/ 111 w 589"/>
              <a:gd name="T17" fmla="*/ 249 h 464"/>
              <a:gd name="T18" fmla="*/ 214 w 589"/>
              <a:gd name="T19" fmla="*/ 249 h 464"/>
              <a:gd name="T20" fmla="*/ 214 w 589"/>
              <a:gd name="T21" fmla="*/ 464 h 464"/>
              <a:gd name="T22" fmla="*/ 572 w 589"/>
              <a:gd name="T23" fmla="*/ 464 h 464"/>
              <a:gd name="T24" fmla="*/ 358 w 589"/>
              <a:gd name="T25" fmla="*/ 464 h 464"/>
              <a:gd name="T26" fmla="*/ 358 w 589"/>
              <a:gd name="T27" fmla="*/ 310 h 464"/>
              <a:gd name="T28" fmla="*/ 374 w 589"/>
              <a:gd name="T29" fmla="*/ 163 h 464"/>
              <a:gd name="T30" fmla="*/ 435 w 589"/>
              <a:gd name="T31" fmla="*/ 67 h 464"/>
              <a:gd name="T32" fmla="*/ 548 w 589"/>
              <a:gd name="T33" fmla="*/ 0 h 464"/>
              <a:gd name="T34" fmla="*/ 589 w 589"/>
              <a:gd name="T35" fmla="*/ 88 h 464"/>
              <a:gd name="T36" fmla="*/ 498 w 589"/>
              <a:gd name="T37" fmla="*/ 148 h 464"/>
              <a:gd name="T38" fmla="*/ 468 w 589"/>
              <a:gd name="T39" fmla="*/ 249 h 464"/>
              <a:gd name="T40" fmla="*/ 572 w 589"/>
              <a:gd name="T41" fmla="*/ 249 h 464"/>
              <a:gd name="T42" fmla="*/ 572 w 589"/>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464">
                <a:moveTo>
                  <a:pt x="214" y="464"/>
                </a:moveTo>
                <a:cubicBezTo>
                  <a:pt x="0" y="464"/>
                  <a:pt x="0" y="464"/>
                  <a:pt x="0" y="464"/>
                </a:cubicBezTo>
                <a:cubicBezTo>
                  <a:pt x="0" y="310"/>
                  <a:pt x="0" y="310"/>
                  <a:pt x="0" y="310"/>
                </a:cubicBezTo>
                <a:cubicBezTo>
                  <a:pt x="0" y="248"/>
                  <a:pt x="6" y="199"/>
                  <a:pt x="17" y="164"/>
                </a:cubicBezTo>
                <a:cubicBezTo>
                  <a:pt x="28" y="128"/>
                  <a:pt x="48" y="96"/>
                  <a:pt x="77" y="67"/>
                </a:cubicBezTo>
                <a:cubicBezTo>
                  <a:pt x="107" y="39"/>
                  <a:pt x="144" y="16"/>
                  <a:pt x="190" y="0"/>
                </a:cubicBezTo>
                <a:cubicBezTo>
                  <a:pt x="232" y="88"/>
                  <a:pt x="232" y="88"/>
                  <a:pt x="232" y="88"/>
                </a:cubicBezTo>
                <a:cubicBezTo>
                  <a:pt x="189" y="103"/>
                  <a:pt x="159" y="123"/>
                  <a:pt x="140" y="148"/>
                </a:cubicBezTo>
                <a:cubicBezTo>
                  <a:pt x="122" y="173"/>
                  <a:pt x="112" y="207"/>
                  <a:pt x="111" y="249"/>
                </a:cubicBezTo>
                <a:cubicBezTo>
                  <a:pt x="214" y="249"/>
                  <a:pt x="214" y="249"/>
                  <a:pt x="214" y="249"/>
                </a:cubicBezTo>
                <a:lnTo>
                  <a:pt x="214" y="464"/>
                </a:lnTo>
                <a:close/>
                <a:moveTo>
                  <a:pt x="572" y="464"/>
                </a:moveTo>
                <a:cubicBezTo>
                  <a:pt x="358" y="464"/>
                  <a:pt x="358" y="464"/>
                  <a:pt x="358" y="464"/>
                </a:cubicBezTo>
                <a:cubicBezTo>
                  <a:pt x="358" y="310"/>
                  <a:pt x="358" y="310"/>
                  <a:pt x="358" y="310"/>
                </a:cubicBezTo>
                <a:cubicBezTo>
                  <a:pt x="358" y="248"/>
                  <a:pt x="363" y="199"/>
                  <a:pt x="374" y="163"/>
                </a:cubicBezTo>
                <a:cubicBezTo>
                  <a:pt x="385" y="128"/>
                  <a:pt x="405" y="96"/>
                  <a:pt x="435" y="67"/>
                </a:cubicBezTo>
                <a:cubicBezTo>
                  <a:pt x="465" y="39"/>
                  <a:pt x="502" y="16"/>
                  <a:pt x="548" y="0"/>
                </a:cubicBezTo>
                <a:cubicBezTo>
                  <a:pt x="589" y="88"/>
                  <a:pt x="589" y="88"/>
                  <a:pt x="589" y="88"/>
                </a:cubicBezTo>
                <a:cubicBezTo>
                  <a:pt x="547" y="103"/>
                  <a:pt x="516" y="123"/>
                  <a:pt x="498" y="148"/>
                </a:cubicBezTo>
                <a:cubicBezTo>
                  <a:pt x="479" y="173"/>
                  <a:pt x="469" y="207"/>
                  <a:pt x="468" y="249"/>
                </a:cubicBezTo>
                <a:cubicBezTo>
                  <a:pt x="572" y="249"/>
                  <a:pt x="572" y="249"/>
                  <a:pt x="572" y="249"/>
                </a:cubicBezTo>
                <a:lnTo>
                  <a:pt x="572" y="4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2" name="Footer Placeholder 1">
            <a:extLst>
              <a:ext uri="{FF2B5EF4-FFF2-40B4-BE49-F238E27FC236}">
                <a16:creationId xmlns:a16="http://schemas.microsoft.com/office/drawing/2014/main" id="{0809D31E-8183-451E-99A7-97F7D20575CB}"/>
              </a:ext>
            </a:extLst>
          </p:cNvPr>
          <p:cNvSpPr>
            <a:spLocks noGrp="1"/>
          </p:cNvSpPr>
          <p:nvPr>
            <p:ph type="ftr" sz="quarter" idx="27"/>
          </p:nvPr>
        </p:nvSpPr>
        <p:spPr/>
        <p:txBody>
          <a:bodyPr/>
          <a:lstStyle/>
          <a:p>
            <a:pPr>
              <a:defRPr/>
            </a:pPr>
            <a:r>
              <a:rPr lang="en-US"/>
              <a:t>5G/6G SystemVue Update</a:t>
            </a:r>
          </a:p>
        </p:txBody>
      </p:sp>
      <p:sp>
        <p:nvSpPr>
          <p:cNvPr id="37" name="Slide Number">
            <a:extLst>
              <a:ext uri="{FF2B5EF4-FFF2-40B4-BE49-F238E27FC236}">
                <a16:creationId xmlns:a16="http://schemas.microsoft.com/office/drawing/2014/main" id="{64FA7F3B-629E-4994-9D8D-543F3F50EDAD}"/>
              </a:ext>
            </a:extLst>
          </p:cNvPr>
          <p:cNvSpPr txBox="1">
            <a:spLocks/>
          </p:cNvSpPr>
          <p:nvPr/>
        </p:nvSpPr>
        <p:spPr bwMode="gray">
          <a:xfrm>
            <a:off x="11006978" y="6447297"/>
            <a:ext cx="735823"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z="1000" smtClean="0">
                <a:solidFill>
                  <a:schemeClr val="bg1">
                    <a:lumMod val="65000"/>
                  </a:schemeClr>
                </a:solidFill>
              </a:rPr>
              <a:pPr/>
              <a:t>‹#›</a:t>
            </a:fld>
            <a:endParaRPr lang="en-US" sz="1000">
              <a:solidFill>
                <a:schemeClr val="bg1">
                  <a:lumMod val="65000"/>
                </a:schemeClr>
              </a:solidFill>
            </a:endParaRPr>
          </a:p>
        </p:txBody>
      </p:sp>
      <p:grpSp>
        <p:nvGrpSpPr>
          <p:cNvPr id="38" name="Logo">
            <a:extLst>
              <a:ext uri="{FF2B5EF4-FFF2-40B4-BE49-F238E27FC236}">
                <a16:creationId xmlns:a16="http://schemas.microsoft.com/office/drawing/2014/main" id="{8D803CD8-0215-4AF5-8112-85A0C960BE0A}"/>
              </a:ext>
            </a:extLst>
          </p:cNvPr>
          <p:cNvGrpSpPr>
            <a:grpSpLocks noChangeAspect="1"/>
          </p:cNvGrpSpPr>
          <p:nvPr/>
        </p:nvGrpSpPr>
        <p:grpSpPr bwMode="black">
          <a:xfrm>
            <a:off x="428653" y="6447297"/>
            <a:ext cx="914400" cy="214552"/>
            <a:chOff x="1231901" y="5359401"/>
            <a:chExt cx="11210925" cy="2630487"/>
          </a:xfrm>
        </p:grpSpPr>
        <p:sp>
          <p:nvSpPr>
            <p:cNvPr id="39" name="Freeform 5">
              <a:extLst>
                <a:ext uri="{FF2B5EF4-FFF2-40B4-BE49-F238E27FC236}">
                  <a16:creationId xmlns:a16="http://schemas.microsoft.com/office/drawing/2014/main" id="{1FE609AA-87CA-4AAA-86B8-3A5F58ED1C2E}"/>
                </a:ext>
              </a:extLst>
            </p:cNvPr>
            <p:cNvSpPr>
              <a:spLocks noEditPoints="1"/>
            </p:cNvSpPr>
            <p:nvPr/>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40" name="Freeform 6">
              <a:extLst>
                <a:ext uri="{FF2B5EF4-FFF2-40B4-BE49-F238E27FC236}">
                  <a16:creationId xmlns:a16="http://schemas.microsoft.com/office/drawing/2014/main" id="{0A9110DB-3204-4593-B863-F03340BAE92A}"/>
                </a:ext>
              </a:extLst>
            </p:cNvPr>
            <p:cNvSpPr>
              <a:spLocks/>
            </p:cNvSpPr>
            <p:nvPr/>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69595072"/>
      </p:ext>
    </p:extLst>
  </p:cSld>
  <p:clrMapOvr>
    <a:masterClrMapping/>
  </p:clrMapOvr>
  <p:hf sldNum="0"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4-up Option B">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DAD446A-1E24-9286-B66D-EB1A0D0B373E}"/>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4028661"/>
            <a:ext cx="2289948"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1" name="Text Placeholder 29"/>
          <p:cNvSpPr>
            <a:spLocks noGrp="1"/>
          </p:cNvSpPr>
          <p:nvPr>
            <p:ph type="body" sz="quarter" idx="23"/>
          </p:nvPr>
        </p:nvSpPr>
        <p:spPr>
          <a:xfrm>
            <a:off x="359359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855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31070"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p>
        </p:txBody>
      </p:sp>
      <p:sp>
        <p:nvSpPr>
          <p:cNvPr id="19"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20"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p>
        </p:txBody>
      </p:sp>
      <p:sp>
        <p:nvSpPr>
          <p:cNvPr id="21"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p>
        </p:txBody>
      </p:sp>
      <p:sp>
        <p:nvSpPr>
          <p:cNvPr id="2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30"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422DCFF-EE03-D676-F370-4F9A7FBA7EF4}"/>
              </a:ext>
            </a:extLst>
          </p:cNvPr>
          <p:cNvSpPr>
            <a:spLocks noGrp="1"/>
          </p:cNvSpPr>
          <p:nvPr>
            <p:ph type="ftr" sz="quarter" idx="33"/>
          </p:nvPr>
        </p:nvSpPr>
        <p:spPr/>
        <p:txBody>
          <a:bodyPr/>
          <a:lstStyle>
            <a:lvl1pPr>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561FCFDA-B0B2-0D0C-A25F-72B07FC707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1147880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Thank You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FBAA4860-64C3-4767-3FF3-1D1FDA556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5AA60034-B90F-9901-C822-D1E011A33FC1}"/>
              </a:ext>
            </a:extLst>
          </p:cNvPr>
          <p:cNvSpPr txBox="1">
            <a:spLocks noChangeArrowheads="1"/>
          </p:cNvSpPr>
          <p:nvPr/>
        </p:nvSpPr>
        <p:spPr bwMode="auto">
          <a:xfrm>
            <a:off x="639763"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bg1"/>
                </a:solidFill>
                <a:latin typeface="Arial Bold"/>
                <a:ea typeface="Arial Bold"/>
                <a:cs typeface="Arial Bold"/>
              </a:rPr>
              <a:t>Thank you</a:t>
            </a:r>
          </a:p>
        </p:txBody>
      </p:sp>
      <p:pic>
        <p:nvPicPr>
          <p:cNvPr id="4" name="Picture 9" descr="Frame">
            <a:extLst>
              <a:ext uri="{FF2B5EF4-FFF2-40B4-BE49-F238E27FC236}">
                <a16:creationId xmlns:a16="http://schemas.microsoft.com/office/drawing/2014/main" id="{D29F5624-1815-D12F-19F5-C2DAA0E6D952}"/>
              </a:ext>
            </a:extLst>
          </p:cNvPr>
          <p:cNvPicPr>
            <a:picLocks noChangeAspect="1"/>
          </p:cNvPicPr>
          <p:nvPr/>
        </p:nvPicPr>
        <p:blipFill>
          <a:blip r:embed="rId3"/>
          <a:stretch>
            <a:fillRect/>
          </a:stretch>
        </p:blipFill>
        <p:spPr>
          <a:xfrm>
            <a:off x="830263" y="352425"/>
            <a:ext cx="1252537" cy="219075"/>
          </a:xfrm>
          <a:prstGeom prst="rect">
            <a:avLst/>
          </a:prstGeom>
        </p:spPr>
      </p:pic>
      <p:sp>
        <p:nvSpPr>
          <p:cNvPr id="5" name="Footer Placeholder 1">
            <a:extLst>
              <a:ext uri="{FF2B5EF4-FFF2-40B4-BE49-F238E27FC236}">
                <a16:creationId xmlns:a16="http://schemas.microsoft.com/office/drawing/2014/main" id="{20B17617-4B34-1B96-F8D0-DA83838B3A3D}"/>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Logo&#10;&#10;Description automatically generated">
            <a:extLst>
              <a:ext uri="{FF2B5EF4-FFF2-40B4-BE49-F238E27FC236}">
                <a16:creationId xmlns:a16="http://schemas.microsoft.com/office/drawing/2014/main" id="{ABC8C230-0969-6D40-EFEF-CE451A15D1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30008886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hank You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6F6B72D1-E8C8-8EEE-AAB0-13C0C56A1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1AA6E8B8-1127-79AA-6898-B33A79B9E1FB}"/>
              </a:ext>
            </a:extLst>
          </p:cNvPr>
          <p:cNvSpPr txBox="1">
            <a:spLocks noChangeArrowheads="1"/>
          </p:cNvSpPr>
          <p:nvPr/>
        </p:nvSpPr>
        <p:spPr bwMode="auto">
          <a:xfrm>
            <a:off x="638175"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accent1"/>
                </a:solidFill>
                <a:latin typeface="Arial Bold"/>
                <a:ea typeface="Arial Bold"/>
                <a:cs typeface="Arial Bold"/>
              </a:rPr>
              <a:t>Thank you</a:t>
            </a:r>
          </a:p>
        </p:txBody>
      </p:sp>
      <p:pic>
        <p:nvPicPr>
          <p:cNvPr id="4" name="Picture 18" descr="/Users/franky/Documents/huge/Keysight/brandin/powerpoint/- Branding/Frame.svgFrame">
            <a:extLst>
              <a:ext uri="{FF2B5EF4-FFF2-40B4-BE49-F238E27FC236}">
                <a16:creationId xmlns:a16="http://schemas.microsoft.com/office/drawing/2014/main" id="{22B09AA6-6FC3-2513-A09C-74F709E7358C}"/>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5" name="Footer Placeholder 1">
            <a:extLst>
              <a:ext uri="{FF2B5EF4-FFF2-40B4-BE49-F238E27FC236}">
                <a16:creationId xmlns:a16="http://schemas.microsoft.com/office/drawing/2014/main" id="{C0BB8183-1F77-04F5-5AD6-50919BDDFE7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D4FD1D01-CC7F-8438-4106-96CFA751FA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727239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EBAAD4ED-18AA-A97F-0D8E-D505FE0244C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 name="Footer Placeholder 1">
            <a:extLst>
              <a:ext uri="{FF2B5EF4-FFF2-40B4-BE49-F238E27FC236}">
                <a16:creationId xmlns:a16="http://schemas.microsoft.com/office/drawing/2014/main" id="{27CAED91-B193-2A85-82CD-99E0B9289A27}"/>
              </a:ext>
            </a:extLst>
          </p:cNvPr>
          <p:cNvSpPr>
            <a:spLocks noGrp="1"/>
          </p:cNvSpPr>
          <p:nvPr>
            <p:ph type="ftr" sz="quarter" idx="10"/>
          </p:nvPr>
        </p:nvSpPr>
        <p:spPr/>
        <p:txBody>
          <a:bodyPr/>
          <a:lstStyle>
            <a:lvl1pPr>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6974E6E1-78F6-0EFD-2887-56A87C9E44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64889665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Keysight End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893082E2-4423-EF0E-810B-F88914FAD8CA}"/>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C862EF63-64B6-8070-88CE-220F885F2B27}"/>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Logo&#10;&#10;Description automatically generated">
            <a:extLst>
              <a:ext uri="{FF2B5EF4-FFF2-40B4-BE49-F238E27FC236}">
                <a16:creationId xmlns:a16="http://schemas.microsoft.com/office/drawing/2014/main" id="{F8B4F964-7D48-E948-5BBA-F8A23AD857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10291317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Keysight End Whit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8675F77F-A61E-476C-7FC5-503519FE160F}"/>
              </a:ext>
            </a:extLst>
          </p:cNvPr>
          <p:cNvPicPr>
            <a:picLocks noChangeAspect="1"/>
          </p:cNvPicPr>
          <p:nvPr/>
        </p:nvPicPr>
        <p:blipFill>
          <a:blip r:embed="rId2"/>
          <a:srcRect/>
          <a:stretch>
            <a:fillRect/>
          </a:stretch>
        </p:blipFill>
        <p:spPr>
          <a:xfrm>
            <a:off x="4216400" y="3097213"/>
            <a:ext cx="3759200" cy="663575"/>
          </a:xfrm>
          <a:prstGeom prst="rect">
            <a:avLst/>
          </a:prstGeom>
        </p:spPr>
      </p:pic>
      <p:sp>
        <p:nvSpPr>
          <p:cNvPr id="3" name="Footer Placeholder 1">
            <a:extLst>
              <a:ext uri="{FF2B5EF4-FFF2-40B4-BE49-F238E27FC236}">
                <a16:creationId xmlns:a16="http://schemas.microsoft.com/office/drawing/2014/main" id="{215A64FD-693D-C0DD-BF05-60B7425CCC30}"/>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6E3385A7-1BF0-1079-B2C4-6F9B9257A4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9798557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Keysight End Grey">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ADB9D36-8629-01C5-8536-1F9DFA90DFFF}"/>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41BDC0EE-A81E-0AD6-AD55-91ABD0A73BF6}"/>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Logo&#10;&#10;Description automatically generated">
            <a:extLst>
              <a:ext uri="{FF2B5EF4-FFF2-40B4-BE49-F238E27FC236}">
                <a16:creationId xmlns:a16="http://schemas.microsoft.com/office/drawing/2014/main" id="{B7F889F8-A31B-A5B8-043C-EC702A808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18781153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Keysight End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BF5E5E97-4FE9-4AED-1CDD-2D394E21A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4EAED051-ADCE-50CD-00DD-7A0CCACCB299}"/>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74205B80-E1AE-FB36-D467-C3A8EDCD574F}"/>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Logo&#10;&#10;Description automatically generated">
            <a:extLst>
              <a:ext uri="{FF2B5EF4-FFF2-40B4-BE49-F238E27FC236}">
                <a16:creationId xmlns:a16="http://schemas.microsoft.com/office/drawing/2014/main" id="{BD80158A-73F1-B1E3-89A8-9A81CBEDF8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22085254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Keysight End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47BDC2A-BF7D-F779-A6A0-33AD28C1E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Users/franky/Documents/huge/Keysight/brandin/powerpoint/- Branding/Frame.svgFrame">
            <a:extLst>
              <a:ext uri="{FF2B5EF4-FFF2-40B4-BE49-F238E27FC236}">
                <a16:creationId xmlns:a16="http://schemas.microsoft.com/office/drawing/2014/main" id="{C1253C8C-8159-5C09-DD74-E527370884E2}"/>
              </a:ext>
            </a:extLst>
          </p:cNvPr>
          <p:cNvPicPr>
            <a:picLocks noChangeAspect="1"/>
          </p:cNvPicPr>
          <p:nvPr/>
        </p:nvPicPr>
        <p:blipFill>
          <a:blip r:embed="rId3"/>
          <a:srcRect/>
          <a:stretch>
            <a:fillRect/>
          </a:stretch>
        </p:blipFill>
        <p:spPr>
          <a:xfrm>
            <a:off x="841375" y="3097213"/>
            <a:ext cx="3757613" cy="663575"/>
          </a:xfrm>
          <a:prstGeom prst="rect">
            <a:avLst/>
          </a:prstGeom>
        </p:spPr>
      </p:pic>
      <p:sp>
        <p:nvSpPr>
          <p:cNvPr id="4" name="Footer Placeholder 1">
            <a:extLst>
              <a:ext uri="{FF2B5EF4-FFF2-40B4-BE49-F238E27FC236}">
                <a16:creationId xmlns:a16="http://schemas.microsoft.com/office/drawing/2014/main" id="{D6DC900C-CC6E-9C58-6A8F-9430E44D91F9}"/>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F8E47343-6E82-60EA-150D-6EB209CEF1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42600302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Keysight End Wave Grey">
    <p:bg>
      <p:bgPr>
        <a:solidFill>
          <a:srgbClr val="333333"/>
        </a:solidFill>
        <a:effectLst/>
      </p:bgPr>
    </p:bg>
    <p:spTree>
      <p:nvGrpSpPr>
        <p:cNvPr id="1" name=""/>
        <p:cNvGrpSpPr/>
        <p:nvPr/>
      </p:nvGrpSpPr>
      <p:grpSpPr>
        <a:xfrm>
          <a:off x="0" y="0"/>
          <a:ext cx="0" cy="0"/>
          <a:chOff x="0" y="0"/>
          <a:chExt cx="0" cy="0"/>
        </a:xfrm>
      </p:grpSpPr>
      <p:pic>
        <p:nvPicPr>
          <p:cNvPr id="2" name="Picture 2" descr="A picture containing lamp, light&#10;&#10;Description automatically generated">
            <a:extLst>
              <a:ext uri="{FF2B5EF4-FFF2-40B4-BE49-F238E27FC236}">
                <a16:creationId xmlns:a16="http://schemas.microsoft.com/office/drawing/2014/main" id="{0724056F-F794-802C-BFB6-0ED0A5CAD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98990124-896B-154A-DC99-3E338081D0D4}"/>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3EA01BC5-E61C-4C48-5A18-F378EE2E59B4}"/>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Logo&#10;&#10;Description automatically generated">
            <a:extLst>
              <a:ext uri="{FF2B5EF4-FFF2-40B4-BE49-F238E27FC236}">
                <a16:creationId xmlns:a16="http://schemas.microsoft.com/office/drawing/2014/main" id="{C0CEA7D0-EEA0-09BD-6A27-4133391499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280471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Large Statement">
    <p:bg>
      <p:bgPr>
        <a:solidFill>
          <a:schemeClr val="bg1"/>
        </a:solidFill>
        <a:effectLst/>
      </p:bgPr>
    </p:bg>
    <p:spTree>
      <p:nvGrpSpPr>
        <p:cNvPr id="1" name=""/>
        <p:cNvGrpSpPr/>
        <p:nvPr/>
      </p:nvGrpSpPr>
      <p:grpSpPr>
        <a:xfrm>
          <a:off x="0" y="0"/>
          <a:ext cx="0" cy="0"/>
          <a:chOff x="0" y="0"/>
          <a:chExt cx="0" cy="0"/>
        </a:xfrm>
      </p:grpSpPr>
      <p:sp>
        <p:nvSpPr>
          <p:cNvPr id="3" name="Texture">
            <a:extLst>
              <a:ext uri="{FF2B5EF4-FFF2-40B4-BE49-F238E27FC236}">
                <a16:creationId xmlns:a16="http://schemas.microsoft.com/office/drawing/2014/main" id="{1E4985FC-C4A1-4C4E-9D8B-E1EF235D555D}"/>
              </a:ext>
            </a:extLst>
          </p:cNvPr>
          <p:cNvSpPr/>
          <p:nvPr/>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2" name="Title">
            <a:extLst>
              <a:ext uri="{FF2B5EF4-FFF2-40B4-BE49-F238E27FC236}">
                <a16:creationId xmlns:a16="http://schemas.microsoft.com/office/drawing/2014/main" id="{C54FD730-BB81-4C20-B6E9-3E0B048CAC1C}"/>
              </a:ext>
            </a:extLst>
          </p:cNvPr>
          <p:cNvSpPr>
            <a:spLocks noGrp="1"/>
          </p:cNvSpPr>
          <p:nvPr>
            <p:ph type="title" hasCustomPrompt="1"/>
          </p:nvPr>
        </p:nvSpPr>
        <p:spPr>
          <a:xfrm>
            <a:off x="449203" y="1463040"/>
            <a:ext cx="11292840" cy="3785616"/>
          </a:xfrm>
        </p:spPr>
        <p:txBody>
          <a:bodyPr anchor="ctr"/>
          <a:lstStyle>
            <a:lvl1pPr algn="ctr">
              <a:lnSpc>
                <a:spcPct val="90000"/>
              </a:lnSpc>
              <a:defRPr lang="en-US" sz="4400" b="1" kern="1200" dirty="0">
                <a:solidFill>
                  <a:schemeClr val="tx1">
                    <a:lumMod val="85000"/>
                    <a:lumOff val="15000"/>
                  </a:schemeClr>
                </a:solidFill>
                <a:latin typeface="+mj-lt"/>
                <a:ea typeface="+mj-ea"/>
                <a:cs typeface="+mj-cs"/>
              </a:defRPr>
            </a:lvl1pPr>
          </a:lstStyle>
          <a:p>
            <a:pPr lvl="0" algn="ctr" defTabSz="914377" rtl="0" eaLnBrk="1" latinLnBrk="0" hangingPunct="1">
              <a:lnSpc>
                <a:spcPct val="90000"/>
              </a:lnSpc>
              <a:spcBef>
                <a:spcPct val="0"/>
              </a:spcBef>
              <a:buNone/>
            </a:pPr>
            <a:r>
              <a:rPr lang="en-US"/>
              <a:t>Large statement layout.</a:t>
            </a:r>
          </a:p>
        </p:txBody>
      </p:sp>
      <p:sp>
        <p:nvSpPr>
          <p:cNvPr id="15" name="Footer Placeholder 14">
            <a:extLst>
              <a:ext uri="{FF2B5EF4-FFF2-40B4-BE49-F238E27FC236}">
                <a16:creationId xmlns:a16="http://schemas.microsoft.com/office/drawing/2014/main" id="{9D9AE906-1DB3-4285-A68A-0F8B8AC97CA4}"/>
              </a:ext>
            </a:extLst>
          </p:cNvPr>
          <p:cNvSpPr>
            <a:spLocks noGrp="1"/>
          </p:cNvSpPr>
          <p:nvPr>
            <p:ph type="ftr" sz="quarter" idx="10"/>
          </p:nvPr>
        </p:nvSpPr>
        <p:spPr/>
        <p:txBody>
          <a:bodyPr/>
          <a:lstStyle/>
          <a:p>
            <a:pPr>
              <a:defRPr/>
            </a:pPr>
            <a:r>
              <a:rPr lang="en-US"/>
              <a:t>5G/6G SystemVue Update</a:t>
            </a:r>
          </a:p>
        </p:txBody>
      </p:sp>
      <p:sp>
        <p:nvSpPr>
          <p:cNvPr id="16" name="Slide Number">
            <a:extLst>
              <a:ext uri="{FF2B5EF4-FFF2-40B4-BE49-F238E27FC236}">
                <a16:creationId xmlns:a16="http://schemas.microsoft.com/office/drawing/2014/main" id="{27E814A0-99D6-40C5-A745-5C658684C0F9}"/>
              </a:ext>
            </a:extLst>
          </p:cNvPr>
          <p:cNvSpPr txBox="1">
            <a:spLocks/>
          </p:cNvSpPr>
          <p:nvPr/>
        </p:nvSpPr>
        <p:spPr bwMode="gray">
          <a:xfrm>
            <a:off x="11006978" y="6447297"/>
            <a:ext cx="735823"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z="1000" smtClean="0">
                <a:solidFill>
                  <a:schemeClr val="bg1">
                    <a:lumMod val="65000"/>
                  </a:schemeClr>
                </a:solidFill>
              </a:rPr>
              <a:pPr/>
              <a:t>‹#›</a:t>
            </a:fld>
            <a:endParaRPr lang="en-US" sz="1000">
              <a:solidFill>
                <a:schemeClr val="bg1">
                  <a:lumMod val="65000"/>
                </a:schemeClr>
              </a:solidFill>
            </a:endParaRPr>
          </a:p>
        </p:txBody>
      </p:sp>
      <p:grpSp>
        <p:nvGrpSpPr>
          <p:cNvPr id="17" name="Logo">
            <a:extLst>
              <a:ext uri="{FF2B5EF4-FFF2-40B4-BE49-F238E27FC236}">
                <a16:creationId xmlns:a16="http://schemas.microsoft.com/office/drawing/2014/main" id="{CBA27C52-51B0-46E5-A354-FDA0C0E69C96}"/>
              </a:ext>
            </a:extLst>
          </p:cNvPr>
          <p:cNvGrpSpPr>
            <a:grpSpLocks noChangeAspect="1"/>
          </p:cNvGrpSpPr>
          <p:nvPr/>
        </p:nvGrpSpPr>
        <p:grpSpPr bwMode="black">
          <a:xfrm>
            <a:off x="428653" y="6447297"/>
            <a:ext cx="914400" cy="214552"/>
            <a:chOff x="1231901" y="5359401"/>
            <a:chExt cx="11210925" cy="2630487"/>
          </a:xfrm>
        </p:grpSpPr>
        <p:sp>
          <p:nvSpPr>
            <p:cNvPr id="18" name="Freeform 5">
              <a:extLst>
                <a:ext uri="{FF2B5EF4-FFF2-40B4-BE49-F238E27FC236}">
                  <a16:creationId xmlns:a16="http://schemas.microsoft.com/office/drawing/2014/main" id="{0AE504F3-CE1B-4FFA-90CB-0DB30ADE04CC}"/>
                </a:ext>
              </a:extLst>
            </p:cNvPr>
            <p:cNvSpPr>
              <a:spLocks noEditPoints="1"/>
            </p:cNvSpPr>
            <p:nvPr/>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9" name="Freeform 6">
              <a:extLst>
                <a:ext uri="{FF2B5EF4-FFF2-40B4-BE49-F238E27FC236}">
                  <a16:creationId xmlns:a16="http://schemas.microsoft.com/office/drawing/2014/main" id="{47EEFBCB-3E60-4B8E-989D-3A4D50513D24}"/>
                </a:ext>
              </a:extLst>
            </p:cNvPr>
            <p:cNvSpPr>
              <a:spLocks/>
            </p:cNvSpPr>
            <p:nvPr/>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4009458063"/>
      </p:ext>
    </p:extLst>
  </p:cSld>
  <p:clrMapOvr>
    <a:masterClrMapping/>
  </p:clrMapOvr>
  <p:hf sldNum="0"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opy + Photo">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91434CA5-8595-3D0D-7FDE-0A805586820D}"/>
              </a:ext>
            </a:extLst>
          </p:cNvPr>
          <p:cNvSpPr/>
          <p:nvPr/>
        </p:nvSpPr>
        <p:spPr>
          <a:xfrm>
            <a:off x="6096000" y="0"/>
            <a:ext cx="60991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F8D0FF87-672F-6279-5C68-845C6DDE314C}"/>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968752" y="1675588"/>
            <a:ext cx="4379970" cy="4038929"/>
          </a:xfrm>
          <a:prstGeom prst="rect">
            <a:avLst/>
          </a:prstGeom>
        </p:spPr>
        <p:txBody>
          <a:bodyPr lIns="0" tIns="0" rIns="0" bIns="0"/>
          <a:lstStyle/>
          <a:p>
            <a:pPr lvl="0"/>
            <a:r>
              <a:rPr lang="en-US" noProof="0"/>
              <a:t>Click icon to add picture</a:t>
            </a:r>
          </a:p>
        </p:txBody>
      </p:sp>
      <p:sp>
        <p:nvSpPr>
          <p:cNvPr id="15" name="Title Placeholder 3"/>
          <p:cNvSpPr>
            <a:spLocks noGrp="1"/>
          </p:cNvSpPr>
          <p:nvPr>
            <p:ph type="title"/>
          </p:nvPr>
        </p:nvSpPr>
        <p:spPr>
          <a:xfrm>
            <a:off x="685799" y="548640"/>
            <a:ext cx="5184648" cy="369332"/>
          </a:xfrm>
          <a:prstGeom prst="rect">
            <a:avLst/>
          </a:prstGeom>
        </p:spPr>
        <p:txBody>
          <a:bodyPr rtlCol="0"/>
          <a:lstStyle/>
          <a:p>
            <a:r>
              <a:rPr lang="en-US"/>
              <a:t>Click to edit Master title style</a:t>
            </a:r>
          </a:p>
        </p:txBody>
      </p:sp>
      <p:sp>
        <p:nvSpPr>
          <p:cNvPr id="16" name="Text Placeholder 28"/>
          <p:cNvSpPr>
            <a:spLocks noGrp="1"/>
          </p:cNvSpPr>
          <p:nvPr>
            <p:ph type="body" sz="quarter" idx="32"/>
          </p:nvPr>
        </p:nvSpPr>
        <p:spPr>
          <a:xfrm>
            <a:off x="685800" y="941832"/>
            <a:ext cx="5193792"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Text Placeholder 2"/>
          <p:cNvSpPr>
            <a:spLocks noGrp="1"/>
          </p:cNvSpPr>
          <p:nvPr>
            <p:ph type="body" sz="quarter" idx="33"/>
          </p:nvPr>
        </p:nvSpPr>
        <p:spPr>
          <a:xfrm>
            <a:off x="695104" y="1676400"/>
            <a:ext cx="5180764"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1A5F3DEC-90E8-A722-B4E2-CCD9FCC3B1CE}"/>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E9550EAA-EF82-1C5D-8765-72CDCF753B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8967870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opy + Full Photo">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C6C97E4-4BE0-940C-5F47-FFAB7451AF19}"/>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096000" y="0"/>
            <a:ext cx="6096000" cy="6858000"/>
          </a:xfrm>
          <a:prstGeom prst="rect">
            <a:avLst/>
          </a:prstGeom>
        </p:spPr>
        <p:txBody>
          <a:bodyPr lIns="0" tIns="0" rIns="0" bIns="0"/>
          <a:lstStyle/>
          <a:p>
            <a:pPr lvl="0"/>
            <a:r>
              <a:rPr lang="en-US" noProof="0"/>
              <a:t>Click icon to add picture</a:t>
            </a:r>
          </a:p>
        </p:txBody>
      </p:sp>
      <p:sp>
        <p:nvSpPr>
          <p:cNvPr id="13" name="Title Placeholder 3"/>
          <p:cNvSpPr>
            <a:spLocks noGrp="1"/>
          </p:cNvSpPr>
          <p:nvPr>
            <p:ph type="title"/>
          </p:nvPr>
        </p:nvSpPr>
        <p:spPr>
          <a:xfrm>
            <a:off x="685800" y="548640"/>
            <a:ext cx="5029200" cy="369332"/>
          </a:xfrm>
          <a:prstGeom prst="rect">
            <a:avLst/>
          </a:prstGeom>
        </p:spPr>
        <p:txBody>
          <a:bodyPr rtlCol="0"/>
          <a:lstStyle/>
          <a:p>
            <a:r>
              <a:rPr lang="en-US"/>
              <a:t>Click to edit Master title style</a:t>
            </a:r>
          </a:p>
        </p:txBody>
      </p:sp>
      <p:sp>
        <p:nvSpPr>
          <p:cNvPr id="14" name="Text Placeholder 28"/>
          <p:cNvSpPr>
            <a:spLocks noGrp="1"/>
          </p:cNvSpPr>
          <p:nvPr>
            <p:ph type="body" sz="quarter" idx="32"/>
          </p:nvPr>
        </p:nvSpPr>
        <p:spPr>
          <a:xfrm>
            <a:off x="685800" y="941832"/>
            <a:ext cx="50292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ext Placeholder 2"/>
          <p:cNvSpPr>
            <a:spLocks noGrp="1"/>
          </p:cNvSpPr>
          <p:nvPr>
            <p:ph type="body" sz="quarter" idx="33"/>
          </p:nvPr>
        </p:nvSpPr>
        <p:spPr>
          <a:xfrm>
            <a:off x="695104" y="1676400"/>
            <a:ext cx="5036829"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68F76D0F-CAA8-0C58-D5A0-998A7920C061}"/>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A78F7E11-6518-E256-60EF-9C9CA46EE4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4149042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Mixed conten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749ACEF-CC3A-0037-2E89-AFC8183491CE}"/>
              </a:ext>
            </a:extLst>
          </p:cNvPr>
          <p:cNvPicPr>
            <a:picLocks noChangeAspect="1"/>
          </p:cNvPicPr>
          <p:nvPr/>
        </p:nvPicPr>
        <p:blipFill>
          <a:blip r:embed="rId2"/>
          <a:srcRect/>
          <a:stretch>
            <a:fillRect/>
          </a:stretch>
        </p:blipFill>
        <p:spPr>
          <a:xfrm>
            <a:off x="688975" y="6461125"/>
            <a:ext cx="927100" cy="163513"/>
          </a:xfrm>
          <a:prstGeom prst="rect">
            <a:avLst/>
          </a:prstGeom>
        </p:spPr>
      </p:pic>
      <p:cxnSp>
        <p:nvCxnSpPr>
          <p:cNvPr id="3" name="Straight Connector 2">
            <a:extLst>
              <a:ext uri="{FF2B5EF4-FFF2-40B4-BE49-F238E27FC236}">
                <a16:creationId xmlns:a16="http://schemas.microsoft.com/office/drawing/2014/main" id="{A01A95AB-958D-B97D-869D-F684DAC101C5}"/>
              </a:ext>
            </a:extLst>
          </p:cNvPr>
          <p:cNvCxnSpPr>
            <a:cxnSpLocks/>
          </p:cNvCxnSpPr>
          <p:nvPr/>
        </p:nvCxnSpPr>
        <p:spPr>
          <a:xfrm>
            <a:off x="0" y="3154363"/>
            <a:ext cx="4173538" cy="0"/>
          </a:xfrm>
          <a:prstGeom prst="line">
            <a:avLst/>
          </a:prstGeom>
          <a:ln w="101600">
            <a:solidFill>
              <a:srgbClr val="E90029"/>
            </a:solidFill>
          </a:ln>
        </p:spPr>
        <p:style>
          <a:lnRef idx="1">
            <a:schemeClr val="accent1"/>
          </a:lnRef>
          <a:fillRef idx="0">
            <a:schemeClr val="accent1"/>
          </a:fillRef>
          <a:effectRef idx="0">
            <a:schemeClr val="accent1"/>
          </a:effectRef>
          <a:fontRef idx="minor">
            <a:schemeClr val="tx1"/>
          </a:fontRef>
        </p:style>
      </p:cxnSp>
      <p:sp>
        <p:nvSpPr>
          <p:cNvPr id="14" name="Text Placeholder 37"/>
          <p:cNvSpPr>
            <a:spLocks noGrp="1"/>
          </p:cNvSpPr>
          <p:nvPr>
            <p:ph type="body" sz="quarter" idx="14"/>
          </p:nvPr>
        </p:nvSpPr>
        <p:spPr>
          <a:xfrm>
            <a:off x="681695" y="40503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6" name="Text Placeholder 29"/>
          <p:cNvSpPr>
            <a:spLocks noGrp="1"/>
          </p:cNvSpPr>
          <p:nvPr>
            <p:ph type="body" sz="quarter" idx="15"/>
          </p:nvPr>
        </p:nvSpPr>
        <p:spPr>
          <a:xfrm>
            <a:off x="687804" y="1999401"/>
            <a:ext cx="3710353" cy="971296"/>
          </a:xfrm>
          <a:prstGeom prst="rect">
            <a:avLst/>
          </a:prstGeom>
        </p:spPr>
        <p:txBody>
          <a:bodyPr lIns="0" tIns="0" rIns="0" bIns="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6096000" y="0"/>
            <a:ext cx="6096000" cy="6858000"/>
          </a:xfrm>
          <a:prstGeom prst="rect">
            <a:avLst/>
          </a:prstGeom>
        </p:spPr>
        <p:txBody>
          <a:bodyPr/>
          <a:lstStyle/>
          <a:p>
            <a:pPr lvl="0"/>
            <a:r>
              <a:rPr lang="en-US" noProof="0"/>
              <a:t>Click icon to add picture</a:t>
            </a:r>
          </a:p>
        </p:txBody>
      </p:sp>
      <p:sp>
        <p:nvSpPr>
          <p:cNvPr id="18" name="Text Placeholder 37"/>
          <p:cNvSpPr>
            <a:spLocks noGrp="1"/>
          </p:cNvSpPr>
          <p:nvPr>
            <p:ph type="body" sz="quarter" idx="25"/>
          </p:nvPr>
        </p:nvSpPr>
        <p:spPr>
          <a:xfrm>
            <a:off x="681695" y="3681039"/>
            <a:ext cx="3710353" cy="270426"/>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CBBE1FFB-9D76-62FA-0485-88394B3F094E}"/>
              </a:ext>
            </a:extLst>
          </p:cNvPr>
          <p:cNvSpPr>
            <a:spLocks noGrp="1"/>
          </p:cNvSpPr>
          <p:nvPr>
            <p:ph type="ftr" sz="quarter" idx="2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986D3C02-B4DB-3BAB-5872-EB32DC8D7F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9993645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58" name="Picture Placeholder 57"/>
          <p:cNvSpPr>
            <a:spLocks noGrp="1"/>
          </p:cNvSpPr>
          <p:nvPr>
            <p:ph type="pic" sz="quarter" idx="13"/>
          </p:nvPr>
        </p:nvSpPr>
        <p:spPr>
          <a:xfrm>
            <a:off x="0" y="-542"/>
            <a:ext cx="12192000" cy="6858542"/>
          </a:xfrm>
          <a:prstGeom prst="rect">
            <a:avLst/>
          </a:prstGeom>
        </p:spPr>
        <p:txBody>
          <a:bodyPr/>
          <a:lstStyle>
            <a:lvl1pPr marL="0" indent="0">
              <a:buNone/>
              <a:defRPr/>
            </a:lvl1pPr>
          </a:lstStyle>
          <a:p>
            <a:pPr lvl="0"/>
            <a:r>
              <a:rPr lang="en-US" noProof="0"/>
              <a:t>Click icon to add picture</a:t>
            </a:r>
          </a:p>
        </p:txBody>
      </p:sp>
      <p:sp>
        <p:nvSpPr>
          <p:cNvPr id="2" name="Footer Placeholder 1">
            <a:extLst>
              <a:ext uri="{FF2B5EF4-FFF2-40B4-BE49-F238E27FC236}">
                <a16:creationId xmlns:a16="http://schemas.microsoft.com/office/drawing/2014/main" id="{64E0F3BD-F46E-14EA-D8F1-2BBF3CC615E3}"/>
              </a:ext>
            </a:extLst>
          </p:cNvPr>
          <p:cNvSpPr>
            <a:spLocks noGrp="1"/>
          </p:cNvSpPr>
          <p:nvPr>
            <p:ph type="ftr" sz="quarter" idx="14"/>
          </p:nvPr>
        </p:nvSpPr>
        <p:spPr/>
        <p:txBody>
          <a:bodyPr/>
          <a:lstStyle>
            <a:lvl1pPr>
              <a:defRPr/>
            </a:lvl1pPr>
          </a:lstStyle>
          <a:p>
            <a:pPr>
              <a:defRPr/>
            </a:pPr>
            <a:r>
              <a:rPr lang="en-US"/>
              <a:t>5G/6G SystemVue Update</a:t>
            </a:r>
          </a:p>
        </p:txBody>
      </p:sp>
      <p:pic>
        <p:nvPicPr>
          <p:cNvPr id="3" name="Picture 2" descr="A picture containing text, clipart&#10;&#10;Description automatically generated">
            <a:extLst>
              <a:ext uri="{FF2B5EF4-FFF2-40B4-BE49-F238E27FC236}">
                <a16:creationId xmlns:a16="http://schemas.microsoft.com/office/drawing/2014/main" id="{ED245DE0-900D-65C4-B607-26A9FF4E6D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15691907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438B90-981F-052D-A746-EFC91DB6CD01}"/>
              </a:ext>
            </a:extLst>
          </p:cNvPr>
          <p:cNvSpPr>
            <a:spLocks noGrp="1"/>
          </p:cNvSpPr>
          <p:nvPr>
            <p:ph type="dt" sz="half" idx="10"/>
          </p:nvPr>
        </p:nvSpPr>
        <p:spPr/>
        <p:txBody>
          <a:bodyPr/>
          <a:lstStyle/>
          <a:p>
            <a:fld id="{4CA80AF5-4A1B-4839-A5CB-4E44ADB74CF0}" type="datetimeFigureOut">
              <a:rPr lang="en-US" smtClean="0"/>
              <a:t>4/14/2025</a:t>
            </a:fld>
            <a:endParaRPr lang="en-US"/>
          </a:p>
        </p:txBody>
      </p:sp>
      <p:sp>
        <p:nvSpPr>
          <p:cNvPr id="3" name="Footer Placeholder 2">
            <a:extLst>
              <a:ext uri="{FF2B5EF4-FFF2-40B4-BE49-F238E27FC236}">
                <a16:creationId xmlns:a16="http://schemas.microsoft.com/office/drawing/2014/main" id="{604CACCA-EBB0-462F-7425-1A93163544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741FFB-A69A-6DBE-FEBF-F804719CB293}"/>
              </a:ext>
            </a:extLst>
          </p:cNvPr>
          <p:cNvSpPr>
            <a:spLocks noGrp="1"/>
          </p:cNvSpPr>
          <p:nvPr>
            <p:ph type="sldNum" sz="quarter" idx="12"/>
          </p:nvPr>
        </p:nvSpPr>
        <p:spPr/>
        <p:txBody>
          <a:bodyPr/>
          <a:lstStyle/>
          <a:p>
            <a:fld id="{6DA3C31E-2DC2-46BE-84FF-A607ED95BAC6}" type="slidenum">
              <a:rPr lang="en-US" smtClean="0"/>
              <a:t>‹#›</a:t>
            </a:fld>
            <a:endParaRPr lang="en-US"/>
          </a:p>
        </p:txBody>
      </p:sp>
    </p:spTree>
    <p:extLst>
      <p:ext uri="{BB962C8B-B14F-4D97-AF65-F5344CB8AC3E}">
        <p14:creationId xmlns:p14="http://schemas.microsoft.com/office/powerpoint/2010/main" val="688539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D815A8-0624-4A10-B1F3-C19B0E2331BC}"/>
              </a:ext>
            </a:extLst>
          </p:cNvPr>
          <p:cNvSpPr>
            <a:spLocks noGrp="1"/>
          </p:cNvSpPr>
          <p:nvPr>
            <p:ph type="ftr" sz="quarter" idx="10"/>
          </p:nvPr>
        </p:nvSpPr>
        <p:spPr/>
        <p:txBody>
          <a:bodyPr/>
          <a:lstStyle/>
          <a:p>
            <a:pPr>
              <a:defRPr/>
            </a:pPr>
            <a:r>
              <a:rPr lang="en-US"/>
              <a:t>5G/6G SystemVue Update</a:t>
            </a:r>
          </a:p>
        </p:txBody>
      </p:sp>
    </p:spTree>
    <p:extLst>
      <p:ext uri="{BB962C8B-B14F-4D97-AF65-F5344CB8AC3E}">
        <p14:creationId xmlns:p14="http://schemas.microsoft.com/office/powerpoint/2010/main" val="1603981609"/>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Logo End Slide">
    <p:bg>
      <p:bgPr>
        <a:solidFill>
          <a:schemeClr val="bg1"/>
        </a:solidFill>
        <a:effectLst/>
      </p:bgPr>
    </p:bg>
    <p:spTree>
      <p:nvGrpSpPr>
        <p:cNvPr id="1" name=""/>
        <p:cNvGrpSpPr/>
        <p:nvPr/>
      </p:nvGrpSpPr>
      <p:grpSpPr>
        <a:xfrm>
          <a:off x="0" y="0"/>
          <a:ext cx="0" cy="0"/>
          <a:chOff x="0" y="0"/>
          <a:chExt cx="0" cy="0"/>
        </a:xfrm>
      </p:grpSpPr>
      <p:sp>
        <p:nvSpPr>
          <p:cNvPr id="13" name="Texture">
            <a:extLst>
              <a:ext uri="{FF2B5EF4-FFF2-40B4-BE49-F238E27FC236}">
                <a16:creationId xmlns:a16="http://schemas.microsoft.com/office/drawing/2014/main" id="{F2D524AB-E282-4686-B58B-641438DC9BED}"/>
              </a:ext>
            </a:extLst>
          </p:cNvPr>
          <p:cNvSpPr/>
          <p:nvPr/>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6" name="Oval 5">
            <a:extLst>
              <a:ext uri="{FF2B5EF4-FFF2-40B4-BE49-F238E27FC236}">
                <a16:creationId xmlns:a16="http://schemas.microsoft.com/office/drawing/2014/main" id="{BBD298B8-A731-40B0-A82D-73E38F5E3C48}"/>
              </a:ext>
            </a:extLst>
          </p:cNvPr>
          <p:cNvSpPr/>
          <p:nvPr/>
        </p:nvSpPr>
        <p:spPr>
          <a:xfrm>
            <a:off x="2990868" y="1895475"/>
            <a:ext cx="6496032" cy="2883031"/>
          </a:xfrm>
          <a:prstGeom prst="ellipse">
            <a:avLst/>
          </a:prstGeom>
          <a:gradFill flip="none" rotWithShape="1">
            <a:gsLst>
              <a:gs pos="5500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351"/>
          </a:p>
        </p:txBody>
      </p:sp>
      <p:grpSp>
        <p:nvGrpSpPr>
          <p:cNvPr id="8" name="Logo">
            <a:extLst>
              <a:ext uri="{FF2B5EF4-FFF2-40B4-BE49-F238E27FC236}">
                <a16:creationId xmlns:a16="http://schemas.microsoft.com/office/drawing/2014/main" id="{077A18B9-3018-42E0-8877-4E494677B9EC}"/>
              </a:ext>
            </a:extLst>
          </p:cNvPr>
          <p:cNvGrpSpPr>
            <a:grpSpLocks noChangeAspect="1"/>
          </p:cNvGrpSpPr>
          <p:nvPr/>
        </p:nvGrpSpPr>
        <p:grpSpPr bwMode="black">
          <a:xfrm>
            <a:off x="3757744" y="2807676"/>
            <a:ext cx="4676512" cy="1097280"/>
            <a:chOff x="1231901" y="5359401"/>
            <a:chExt cx="11210925" cy="2630487"/>
          </a:xfrm>
        </p:grpSpPr>
        <p:sp>
          <p:nvSpPr>
            <p:cNvPr id="9" name="Freeform 5">
              <a:extLst>
                <a:ext uri="{FF2B5EF4-FFF2-40B4-BE49-F238E27FC236}">
                  <a16:creationId xmlns:a16="http://schemas.microsoft.com/office/drawing/2014/main" id="{66A3BF12-9A81-464B-8E0D-17C715D2D57B}"/>
                </a:ext>
              </a:extLst>
            </p:cNvPr>
            <p:cNvSpPr>
              <a:spLocks noEditPoints="1"/>
            </p:cNvSpPr>
            <p:nvPr/>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0" name="Freeform 6">
              <a:extLst>
                <a:ext uri="{FF2B5EF4-FFF2-40B4-BE49-F238E27FC236}">
                  <a16:creationId xmlns:a16="http://schemas.microsoft.com/office/drawing/2014/main" id="{5C73C4CA-E0CE-41EC-A841-98AAB5DA8551}"/>
                </a:ext>
              </a:extLst>
            </p:cNvPr>
            <p:cNvSpPr>
              <a:spLocks/>
            </p:cNvSpPr>
            <p:nvPr/>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1553738383"/>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GRID">
    <p:spTree>
      <p:nvGrpSpPr>
        <p:cNvPr id="1" name=""/>
        <p:cNvGrpSpPr/>
        <p:nvPr/>
      </p:nvGrpSpPr>
      <p:grpSpPr>
        <a:xfrm>
          <a:off x="0" y="0"/>
          <a:ext cx="0" cy="0"/>
          <a:chOff x="0" y="0"/>
          <a:chExt cx="0" cy="0"/>
        </a:xfrm>
      </p:grpSpPr>
      <p:grpSp>
        <p:nvGrpSpPr>
          <p:cNvPr id="89" name="GRID">
            <a:extLst>
              <a:ext uri="{FF2B5EF4-FFF2-40B4-BE49-F238E27FC236}">
                <a16:creationId xmlns:a16="http://schemas.microsoft.com/office/drawing/2014/main" id="{B01B4ED1-11E6-4650-B725-EC73B57E4A24}"/>
              </a:ext>
            </a:extLst>
          </p:cNvPr>
          <p:cNvGrpSpPr/>
          <p:nvPr/>
        </p:nvGrpSpPr>
        <p:grpSpPr>
          <a:xfrm>
            <a:off x="0" y="-1"/>
            <a:ext cx="12192000" cy="6858001"/>
            <a:chOff x="0" y="-1"/>
            <a:chExt cx="12192000" cy="6858001"/>
          </a:xfrm>
        </p:grpSpPr>
        <p:grpSp>
          <p:nvGrpSpPr>
            <p:cNvPr id="90" name="5-Columns">
              <a:extLst>
                <a:ext uri="{FF2B5EF4-FFF2-40B4-BE49-F238E27FC236}">
                  <a16:creationId xmlns:a16="http://schemas.microsoft.com/office/drawing/2014/main" id="{7FDABA8A-9F63-4CB3-AD6D-E3081FE4A134}"/>
                </a:ext>
              </a:extLst>
            </p:cNvPr>
            <p:cNvGrpSpPr/>
            <p:nvPr/>
          </p:nvGrpSpPr>
          <p:grpSpPr>
            <a:xfrm>
              <a:off x="457196" y="6369995"/>
              <a:ext cx="11284638" cy="66775"/>
              <a:chOff x="457196" y="6369995"/>
              <a:chExt cx="11284638" cy="66775"/>
            </a:xfrm>
            <a:solidFill>
              <a:schemeClr val="accent1">
                <a:lumMod val="40000"/>
                <a:lumOff val="60000"/>
                <a:alpha val="35000"/>
              </a:schemeClr>
            </a:solidFill>
          </p:grpSpPr>
          <p:sp>
            <p:nvSpPr>
              <p:cNvPr id="240" name="Rectangle 239">
                <a:extLst>
                  <a:ext uri="{FF2B5EF4-FFF2-40B4-BE49-F238E27FC236}">
                    <a16:creationId xmlns:a16="http://schemas.microsoft.com/office/drawing/2014/main" id="{EB8CCE06-2803-4BC4-8F52-8C22514AAC92}"/>
                  </a:ext>
                </a:extLst>
              </p:cNvPr>
              <p:cNvSpPr>
                <a:spLocks/>
              </p:cNvSpPr>
              <p:nvPr/>
            </p:nvSpPr>
            <p:spPr>
              <a:xfrm>
                <a:off x="457196" y="6369995"/>
                <a:ext cx="2085343" cy="66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fontAlgn="base">
                  <a:lnSpc>
                    <a:spcPct val="95000"/>
                  </a:lnSpc>
                  <a:spcBef>
                    <a:spcPct val="0"/>
                  </a:spcBef>
                  <a:spcAft>
                    <a:spcPct val="0"/>
                  </a:spcAft>
                </a:pPr>
                <a:r>
                  <a:rPr lang="en-US" sz="3667" spc="333">
                    <a:solidFill>
                      <a:prstClr val="white"/>
                    </a:solidFill>
                    <a:latin typeface="Franklin Gothic Book"/>
                  </a:rPr>
                  <a:t> </a:t>
                </a:r>
              </a:p>
            </p:txBody>
          </p:sp>
          <p:sp>
            <p:nvSpPr>
              <p:cNvPr id="241" name="Rectangle 240">
                <a:extLst>
                  <a:ext uri="{FF2B5EF4-FFF2-40B4-BE49-F238E27FC236}">
                    <a16:creationId xmlns:a16="http://schemas.microsoft.com/office/drawing/2014/main" id="{EFEE6688-BF23-4A0F-B580-67F2EB80DFBB}"/>
                  </a:ext>
                </a:extLst>
              </p:cNvPr>
              <p:cNvSpPr>
                <a:spLocks/>
              </p:cNvSpPr>
              <p:nvPr/>
            </p:nvSpPr>
            <p:spPr>
              <a:xfrm>
                <a:off x="2757020" y="6369995"/>
                <a:ext cx="2085343" cy="66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fontAlgn="base">
                  <a:lnSpc>
                    <a:spcPct val="95000"/>
                  </a:lnSpc>
                  <a:spcBef>
                    <a:spcPct val="0"/>
                  </a:spcBef>
                  <a:spcAft>
                    <a:spcPct val="0"/>
                  </a:spcAft>
                </a:pPr>
                <a:r>
                  <a:rPr lang="en-US" sz="3667" spc="333">
                    <a:solidFill>
                      <a:prstClr val="white"/>
                    </a:solidFill>
                    <a:latin typeface="Franklin Gothic Book"/>
                  </a:rPr>
                  <a:t> </a:t>
                </a:r>
              </a:p>
            </p:txBody>
          </p:sp>
          <p:sp>
            <p:nvSpPr>
              <p:cNvPr id="242" name="Rectangle 241">
                <a:extLst>
                  <a:ext uri="{FF2B5EF4-FFF2-40B4-BE49-F238E27FC236}">
                    <a16:creationId xmlns:a16="http://schemas.microsoft.com/office/drawing/2014/main" id="{0867ECC9-01B8-4FD0-AA00-DB2A4DF6D450}"/>
                  </a:ext>
                </a:extLst>
              </p:cNvPr>
              <p:cNvSpPr>
                <a:spLocks/>
              </p:cNvSpPr>
              <p:nvPr/>
            </p:nvSpPr>
            <p:spPr>
              <a:xfrm>
                <a:off x="5056844" y="6369995"/>
                <a:ext cx="2085343" cy="66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fontAlgn="base">
                  <a:lnSpc>
                    <a:spcPct val="95000"/>
                  </a:lnSpc>
                  <a:spcBef>
                    <a:spcPct val="0"/>
                  </a:spcBef>
                  <a:spcAft>
                    <a:spcPct val="0"/>
                  </a:spcAft>
                </a:pPr>
                <a:r>
                  <a:rPr lang="en-US" sz="3667" spc="333">
                    <a:solidFill>
                      <a:prstClr val="white"/>
                    </a:solidFill>
                    <a:latin typeface="Franklin Gothic Book"/>
                  </a:rPr>
                  <a:t> </a:t>
                </a:r>
              </a:p>
            </p:txBody>
          </p:sp>
          <p:sp>
            <p:nvSpPr>
              <p:cNvPr id="243" name="Rectangle 242">
                <a:extLst>
                  <a:ext uri="{FF2B5EF4-FFF2-40B4-BE49-F238E27FC236}">
                    <a16:creationId xmlns:a16="http://schemas.microsoft.com/office/drawing/2014/main" id="{0F74219B-904B-4014-A041-38C261EB95B2}"/>
                  </a:ext>
                </a:extLst>
              </p:cNvPr>
              <p:cNvSpPr>
                <a:spLocks/>
              </p:cNvSpPr>
              <p:nvPr/>
            </p:nvSpPr>
            <p:spPr>
              <a:xfrm>
                <a:off x="7356668" y="6369995"/>
                <a:ext cx="2085343" cy="66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fontAlgn="base">
                  <a:lnSpc>
                    <a:spcPct val="95000"/>
                  </a:lnSpc>
                  <a:spcBef>
                    <a:spcPct val="0"/>
                  </a:spcBef>
                  <a:spcAft>
                    <a:spcPct val="0"/>
                  </a:spcAft>
                </a:pPr>
                <a:r>
                  <a:rPr lang="en-US" sz="3667" spc="333">
                    <a:solidFill>
                      <a:prstClr val="white"/>
                    </a:solidFill>
                    <a:latin typeface="Franklin Gothic Book"/>
                  </a:rPr>
                  <a:t> </a:t>
                </a:r>
              </a:p>
            </p:txBody>
          </p:sp>
          <p:sp>
            <p:nvSpPr>
              <p:cNvPr id="244" name="Rectangle 243">
                <a:extLst>
                  <a:ext uri="{FF2B5EF4-FFF2-40B4-BE49-F238E27FC236}">
                    <a16:creationId xmlns:a16="http://schemas.microsoft.com/office/drawing/2014/main" id="{D37F15D0-DE02-4884-B44D-921B5400706E}"/>
                  </a:ext>
                </a:extLst>
              </p:cNvPr>
              <p:cNvSpPr>
                <a:spLocks/>
              </p:cNvSpPr>
              <p:nvPr/>
            </p:nvSpPr>
            <p:spPr>
              <a:xfrm>
                <a:off x="9656491" y="6369995"/>
                <a:ext cx="2085343" cy="66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a:solidFill>
                      <a:prstClr val="white"/>
                    </a:solidFill>
                    <a:latin typeface="Franklin Gothic Book"/>
                  </a:rPr>
                  <a:t> </a:t>
                </a:r>
              </a:p>
            </p:txBody>
          </p:sp>
        </p:grpSp>
        <p:grpSp>
          <p:nvGrpSpPr>
            <p:cNvPr id="91" name="Columns">
              <a:extLst>
                <a:ext uri="{FF2B5EF4-FFF2-40B4-BE49-F238E27FC236}">
                  <a16:creationId xmlns:a16="http://schemas.microsoft.com/office/drawing/2014/main" id="{CA147F0F-2720-4D14-BF12-11A0E876C4F5}"/>
                </a:ext>
              </a:extLst>
            </p:cNvPr>
            <p:cNvGrpSpPr/>
            <p:nvPr/>
          </p:nvGrpSpPr>
          <p:grpSpPr>
            <a:xfrm>
              <a:off x="450165" y="422030"/>
              <a:ext cx="11291670" cy="5868573"/>
              <a:chOff x="450165" y="422030"/>
              <a:chExt cx="11291670" cy="5868573"/>
            </a:xfrm>
            <a:solidFill>
              <a:schemeClr val="accent1">
                <a:lumMod val="40000"/>
                <a:lumOff val="60000"/>
                <a:alpha val="20000"/>
              </a:schemeClr>
            </a:solidFill>
          </p:grpSpPr>
          <p:sp>
            <p:nvSpPr>
              <p:cNvPr id="228" name="Rectangle 227">
                <a:extLst>
                  <a:ext uri="{FF2B5EF4-FFF2-40B4-BE49-F238E27FC236}">
                    <a16:creationId xmlns:a16="http://schemas.microsoft.com/office/drawing/2014/main" id="{9751839D-CEC1-45BE-9708-DAA3CE5F6894}"/>
                  </a:ext>
                </a:extLst>
              </p:cNvPr>
              <p:cNvSpPr>
                <a:spLocks/>
              </p:cNvSpPr>
              <p:nvPr/>
            </p:nvSpPr>
            <p:spPr>
              <a:xfrm>
                <a:off x="45016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a:solidFill>
                      <a:prstClr val="white"/>
                    </a:solidFill>
                    <a:latin typeface="Franklin Gothic Book"/>
                  </a:rPr>
                  <a:t> </a:t>
                </a:r>
              </a:p>
            </p:txBody>
          </p:sp>
          <p:sp>
            <p:nvSpPr>
              <p:cNvPr id="229" name="Rectangle 228">
                <a:extLst>
                  <a:ext uri="{FF2B5EF4-FFF2-40B4-BE49-F238E27FC236}">
                    <a16:creationId xmlns:a16="http://schemas.microsoft.com/office/drawing/2014/main" id="{33028180-FC57-41E2-9874-BD949906CC3F}"/>
                  </a:ext>
                </a:extLst>
              </p:cNvPr>
              <p:cNvSpPr>
                <a:spLocks/>
              </p:cNvSpPr>
              <p:nvPr/>
            </p:nvSpPr>
            <p:spPr>
              <a:xfrm>
                <a:off x="140987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a:solidFill>
                      <a:prstClr val="white"/>
                    </a:solidFill>
                    <a:latin typeface="Franklin Gothic Book"/>
                  </a:rPr>
                  <a:t> </a:t>
                </a:r>
              </a:p>
            </p:txBody>
          </p:sp>
          <p:sp>
            <p:nvSpPr>
              <p:cNvPr id="230" name="Rectangle 229">
                <a:extLst>
                  <a:ext uri="{FF2B5EF4-FFF2-40B4-BE49-F238E27FC236}">
                    <a16:creationId xmlns:a16="http://schemas.microsoft.com/office/drawing/2014/main" id="{A428A839-7BAF-4979-A0EE-91F40C11FE81}"/>
                  </a:ext>
                </a:extLst>
              </p:cNvPr>
              <p:cNvSpPr>
                <a:spLocks/>
              </p:cNvSpPr>
              <p:nvPr/>
            </p:nvSpPr>
            <p:spPr>
              <a:xfrm>
                <a:off x="236958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a:solidFill>
                      <a:prstClr val="white"/>
                    </a:solidFill>
                    <a:latin typeface="Franklin Gothic Book"/>
                  </a:rPr>
                  <a:t> </a:t>
                </a:r>
              </a:p>
            </p:txBody>
          </p:sp>
          <p:sp>
            <p:nvSpPr>
              <p:cNvPr id="231" name="Rectangle 230">
                <a:extLst>
                  <a:ext uri="{FF2B5EF4-FFF2-40B4-BE49-F238E27FC236}">
                    <a16:creationId xmlns:a16="http://schemas.microsoft.com/office/drawing/2014/main" id="{E8E5B971-2FFF-495D-904E-1754501FCDE2}"/>
                  </a:ext>
                </a:extLst>
              </p:cNvPr>
              <p:cNvSpPr>
                <a:spLocks/>
              </p:cNvSpPr>
              <p:nvPr/>
            </p:nvSpPr>
            <p:spPr>
              <a:xfrm>
                <a:off x="332929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a:solidFill>
                      <a:prstClr val="white"/>
                    </a:solidFill>
                    <a:latin typeface="Franklin Gothic Book"/>
                  </a:rPr>
                  <a:t> </a:t>
                </a:r>
              </a:p>
            </p:txBody>
          </p:sp>
          <p:sp>
            <p:nvSpPr>
              <p:cNvPr id="232" name="Rectangle 231">
                <a:extLst>
                  <a:ext uri="{FF2B5EF4-FFF2-40B4-BE49-F238E27FC236}">
                    <a16:creationId xmlns:a16="http://schemas.microsoft.com/office/drawing/2014/main" id="{331A14FD-E4E3-44E8-90C4-63354F192CD7}"/>
                  </a:ext>
                </a:extLst>
              </p:cNvPr>
              <p:cNvSpPr>
                <a:spLocks/>
              </p:cNvSpPr>
              <p:nvPr/>
            </p:nvSpPr>
            <p:spPr>
              <a:xfrm>
                <a:off x="428900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a:solidFill>
                      <a:prstClr val="white"/>
                    </a:solidFill>
                    <a:latin typeface="Franklin Gothic Book"/>
                  </a:rPr>
                  <a:t> </a:t>
                </a:r>
              </a:p>
            </p:txBody>
          </p:sp>
          <p:sp>
            <p:nvSpPr>
              <p:cNvPr id="233" name="Rectangle 232">
                <a:extLst>
                  <a:ext uri="{FF2B5EF4-FFF2-40B4-BE49-F238E27FC236}">
                    <a16:creationId xmlns:a16="http://schemas.microsoft.com/office/drawing/2014/main" id="{825AFDC6-95BA-4E36-A7E5-2434D0A29B5A}"/>
                  </a:ext>
                </a:extLst>
              </p:cNvPr>
              <p:cNvSpPr>
                <a:spLocks/>
              </p:cNvSpPr>
              <p:nvPr/>
            </p:nvSpPr>
            <p:spPr>
              <a:xfrm>
                <a:off x="524871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a:solidFill>
                      <a:prstClr val="white"/>
                    </a:solidFill>
                    <a:latin typeface="Franklin Gothic Book"/>
                  </a:rPr>
                  <a:t> </a:t>
                </a:r>
              </a:p>
            </p:txBody>
          </p:sp>
          <p:sp>
            <p:nvSpPr>
              <p:cNvPr id="234" name="Rectangle 233">
                <a:extLst>
                  <a:ext uri="{FF2B5EF4-FFF2-40B4-BE49-F238E27FC236}">
                    <a16:creationId xmlns:a16="http://schemas.microsoft.com/office/drawing/2014/main" id="{D716465D-EE0D-4453-A606-A83F187D3CB0}"/>
                  </a:ext>
                </a:extLst>
              </p:cNvPr>
              <p:cNvSpPr>
                <a:spLocks/>
              </p:cNvSpPr>
              <p:nvPr/>
            </p:nvSpPr>
            <p:spPr>
              <a:xfrm>
                <a:off x="620842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a:solidFill>
                      <a:prstClr val="white"/>
                    </a:solidFill>
                    <a:latin typeface="Franklin Gothic Book"/>
                  </a:rPr>
                  <a:t> </a:t>
                </a:r>
              </a:p>
            </p:txBody>
          </p:sp>
          <p:sp>
            <p:nvSpPr>
              <p:cNvPr id="235" name="Rectangle 234">
                <a:extLst>
                  <a:ext uri="{FF2B5EF4-FFF2-40B4-BE49-F238E27FC236}">
                    <a16:creationId xmlns:a16="http://schemas.microsoft.com/office/drawing/2014/main" id="{3DC79EC4-363A-4716-8E58-408C7D981B54}"/>
                  </a:ext>
                </a:extLst>
              </p:cNvPr>
              <p:cNvSpPr>
                <a:spLocks/>
              </p:cNvSpPr>
              <p:nvPr/>
            </p:nvSpPr>
            <p:spPr>
              <a:xfrm>
                <a:off x="716813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a:solidFill>
                      <a:prstClr val="white"/>
                    </a:solidFill>
                    <a:latin typeface="Franklin Gothic Book"/>
                  </a:rPr>
                  <a:t> </a:t>
                </a:r>
              </a:p>
            </p:txBody>
          </p:sp>
          <p:sp>
            <p:nvSpPr>
              <p:cNvPr id="236" name="Rectangle 235">
                <a:extLst>
                  <a:ext uri="{FF2B5EF4-FFF2-40B4-BE49-F238E27FC236}">
                    <a16:creationId xmlns:a16="http://schemas.microsoft.com/office/drawing/2014/main" id="{49FF239A-FB3F-48EE-8991-0EE98B0258BB}"/>
                  </a:ext>
                </a:extLst>
              </p:cNvPr>
              <p:cNvSpPr>
                <a:spLocks/>
              </p:cNvSpPr>
              <p:nvPr/>
            </p:nvSpPr>
            <p:spPr>
              <a:xfrm>
                <a:off x="812784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a:solidFill>
                      <a:prstClr val="white"/>
                    </a:solidFill>
                    <a:latin typeface="Franklin Gothic Book"/>
                  </a:rPr>
                  <a:t> </a:t>
                </a:r>
              </a:p>
            </p:txBody>
          </p:sp>
          <p:sp>
            <p:nvSpPr>
              <p:cNvPr id="237" name="Rectangle 236">
                <a:extLst>
                  <a:ext uri="{FF2B5EF4-FFF2-40B4-BE49-F238E27FC236}">
                    <a16:creationId xmlns:a16="http://schemas.microsoft.com/office/drawing/2014/main" id="{942B26A2-737C-48BF-B21F-47EABB25FBE7}"/>
                  </a:ext>
                </a:extLst>
              </p:cNvPr>
              <p:cNvSpPr>
                <a:spLocks/>
              </p:cNvSpPr>
              <p:nvPr/>
            </p:nvSpPr>
            <p:spPr>
              <a:xfrm>
                <a:off x="908755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a:solidFill>
                      <a:prstClr val="white"/>
                    </a:solidFill>
                    <a:latin typeface="Franklin Gothic Book"/>
                  </a:rPr>
                  <a:t> </a:t>
                </a:r>
              </a:p>
            </p:txBody>
          </p:sp>
          <p:sp>
            <p:nvSpPr>
              <p:cNvPr id="238" name="Rectangle 237">
                <a:extLst>
                  <a:ext uri="{FF2B5EF4-FFF2-40B4-BE49-F238E27FC236}">
                    <a16:creationId xmlns:a16="http://schemas.microsoft.com/office/drawing/2014/main" id="{E3076E2C-385C-42BA-8312-8A176F920440}"/>
                  </a:ext>
                </a:extLst>
              </p:cNvPr>
              <p:cNvSpPr>
                <a:spLocks/>
              </p:cNvSpPr>
              <p:nvPr/>
            </p:nvSpPr>
            <p:spPr>
              <a:xfrm>
                <a:off x="10047265"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95000"/>
                  </a:lnSpc>
                  <a:spcBef>
                    <a:spcPct val="0"/>
                  </a:spcBef>
                  <a:spcAft>
                    <a:spcPct val="0"/>
                  </a:spcAft>
                </a:pPr>
                <a:r>
                  <a:rPr lang="en-US" sz="3667" spc="333">
                    <a:solidFill>
                      <a:prstClr val="white"/>
                    </a:solidFill>
                    <a:latin typeface="Franklin Gothic Book"/>
                  </a:rPr>
                  <a:t> </a:t>
                </a:r>
              </a:p>
            </p:txBody>
          </p:sp>
          <p:sp>
            <p:nvSpPr>
              <p:cNvPr id="239" name="Rectangle 238">
                <a:extLst>
                  <a:ext uri="{FF2B5EF4-FFF2-40B4-BE49-F238E27FC236}">
                    <a16:creationId xmlns:a16="http://schemas.microsoft.com/office/drawing/2014/main" id="{9B8902CC-F93D-4AE7-A8DC-25DC91A68DF1}"/>
                  </a:ext>
                </a:extLst>
              </p:cNvPr>
              <p:cNvSpPr>
                <a:spLocks/>
              </p:cNvSpPr>
              <p:nvPr/>
            </p:nvSpPr>
            <p:spPr>
              <a:xfrm>
                <a:off x="11006977" y="422030"/>
                <a:ext cx="734858" cy="5868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95000"/>
                  </a:lnSpc>
                  <a:spcBef>
                    <a:spcPct val="0"/>
                  </a:spcBef>
                  <a:spcAft>
                    <a:spcPct val="0"/>
                  </a:spcAft>
                </a:pPr>
                <a:r>
                  <a:rPr lang="en-US" sz="3667" spc="333">
                    <a:solidFill>
                      <a:prstClr val="white"/>
                    </a:solidFill>
                    <a:latin typeface="Franklin Gothic Book"/>
                  </a:rPr>
                  <a:t> </a:t>
                </a:r>
              </a:p>
            </p:txBody>
          </p:sp>
        </p:grpSp>
        <p:grpSp>
          <p:nvGrpSpPr>
            <p:cNvPr id="92" name="Half-Columns">
              <a:extLst>
                <a:ext uri="{FF2B5EF4-FFF2-40B4-BE49-F238E27FC236}">
                  <a16:creationId xmlns:a16="http://schemas.microsoft.com/office/drawing/2014/main" id="{204B2196-46C3-43E9-B91C-0070561E93CD}"/>
                </a:ext>
              </a:extLst>
            </p:cNvPr>
            <p:cNvGrpSpPr/>
            <p:nvPr/>
          </p:nvGrpSpPr>
          <p:grpSpPr>
            <a:xfrm>
              <a:off x="817594" y="422030"/>
              <a:ext cx="10556812" cy="5868573"/>
              <a:chOff x="817594" y="422030"/>
              <a:chExt cx="10556812" cy="5868573"/>
            </a:xfrm>
          </p:grpSpPr>
          <p:cxnSp>
            <p:nvCxnSpPr>
              <p:cNvPr id="138" name="Straight Connector 137">
                <a:extLst>
                  <a:ext uri="{FF2B5EF4-FFF2-40B4-BE49-F238E27FC236}">
                    <a16:creationId xmlns:a16="http://schemas.microsoft.com/office/drawing/2014/main" id="{B4C2424A-DAE7-47F5-803E-8B0C3C4C0BED}"/>
                  </a:ext>
                </a:extLst>
              </p:cNvPr>
              <p:cNvCxnSpPr>
                <a:cxnSpLocks/>
              </p:cNvCxnSpPr>
              <p:nvPr/>
            </p:nvCxnSpPr>
            <p:spPr>
              <a:xfrm>
                <a:off x="81759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F10CFA4-C33B-4610-8DB6-2E8EC6F9274E}"/>
                  </a:ext>
                </a:extLst>
              </p:cNvPr>
              <p:cNvCxnSpPr>
                <a:cxnSpLocks/>
              </p:cNvCxnSpPr>
              <p:nvPr/>
            </p:nvCxnSpPr>
            <p:spPr>
              <a:xfrm>
                <a:off x="177730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B84BBF9-CCBD-4D1E-9F11-4BC2A4DEC405}"/>
                  </a:ext>
                </a:extLst>
              </p:cNvPr>
              <p:cNvCxnSpPr>
                <a:cxnSpLocks/>
              </p:cNvCxnSpPr>
              <p:nvPr/>
            </p:nvCxnSpPr>
            <p:spPr>
              <a:xfrm>
                <a:off x="273701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256665B-0348-4F3E-ACD5-FD9756A20BF4}"/>
                  </a:ext>
                </a:extLst>
              </p:cNvPr>
              <p:cNvCxnSpPr>
                <a:cxnSpLocks/>
              </p:cNvCxnSpPr>
              <p:nvPr/>
            </p:nvCxnSpPr>
            <p:spPr>
              <a:xfrm>
                <a:off x="369672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61724F5A-484B-49DE-9661-FAACDAE74398}"/>
                  </a:ext>
                </a:extLst>
              </p:cNvPr>
              <p:cNvCxnSpPr>
                <a:cxnSpLocks/>
              </p:cNvCxnSpPr>
              <p:nvPr/>
            </p:nvCxnSpPr>
            <p:spPr>
              <a:xfrm>
                <a:off x="465643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169D8861-3D05-4F47-A6E6-629CBE006E88}"/>
                  </a:ext>
                </a:extLst>
              </p:cNvPr>
              <p:cNvCxnSpPr>
                <a:cxnSpLocks/>
              </p:cNvCxnSpPr>
              <p:nvPr/>
            </p:nvCxnSpPr>
            <p:spPr>
              <a:xfrm>
                <a:off x="561614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2AF0C905-F3F8-4655-B2FF-297DA836C0D9}"/>
                  </a:ext>
                </a:extLst>
              </p:cNvPr>
              <p:cNvCxnSpPr>
                <a:cxnSpLocks/>
              </p:cNvCxnSpPr>
              <p:nvPr/>
            </p:nvCxnSpPr>
            <p:spPr>
              <a:xfrm>
                <a:off x="657585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25C9DF23-3824-4397-B5F3-CA748E2542C3}"/>
                  </a:ext>
                </a:extLst>
              </p:cNvPr>
              <p:cNvCxnSpPr>
                <a:cxnSpLocks/>
              </p:cNvCxnSpPr>
              <p:nvPr/>
            </p:nvCxnSpPr>
            <p:spPr>
              <a:xfrm>
                <a:off x="753556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4810292C-F27F-4ADA-A818-ED47B4FDC90A}"/>
                  </a:ext>
                </a:extLst>
              </p:cNvPr>
              <p:cNvCxnSpPr>
                <a:cxnSpLocks/>
              </p:cNvCxnSpPr>
              <p:nvPr/>
            </p:nvCxnSpPr>
            <p:spPr>
              <a:xfrm>
                <a:off x="849527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FA31E9E-A1D6-4A1F-A31B-8155BD763933}"/>
                  </a:ext>
                </a:extLst>
              </p:cNvPr>
              <p:cNvCxnSpPr>
                <a:cxnSpLocks/>
              </p:cNvCxnSpPr>
              <p:nvPr/>
            </p:nvCxnSpPr>
            <p:spPr>
              <a:xfrm>
                <a:off x="945498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ADD4CF6-2B17-408C-B1A2-571FACF84D99}"/>
                  </a:ext>
                </a:extLst>
              </p:cNvPr>
              <p:cNvCxnSpPr>
                <a:cxnSpLocks/>
              </p:cNvCxnSpPr>
              <p:nvPr/>
            </p:nvCxnSpPr>
            <p:spPr>
              <a:xfrm>
                <a:off x="10414694"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B1F99D05-254F-46BB-9DB1-7A8273EE2D01}"/>
                  </a:ext>
                </a:extLst>
              </p:cNvPr>
              <p:cNvCxnSpPr>
                <a:cxnSpLocks/>
              </p:cNvCxnSpPr>
              <p:nvPr/>
            </p:nvCxnSpPr>
            <p:spPr>
              <a:xfrm>
                <a:off x="11374406" y="422030"/>
                <a:ext cx="0" cy="5868573"/>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3" name="Minor-Baselines">
              <a:extLst>
                <a:ext uri="{FF2B5EF4-FFF2-40B4-BE49-F238E27FC236}">
                  <a16:creationId xmlns:a16="http://schemas.microsoft.com/office/drawing/2014/main" id="{98E6344D-0E97-46AD-8557-F3655F4C668A}"/>
                </a:ext>
              </a:extLst>
            </p:cNvPr>
            <p:cNvGrpSpPr/>
            <p:nvPr/>
          </p:nvGrpSpPr>
          <p:grpSpPr>
            <a:xfrm>
              <a:off x="0" y="594635"/>
              <a:ext cx="12192000" cy="5523360"/>
              <a:chOff x="0" y="594635"/>
              <a:chExt cx="12192000" cy="5523360"/>
            </a:xfrm>
          </p:grpSpPr>
          <p:cxnSp>
            <p:nvCxnSpPr>
              <p:cNvPr id="121" name="Straight Connector 120">
                <a:extLst>
                  <a:ext uri="{FF2B5EF4-FFF2-40B4-BE49-F238E27FC236}">
                    <a16:creationId xmlns:a16="http://schemas.microsoft.com/office/drawing/2014/main" id="{43988CC1-B2D8-45F6-99EB-F0C991951B5A}"/>
                  </a:ext>
                </a:extLst>
              </p:cNvPr>
              <p:cNvCxnSpPr/>
              <p:nvPr/>
            </p:nvCxnSpPr>
            <p:spPr>
              <a:xfrm flipH="1">
                <a:off x="0" y="128505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DC16D86-ECC2-46A0-98AD-FF37E7984488}"/>
                  </a:ext>
                </a:extLst>
              </p:cNvPr>
              <p:cNvCxnSpPr/>
              <p:nvPr/>
            </p:nvCxnSpPr>
            <p:spPr>
              <a:xfrm flipH="1">
                <a:off x="0" y="163026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3384F88-CFC2-485A-85E5-BC9A387E70FA}"/>
                  </a:ext>
                </a:extLst>
              </p:cNvPr>
              <p:cNvCxnSpPr/>
              <p:nvPr/>
            </p:nvCxnSpPr>
            <p:spPr>
              <a:xfrm flipH="1">
                <a:off x="0" y="197547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7C0AFBD-D26D-4ADF-A7A4-2C3FA6041EFE}"/>
                  </a:ext>
                </a:extLst>
              </p:cNvPr>
              <p:cNvCxnSpPr/>
              <p:nvPr/>
            </p:nvCxnSpPr>
            <p:spPr>
              <a:xfrm flipH="1">
                <a:off x="0" y="232068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B0F5EF3-3B04-4F24-AAF0-42DB116656FA}"/>
                  </a:ext>
                </a:extLst>
              </p:cNvPr>
              <p:cNvCxnSpPr/>
              <p:nvPr/>
            </p:nvCxnSpPr>
            <p:spPr>
              <a:xfrm flipH="1">
                <a:off x="0" y="266589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CEB7FB8-D33A-40E7-837C-1FA51F98C0D6}"/>
                  </a:ext>
                </a:extLst>
              </p:cNvPr>
              <p:cNvCxnSpPr/>
              <p:nvPr/>
            </p:nvCxnSpPr>
            <p:spPr>
              <a:xfrm flipH="1">
                <a:off x="0" y="301110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6B25582-EDFD-47F5-ADFD-07688165CA6C}"/>
                  </a:ext>
                </a:extLst>
              </p:cNvPr>
              <p:cNvCxnSpPr/>
              <p:nvPr/>
            </p:nvCxnSpPr>
            <p:spPr>
              <a:xfrm flipH="1">
                <a:off x="0" y="335631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8EBB482-69CF-40F9-8E45-C88546A14A6E}"/>
                  </a:ext>
                </a:extLst>
              </p:cNvPr>
              <p:cNvCxnSpPr/>
              <p:nvPr/>
            </p:nvCxnSpPr>
            <p:spPr>
              <a:xfrm flipH="1">
                <a:off x="0" y="370152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E2B10BC-DCC9-40B3-82C4-86EB18E49EEC}"/>
                  </a:ext>
                </a:extLst>
              </p:cNvPr>
              <p:cNvCxnSpPr/>
              <p:nvPr/>
            </p:nvCxnSpPr>
            <p:spPr>
              <a:xfrm flipH="1">
                <a:off x="0" y="404673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E5809F8-35AA-4D63-B6C8-44DAA8666405}"/>
                  </a:ext>
                </a:extLst>
              </p:cNvPr>
              <p:cNvCxnSpPr/>
              <p:nvPr/>
            </p:nvCxnSpPr>
            <p:spPr>
              <a:xfrm flipH="1">
                <a:off x="0" y="439194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A46BE4C-4471-46C7-A09E-442332E02E5B}"/>
                  </a:ext>
                </a:extLst>
              </p:cNvPr>
              <p:cNvCxnSpPr/>
              <p:nvPr/>
            </p:nvCxnSpPr>
            <p:spPr>
              <a:xfrm flipH="1">
                <a:off x="0" y="473715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52072814-59AF-4554-A7A1-BB6D9C0EED50}"/>
                  </a:ext>
                </a:extLst>
              </p:cNvPr>
              <p:cNvCxnSpPr/>
              <p:nvPr/>
            </p:nvCxnSpPr>
            <p:spPr>
              <a:xfrm flipH="1">
                <a:off x="0" y="508236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32D6D8F-072E-4B53-B77E-DC633C5DA123}"/>
                  </a:ext>
                </a:extLst>
              </p:cNvPr>
              <p:cNvCxnSpPr/>
              <p:nvPr/>
            </p:nvCxnSpPr>
            <p:spPr>
              <a:xfrm flipH="1">
                <a:off x="0" y="542757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36E0E73-A5E6-4E43-A3EA-1688EAC87F2E}"/>
                  </a:ext>
                </a:extLst>
              </p:cNvPr>
              <p:cNvCxnSpPr/>
              <p:nvPr/>
            </p:nvCxnSpPr>
            <p:spPr>
              <a:xfrm flipH="1">
                <a:off x="0" y="577278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64620E0-5F0B-419B-9A61-2736EE017C27}"/>
                  </a:ext>
                </a:extLst>
              </p:cNvPr>
              <p:cNvCxnSpPr/>
              <p:nvPr/>
            </p:nvCxnSpPr>
            <p:spPr>
              <a:xfrm flipH="1">
                <a:off x="0" y="93984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600B6D8-8A6B-4BA6-9922-580E6EF2B022}"/>
                  </a:ext>
                </a:extLst>
              </p:cNvPr>
              <p:cNvCxnSpPr/>
              <p:nvPr/>
            </p:nvCxnSpPr>
            <p:spPr>
              <a:xfrm flipH="1">
                <a:off x="0" y="59463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79A02F2-15A0-4404-89EA-FD88F74D3901}"/>
                  </a:ext>
                </a:extLst>
              </p:cNvPr>
              <p:cNvCxnSpPr/>
              <p:nvPr/>
            </p:nvCxnSpPr>
            <p:spPr>
              <a:xfrm flipH="1">
                <a:off x="0" y="6117995"/>
                <a:ext cx="12192000" cy="0"/>
              </a:xfrm>
              <a:prstGeom prst="line">
                <a:avLst/>
              </a:prstGeom>
              <a:ln w="6350">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4" name="Major-Baselines">
              <a:extLst>
                <a:ext uri="{FF2B5EF4-FFF2-40B4-BE49-F238E27FC236}">
                  <a16:creationId xmlns:a16="http://schemas.microsoft.com/office/drawing/2014/main" id="{6BF42672-DF70-44F3-B7CA-14A6979B434F}"/>
                </a:ext>
              </a:extLst>
            </p:cNvPr>
            <p:cNvGrpSpPr/>
            <p:nvPr/>
          </p:nvGrpSpPr>
          <p:grpSpPr>
            <a:xfrm>
              <a:off x="0" y="767240"/>
              <a:ext cx="12192000" cy="5178150"/>
              <a:chOff x="0" y="767240"/>
              <a:chExt cx="12192000" cy="5178150"/>
            </a:xfrm>
          </p:grpSpPr>
          <p:cxnSp>
            <p:nvCxnSpPr>
              <p:cNvPr id="105" name="Straight Connector 104">
                <a:extLst>
                  <a:ext uri="{FF2B5EF4-FFF2-40B4-BE49-F238E27FC236}">
                    <a16:creationId xmlns:a16="http://schemas.microsoft.com/office/drawing/2014/main" id="{F9CF9ECB-458C-47D9-B4BC-21087E05A585}"/>
                  </a:ext>
                </a:extLst>
              </p:cNvPr>
              <p:cNvCxnSpPr/>
              <p:nvPr/>
            </p:nvCxnSpPr>
            <p:spPr>
              <a:xfrm flipH="1">
                <a:off x="0" y="145766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6C496AA-6375-48D7-856A-D734E8E4CC99}"/>
                  </a:ext>
                </a:extLst>
              </p:cNvPr>
              <p:cNvCxnSpPr/>
              <p:nvPr/>
            </p:nvCxnSpPr>
            <p:spPr>
              <a:xfrm flipH="1">
                <a:off x="0" y="180287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EA394B-F758-47C2-8E09-4C30FE4E9810}"/>
                  </a:ext>
                </a:extLst>
              </p:cNvPr>
              <p:cNvCxnSpPr/>
              <p:nvPr/>
            </p:nvCxnSpPr>
            <p:spPr>
              <a:xfrm flipH="1">
                <a:off x="0" y="214808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2C99AEE-DED4-4917-B2D7-796AEC3A484F}"/>
                  </a:ext>
                </a:extLst>
              </p:cNvPr>
              <p:cNvCxnSpPr/>
              <p:nvPr/>
            </p:nvCxnSpPr>
            <p:spPr>
              <a:xfrm flipH="1">
                <a:off x="0" y="249329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C5D77AD-8508-45AD-834F-CE4F2430EA20}"/>
                  </a:ext>
                </a:extLst>
              </p:cNvPr>
              <p:cNvCxnSpPr/>
              <p:nvPr/>
            </p:nvCxnSpPr>
            <p:spPr>
              <a:xfrm flipH="1">
                <a:off x="0" y="283850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4E9F12A-A21A-40D7-AC40-55C2530CAAF2}"/>
                  </a:ext>
                </a:extLst>
              </p:cNvPr>
              <p:cNvCxnSpPr/>
              <p:nvPr/>
            </p:nvCxnSpPr>
            <p:spPr>
              <a:xfrm flipH="1">
                <a:off x="0" y="318371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75DAFB1-56AC-4F65-BCF8-63F8201D42F1}"/>
                  </a:ext>
                </a:extLst>
              </p:cNvPr>
              <p:cNvCxnSpPr/>
              <p:nvPr/>
            </p:nvCxnSpPr>
            <p:spPr>
              <a:xfrm flipH="1">
                <a:off x="0" y="352892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7C01E0A-93E3-4ED0-B575-9CCBF85B5EB0}"/>
                  </a:ext>
                </a:extLst>
              </p:cNvPr>
              <p:cNvCxnSpPr/>
              <p:nvPr/>
            </p:nvCxnSpPr>
            <p:spPr>
              <a:xfrm flipH="1">
                <a:off x="0" y="387413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5EB4A7E-05D6-4483-9749-137062ABB64E}"/>
                  </a:ext>
                </a:extLst>
              </p:cNvPr>
              <p:cNvCxnSpPr/>
              <p:nvPr/>
            </p:nvCxnSpPr>
            <p:spPr>
              <a:xfrm flipH="1">
                <a:off x="0" y="421934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185FF42-7436-456C-B038-DF7FCC9B86C4}"/>
                  </a:ext>
                </a:extLst>
              </p:cNvPr>
              <p:cNvCxnSpPr/>
              <p:nvPr/>
            </p:nvCxnSpPr>
            <p:spPr>
              <a:xfrm flipH="1">
                <a:off x="0" y="456455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71B5F2E-D126-4777-9BB0-A0FAB3F2CAFD}"/>
                  </a:ext>
                </a:extLst>
              </p:cNvPr>
              <p:cNvCxnSpPr/>
              <p:nvPr/>
            </p:nvCxnSpPr>
            <p:spPr>
              <a:xfrm flipH="1">
                <a:off x="0" y="490976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0090F01-D3B0-4CC1-B868-3834E45B2BEF}"/>
                  </a:ext>
                </a:extLst>
              </p:cNvPr>
              <p:cNvCxnSpPr/>
              <p:nvPr/>
            </p:nvCxnSpPr>
            <p:spPr>
              <a:xfrm flipH="1">
                <a:off x="0" y="525497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49511C0-4CC6-4C57-BD16-06DFA68C5177}"/>
                  </a:ext>
                </a:extLst>
              </p:cNvPr>
              <p:cNvCxnSpPr/>
              <p:nvPr/>
            </p:nvCxnSpPr>
            <p:spPr>
              <a:xfrm flipH="1">
                <a:off x="0" y="560018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23DBF0E-1AA8-4FBC-BFCF-C35A665C6AAD}"/>
                  </a:ext>
                </a:extLst>
              </p:cNvPr>
              <p:cNvCxnSpPr/>
              <p:nvPr/>
            </p:nvCxnSpPr>
            <p:spPr>
              <a:xfrm flipH="1">
                <a:off x="0" y="594539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6F927AE-A157-4A95-BD1F-5D4003848AE5}"/>
                  </a:ext>
                </a:extLst>
              </p:cNvPr>
              <p:cNvCxnSpPr/>
              <p:nvPr/>
            </p:nvCxnSpPr>
            <p:spPr>
              <a:xfrm flipH="1">
                <a:off x="0" y="111245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F1893BF-3A5C-45A7-80A6-F95888D2C2E9}"/>
                  </a:ext>
                </a:extLst>
              </p:cNvPr>
              <p:cNvCxnSpPr/>
              <p:nvPr/>
            </p:nvCxnSpPr>
            <p:spPr>
              <a:xfrm flipH="1">
                <a:off x="0" y="767240"/>
                <a:ext cx="12192000" cy="0"/>
              </a:xfrm>
              <a:prstGeom prst="line">
                <a:avLst/>
              </a:prstGeom>
              <a:ln w="9525">
                <a:solidFill>
                  <a:schemeClr val="accent2">
                    <a:lumMod val="40000"/>
                    <a:lumOff val="60000"/>
                    <a:alpha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5" name="Margins">
              <a:extLst>
                <a:ext uri="{FF2B5EF4-FFF2-40B4-BE49-F238E27FC236}">
                  <a16:creationId xmlns:a16="http://schemas.microsoft.com/office/drawing/2014/main" id="{1987983C-C65D-47F1-8B52-9BB74C6156DF}"/>
                </a:ext>
              </a:extLst>
            </p:cNvPr>
            <p:cNvGrpSpPr/>
            <p:nvPr/>
          </p:nvGrpSpPr>
          <p:grpSpPr>
            <a:xfrm>
              <a:off x="0" y="-1"/>
              <a:ext cx="12192000" cy="6858001"/>
              <a:chOff x="0" y="-1"/>
              <a:chExt cx="12192000" cy="6858001"/>
            </a:xfrm>
          </p:grpSpPr>
          <p:grpSp>
            <p:nvGrpSpPr>
              <p:cNvPr id="96" name="Group 95">
                <a:extLst>
                  <a:ext uri="{FF2B5EF4-FFF2-40B4-BE49-F238E27FC236}">
                    <a16:creationId xmlns:a16="http://schemas.microsoft.com/office/drawing/2014/main" id="{2D64F71A-57E0-44C6-B31D-7B42B82DD2CE}"/>
                  </a:ext>
                </a:extLst>
              </p:cNvPr>
              <p:cNvGrpSpPr/>
              <p:nvPr/>
            </p:nvGrpSpPr>
            <p:grpSpPr>
              <a:xfrm>
                <a:off x="450166" y="-1"/>
                <a:ext cx="11291668" cy="6858001"/>
                <a:chOff x="450166" y="-295422"/>
                <a:chExt cx="11291668" cy="7491047"/>
              </a:xfrm>
            </p:grpSpPr>
            <p:cxnSp>
              <p:nvCxnSpPr>
                <p:cNvPr id="103" name="Straight Connector 102">
                  <a:extLst>
                    <a:ext uri="{FF2B5EF4-FFF2-40B4-BE49-F238E27FC236}">
                      <a16:creationId xmlns:a16="http://schemas.microsoft.com/office/drawing/2014/main" id="{7D8CFD01-2438-4217-AA3E-AC3BA160D143}"/>
                    </a:ext>
                  </a:extLst>
                </p:cNvPr>
                <p:cNvCxnSpPr/>
                <p:nvPr/>
              </p:nvCxnSpPr>
              <p:spPr>
                <a:xfrm>
                  <a:off x="450166" y="-295422"/>
                  <a:ext cx="0" cy="7491047"/>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9FDB0BB-10D1-469E-A843-451C93653F0B}"/>
                    </a:ext>
                  </a:extLst>
                </p:cNvPr>
                <p:cNvCxnSpPr/>
                <p:nvPr/>
              </p:nvCxnSpPr>
              <p:spPr>
                <a:xfrm>
                  <a:off x="11741834" y="-295422"/>
                  <a:ext cx="0" cy="7491047"/>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3DA59C4-54B1-44E7-8615-E9D3B756CD6D}"/>
                  </a:ext>
                </a:extLst>
              </p:cNvPr>
              <p:cNvGrpSpPr/>
              <p:nvPr/>
            </p:nvGrpSpPr>
            <p:grpSpPr>
              <a:xfrm>
                <a:off x="0" y="422030"/>
                <a:ext cx="12192000" cy="5868573"/>
                <a:chOff x="0" y="422030"/>
                <a:chExt cx="12192000" cy="5868573"/>
              </a:xfrm>
            </p:grpSpPr>
            <p:cxnSp>
              <p:nvCxnSpPr>
                <p:cNvPr id="101" name="Straight Connector 100">
                  <a:extLst>
                    <a:ext uri="{FF2B5EF4-FFF2-40B4-BE49-F238E27FC236}">
                      <a16:creationId xmlns:a16="http://schemas.microsoft.com/office/drawing/2014/main" id="{25110C17-BFAC-419F-917B-35541EA792AD}"/>
                    </a:ext>
                  </a:extLst>
                </p:cNvPr>
                <p:cNvCxnSpPr>
                  <a:cxnSpLocks/>
                </p:cNvCxnSpPr>
                <p:nvPr/>
              </p:nvCxnSpPr>
              <p:spPr>
                <a:xfrm>
                  <a:off x="0" y="422030"/>
                  <a:ext cx="12192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9E58F6F-92A5-473B-9FED-3D90ECE09E5D}"/>
                    </a:ext>
                  </a:extLst>
                </p:cNvPr>
                <p:cNvCxnSpPr/>
                <p:nvPr/>
              </p:nvCxnSpPr>
              <p:spPr>
                <a:xfrm>
                  <a:off x="0" y="6290603"/>
                  <a:ext cx="12192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D0BD5319-1193-4438-BF01-B64CF6D0D212}"/>
                  </a:ext>
                </a:extLst>
              </p:cNvPr>
              <p:cNvGrpSpPr/>
              <p:nvPr/>
            </p:nvGrpSpPr>
            <p:grpSpPr>
              <a:xfrm>
                <a:off x="0" y="1457660"/>
                <a:ext cx="12192000" cy="345210"/>
                <a:chOff x="0" y="1457660"/>
                <a:chExt cx="12192000" cy="345210"/>
              </a:xfrm>
            </p:grpSpPr>
            <p:cxnSp>
              <p:nvCxnSpPr>
                <p:cNvPr id="99" name="Straight Connector 98">
                  <a:extLst>
                    <a:ext uri="{FF2B5EF4-FFF2-40B4-BE49-F238E27FC236}">
                      <a16:creationId xmlns:a16="http://schemas.microsoft.com/office/drawing/2014/main" id="{ED443DF1-4231-4D92-8DA5-C1F4B954AFC4}"/>
                    </a:ext>
                  </a:extLst>
                </p:cNvPr>
                <p:cNvCxnSpPr>
                  <a:cxnSpLocks/>
                </p:cNvCxnSpPr>
                <p:nvPr/>
              </p:nvCxnSpPr>
              <p:spPr>
                <a:xfrm>
                  <a:off x="0" y="1457660"/>
                  <a:ext cx="12192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4C68D45-D4C2-497B-A9FF-6ADE11C36C5D}"/>
                    </a:ext>
                  </a:extLst>
                </p:cNvPr>
                <p:cNvCxnSpPr>
                  <a:cxnSpLocks/>
                </p:cNvCxnSpPr>
                <p:nvPr/>
              </p:nvCxnSpPr>
              <p:spPr>
                <a:xfrm>
                  <a:off x="0" y="1802870"/>
                  <a:ext cx="12192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196738335"/>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hoto Backgroun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9B63804-905D-5F4B-C249-8950559E0954}"/>
              </a:ext>
            </a:extLst>
          </p:cNvPr>
          <p:cNvSpPr/>
          <p:nvPr/>
        </p:nvSpPr>
        <p:spPr>
          <a:xfrm>
            <a:off x="0" y="0"/>
            <a:ext cx="1218882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9" descr="Frame">
            <a:extLst>
              <a:ext uri="{FF2B5EF4-FFF2-40B4-BE49-F238E27FC236}">
                <a16:creationId xmlns:a16="http://schemas.microsoft.com/office/drawing/2014/main" id="{D11B9FA2-E495-8079-9B07-2EB436898B9A}"/>
              </a:ext>
            </a:extLst>
          </p:cNvPr>
          <p:cNvPicPr>
            <a:picLocks noChangeAspect="1"/>
          </p:cNvPicPr>
          <p:nvPr/>
        </p:nvPicPr>
        <p:blipFill>
          <a:blip r:embed="rId2"/>
          <a:stretch>
            <a:fillRect/>
          </a:stretch>
        </p:blipFill>
        <p:spPr>
          <a:xfrm>
            <a:off x="830263" y="352425"/>
            <a:ext cx="1252537" cy="219075"/>
          </a:xfrm>
          <a:prstGeom prst="rect">
            <a:avLst/>
          </a:prstGeom>
        </p:spPr>
      </p:pic>
      <p:sp>
        <p:nvSpPr>
          <p:cNvPr id="58" name="Picture Placeholder 57"/>
          <p:cNvSpPr>
            <a:spLocks noGrp="1"/>
          </p:cNvSpPr>
          <p:nvPr>
            <p:ph type="pic" sz="quarter" idx="13"/>
          </p:nvPr>
        </p:nvSpPr>
        <p:spPr>
          <a:xfrm>
            <a:off x="0" y="-543"/>
            <a:ext cx="12192000" cy="6835775"/>
          </a:xfrm>
          <a:prstGeom prst="rect">
            <a:avLst/>
          </a:prstGeom>
        </p:spPr>
        <p:txBody>
          <a:bodyPr/>
          <a:lstStyle>
            <a:lvl1pPr marL="0" indent="0">
              <a:buNone/>
              <a:defRPr/>
            </a:lvl1pPr>
          </a:lstStyle>
          <a:p>
            <a:pPr lvl="0"/>
            <a:r>
              <a:rPr lang="en-US" noProof="0"/>
              <a:t>Click icon to add picture</a:t>
            </a:r>
          </a:p>
        </p:txBody>
      </p:sp>
      <p:sp>
        <p:nvSpPr>
          <p:cNvPr id="16"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9"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AAE9733B-D051-CA0D-A097-EDC439F924DF}"/>
              </a:ext>
            </a:extLst>
          </p:cNvPr>
          <p:cNvSpPr>
            <a:spLocks noGrp="1"/>
          </p:cNvSpPr>
          <p:nvPr>
            <p:ph type="ftr" sz="quarter" idx="14"/>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Logo&#10;&#10;Description automatically generated">
            <a:extLst>
              <a:ext uri="{FF2B5EF4-FFF2-40B4-BE49-F238E27FC236}">
                <a16:creationId xmlns:a16="http://schemas.microsoft.com/office/drawing/2014/main" id="{26043DCA-3021-F6A1-8005-860C3A26AC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3859905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Subtitle">
    <p:bg>
      <p:bgPr>
        <a:solidFill>
          <a:schemeClr val="bg1"/>
        </a:solidFill>
        <a:effectLst/>
      </p:bgPr>
    </p:bg>
    <p:spTree>
      <p:nvGrpSpPr>
        <p:cNvPr id="1" name=""/>
        <p:cNvGrpSpPr/>
        <p:nvPr/>
      </p:nvGrpSpPr>
      <p:grpSpPr>
        <a:xfrm>
          <a:off x="0" y="0"/>
          <a:ext cx="0" cy="0"/>
          <a:chOff x="0" y="0"/>
          <a:chExt cx="0" cy="0"/>
        </a:xfrm>
      </p:grpSpPr>
      <p:sp>
        <p:nvSpPr>
          <p:cNvPr id="32" name="Texture">
            <a:extLst>
              <a:ext uri="{FF2B5EF4-FFF2-40B4-BE49-F238E27FC236}">
                <a16:creationId xmlns:a16="http://schemas.microsoft.com/office/drawing/2014/main" id="{B43DC9BF-B86E-41C3-9025-257603C6C46F}"/>
              </a:ext>
            </a:extLst>
          </p:cNvPr>
          <p:cNvSpPr/>
          <p:nvPr/>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sp>
        <p:nvSpPr>
          <p:cNvPr id="57" name="Oval 56">
            <a:extLst>
              <a:ext uri="{FF2B5EF4-FFF2-40B4-BE49-F238E27FC236}">
                <a16:creationId xmlns:a16="http://schemas.microsoft.com/office/drawing/2014/main" id="{03C20BBD-F2FD-4A4D-B556-572D7207BCE8}"/>
              </a:ext>
            </a:extLst>
          </p:cNvPr>
          <p:cNvSpPr/>
          <p:nvPr/>
        </p:nvSpPr>
        <p:spPr>
          <a:xfrm>
            <a:off x="3555406" y="4109060"/>
            <a:ext cx="5169495" cy="1434491"/>
          </a:xfrm>
          <a:prstGeom prst="ellipse">
            <a:avLst/>
          </a:prstGeom>
          <a:gradFill flip="none" rotWithShape="1">
            <a:gsLst>
              <a:gs pos="5500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351"/>
          </a:p>
        </p:txBody>
      </p:sp>
      <p:grpSp>
        <p:nvGrpSpPr>
          <p:cNvPr id="34" name="Logo">
            <a:extLst>
              <a:ext uri="{FF2B5EF4-FFF2-40B4-BE49-F238E27FC236}">
                <a16:creationId xmlns:a16="http://schemas.microsoft.com/office/drawing/2014/main" id="{E3F269C9-4FA8-4772-AD37-31EE93FFE599}"/>
              </a:ext>
            </a:extLst>
          </p:cNvPr>
          <p:cNvGrpSpPr>
            <a:grpSpLocks noChangeAspect="1"/>
          </p:cNvGrpSpPr>
          <p:nvPr/>
        </p:nvGrpSpPr>
        <p:grpSpPr bwMode="black">
          <a:xfrm>
            <a:off x="5258126" y="4703639"/>
            <a:ext cx="1675751" cy="393192"/>
            <a:chOff x="1231901" y="5359401"/>
            <a:chExt cx="11210925" cy="2630487"/>
          </a:xfrm>
        </p:grpSpPr>
        <p:sp>
          <p:nvSpPr>
            <p:cNvPr id="35" name="Freeform 5">
              <a:extLst>
                <a:ext uri="{FF2B5EF4-FFF2-40B4-BE49-F238E27FC236}">
                  <a16:creationId xmlns:a16="http://schemas.microsoft.com/office/drawing/2014/main" id="{09D9C9E1-25E5-483A-B7BC-660D3D3BFE4F}"/>
                </a:ext>
              </a:extLst>
            </p:cNvPr>
            <p:cNvSpPr>
              <a:spLocks noEditPoints="1"/>
            </p:cNvSpPr>
            <p:nvPr/>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36" name="Freeform 6">
              <a:extLst>
                <a:ext uri="{FF2B5EF4-FFF2-40B4-BE49-F238E27FC236}">
                  <a16:creationId xmlns:a16="http://schemas.microsoft.com/office/drawing/2014/main" id="{98453535-0FA3-4BC2-896D-B75809B1977B}"/>
                </a:ext>
              </a:extLst>
            </p:cNvPr>
            <p:cNvSpPr>
              <a:spLocks/>
            </p:cNvSpPr>
            <p:nvPr/>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grpSp>
        <p:nvGrpSpPr>
          <p:cNvPr id="37" name="Ruler">
            <a:extLst>
              <a:ext uri="{FF2B5EF4-FFF2-40B4-BE49-F238E27FC236}">
                <a16:creationId xmlns:a16="http://schemas.microsoft.com/office/drawing/2014/main" id="{70E5BD5C-60C7-4101-99EB-CFC9224AD7B1}"/>
              </a:ext>
            </a:extLst>
          </p:cNvPr>
          <p:cNvGrpSpPr/>
          <p:nvPr/>
        </p:nvGrpSpPr>
        <p:grpSpPr>
          <a:xfrm>
            <a:off x="5273041" y="4219340"/>
            <a:ext cx="1645920" cy="339947"/>
            <a:chOff x="5273041" y="4219340"/>
            <a:chExt cx="1645920" cy="339946"/>
          </a:xfrm>
        </p:grpSpPr>
        <p:cxnSp>
          <p:nvCxnSpPr>
            <p:cNvPr id="38" name="Straight Connector 37">
              <a:extLst>
                <a:ext uri="{FF2B5EF4-FFF2-40B4-BE49-F238E27FC236}">
                  <a16:creationId xmlns:a16="http://schemas.microsoft.com/office/drawing/2014/main" id="{2B101E02-F838-4187-B559-8AAE85AB8E2C}"/>
                </a:ext>
              </a:extLst>
            </p:cNvPr>
            <p:cNvCxnSpPr>
              <a:cxnSpLocks/>
            </p:cNvCxnSpPr>
            <p:nvPr/>
          </p:nvCxnSpPr>
          <p:spPr>
            <a:xfrm>
              <a:off x="6096003" y="4219340"/>
              <a:ext cx="0" cy="33994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704FBA9-913D-4B32-AC77-21FE53C07630}"/>
                </a:ext>
              </a:extLst>
            </p:cNvPr>
            <p:cNvCxnSpPr/>
            <p:nvPr/>
          </p:nvCxnSpPr>
          <p:spPr>
            <a:xfrm>
              <a:off x="527304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7620BDF-DEE5-4359-9427-F80C2D3B2F2A}"/>
                </a:ext>
              </a:extLst>
            </p:cNvPr>
            <p:cNvCxnSpPr/>
            <p:nvPr/>
          </p:nvCxnSpPr>
          <p:spPr>
            <a:xfrm>
              <a:off x="5364485"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09FFEF8-C551-442A-BFBE-82B27BAA70D4}"/>
                </a:ext>
              </a:extLst>
            </p:cNvPr>
            <p:cNvCxnSpPr/>
            <p:nvPr/>
          </p:nvCxnSpPr>
          <p:spPr>
            <a:xfrm>
              <a:off x="545592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30E7191-0FEE-4B6B-AAE0-7E6505AAFF96}"/>
                </a:ext>
              </a:extLst>
            </p:cNvPr>
            <p:cNvCxnSpPr/>
            <p:nvPr/>
          </p:nvCxnSpPr>
          <p:spPr>
            <a:xfrm>
              <a:off x="5547364"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0B20760-2C74-490B-8779-0A3CEC331376}"/>
                </a:ext>
              </a:extLst>
            </p:cNvPr>
            <p:cNvCxnSpPr/>
            <p:nvPr/>
          </p:nvCxnSpPr>
          <p:spPr>
            <a:xfrm>
              <a:off x="563880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2C7CD8C-10E9-4C4D-AF46-8EAA7E7B84D7}"/>
                </a:ext>
              </a:extLst>
            </p:cNvPr>
            <p:cNvCxnSpPr/>
            <p:nvPr/>
          </p:nvCxnSpPr>
          <p:spPr>
            <a:xfrm>
              <a:off x="5730244"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9DBD41-B998-4B1C-A2AD-746277984ECF}"/>
                </a:ext>
              </a:extLst>
            </p:cNvPr>
            <p:cNvCxnSpPr/>
            <p:nvPr/>
          </p:nvCxnSpPr>
          <p:spPr>
            <a:xfrm>
              <a:off x="5821684"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0011DFB-F9A6-4F90-A169-06A40F2D4491}"/>
                </a:ext>
              </a:extLst>
            </p:cNvPr>
            <p:cNvCxnSpPr/>
            <p:nvPr/>
          </p:nvCxnSpPr>
          <p:spPr>
            <a:xfrm>
              <a:off x="5913123"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FCB742D-4AAE-446A-95AF-D86CE705B38D}"/>
                </a:ext>
              </a:extLst>
            </p:cNvPr>
            <p:cNvCxnSpPr/>
            <p:nvPr/>
          </p:nvCxnSpPr>
          <p:spPr>
            <a:xfrm>
              <a:off x="6004563"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3622024-A6FB-4862-AAA9-378E17CB2F65}"/>
                </a:ext>
              </a:extLst>
            </p:cNvPr>
            <p:cNvCxnSpPr/>
            <p:nvPr/>
          </p:nvCxnSpPr>
          <p:spPr>
            <a:xfrm>
              <a:off x="6187443"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DDF8BE4-F228-4207-9F16-38714201F036}"/>
                </a:ext>
              </a:extLst>
            </p:cNvPr>
            <p:cNvCxnSpPr/>
            <p:nvPr/>
          </p:nvCxnSpPr>
          <p:spPr>
            <a:xfrm>
              <a:off x="6278882"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0D7718-987E-4A31-88D8-257BD9D16439}"/>
                </a:ext>
              </a:extLst>
            </p:cNvPr>
            <p:cNvCxnSpPr/>
            <p:nvPr/>
          </p:nvCxnSpPr>
          <p:spPr>
            <a:xfrm>
              <a:off x="6370322"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1895AC8-2DE9-4C57-9175-D6619461AA6A}"/>
                </a:ext>
              </a:extLst>
            </p:cNvPr>
            <p:cNvCxnSpPr/>
            <p:nvPr/>
          </p:nvCxnSpPr>
          <p:spPr>
            <a:xfrm>
              <a:off x="6461762"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15B7B8D-36D9-46DB-BDD6-8D7FCA31766A}"/>
                </a:ext>
              </a:extLst>
            </p:cNvPr>
            <p:cNvCxnSpPr/>
            <p:nvPr/>
          </p:nvCxnSpPr>
          <p:spPr>
            <a:xfrm>
              <a:off x="6553202"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81AF8FD-CBB7-47C3-92D4-68F412B850C3}"/>
                </a:ext>
              </a:extLst>
            </p:cNvPr>
            <p:cNvCxnSpPr/>
            <p:nvPr/>
          </p:nvCxnSpPr>
          <p:spPr>
            <a:xfrm>
              <a:off x="6644642" y="4391160"/>
              <a:ext cx="0" cy="168126"/>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75397F3-9A79-4A57-9C34-2D06B47E2F34}"/>
                </a:ext>
              </a:extLst>
            </p:cNvPr>
            <p:cNvCxnSpPr/>
            <p:nvPr/>
          </p:nvCxnSpPr>
          <p:spPr>
            <a:xfrm>
              <a:off x="673608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17F042D-D6EC-49C7-8409-4FB587063A25}"/>
                </a:ext>
              </a:extLst>
            </p:cNvPr>
            <p:cNvCxnSpPr/>
            <p:nvPr/>
          </p:nvCxnSpPr>
          <p:spPr>
            <a:xfrm>
              <a:off x="6827521" y="4447203"/>
              <a:ext cx="0" cy="112083"/>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47560C-6D83-4B1E-A656-E798CCE71DB3}"/>
                </a:ext>
              </a:extLst>
            </p:cNvPr>
            <p:cNvCxnSpPr/>
            <p:nvPr/>
          </p:nvCxnSpPr>
          <p:spPr>
            <a:xfrm>
              <a:off x="6918961" y="4503244"/>
              <a:ext cx="0" cy="56042"/>
            </a:xfrm>
            <a:prstGeom prst="line">
              <a:avLst/>
            </a:prstGeom>
            <a:ln w="127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sp>
        <p:nvSpPr>
          <p:cNvPr id="33" name="Speaker Name">
            <a:extLst>
              <a:ext uri="{FF2B5EF4-FFF2-40B4-BE49-F238E27FC236}">
                <a16:creationId xmlns:a16="http://schemas.microsoft.com/office/drawing/2014/main" id="{0D03EEEE-B07B-48F4-B55F-C322BA4FCCF0}"/>
              </a:ext>
            </a:extLst>
          </p:cNvPr>
          <p:cNvSpPr>
            <a:spLocks noGrp="1"/>
          </p:cNvSpPr>
          <p:nvPr>
            <p:ph type="body" sz="quarter" idx="17" hasCustomPrompt="1"/>
          </p:nvPr>
        </p:nvSpPr>
        <p:spPr>
          <a:xfrm>
            <a:off x="3329295" y="2953512"/>
            <a:ext cx="4020340" cy="402336"/>
          </a:xfrm>
          <a:noFill/>
          <a:ln w="19050">
            <a:solidFill>
              <a:schemeClr val="tx1">
                <a:lumMod val="75000"/>
                <a:lumOff val="25000"/>
              </a:schemeClr>
            </a:solidFill>
            <a:miter lim="800000"/>
          </a:ln>
        </p:spPr>
        <p:txBody>
          <a:bodyPr vert="horz" wrap="square" lIns="182880" tIns="0" rIns="182880" bIns="0" rtlCol="0" anchor="ctr">
            <a:noAutofit/>
          </a:bodyPr>
          <a:lstStyle>
            <a:lvl1pPr marL="0" indent="0">
              <a:buFont typeface="Arial" panose="020B0604020202020204" pitchFamily="34" charset="0"/>
              <a:buNone/>
              <a:defRPr lang="en-US" sz="1600" b="0" i="1" cap="none" spc="60" baseline="0" dirty="0">
                <a:solidFill>
                  <a:schemeClr val="tx1">
                    <a:lumMod val="85000"/>
                    <a:lumOff val="15000"/>
                  </a:schemeClr>
                </a:solidFill>
                <a:latin typeface="+mj-lt"/>
                <a:ea typeface="+mj-ea"/>
                <a:cs typeface="+mj-cs"/>
              </a:defRPr>
            </a:lvl1pPr>
          </a:lstStyle>
          <a:p>
            <a:pPr marL="182875" lvl="0" indent="-182875">
              <a:spcBef>
                <a:spcPct val="0"/>
              </a:spcBef>
            </a:pPr>
            <a:r>
              <a:rPr lang="en-US"/>
              <a:t>Speaker Name</a:t>
            </a:r>
          </a:p>
        </p:txBody>
      </p:sp>
      <p:sp>
        <p:nvSpPr>
          <p:cNvPr id="58" name="Text Placeholder 128">
            <a:extLst>
              <a:ext uri="{FF2B5EF4-FFF2-40B4-BE49-F238E27FC236}">
                <a16:creationId xmlns:a16="http://schemas.microsoft.com/office/drawing/2014/main" id="{02F3F674-6E3E-4B4F-A461-192B2E1A3EA4}"/>
              </a:ext>
            </a:extLst>
          </p:cNvPr>
          <p:cNvSpPr>
            <a:spLocks noGrp="1"/>
          </p:cNvSpPr>
          <p:nvPr>
            <p:ph type="body" sz="quarter" idx="18" hasCustomPrompt="1"/>
          </p:nvPr>
        </p:nvSpPr>
        <p:spPr>
          <a:xfrm>
            <a:off x="7349638" y="2953512"/>
            <a:ext cx="1513063" cy="402336"/>
          </a:xfrm>
          <a:solidFill>
            <a:schemeClr val="tx1">
              <a:lumMod val="85000"/>
              <a:lumOff val="15000"/>
            </a:schemeClr>
          </a:solidFill>
          <a:ln w="19050">
            <a:solidFill>
              <a:schemeClr val="tx1">
                <a:lumMod val="75000"/>
                <a:lumOff val="25000"/>
              </a:schemeClr>
            </a:solidFill>
            <a:miter lim="800000"/>
          </a:ln>
        </p:spPr>
        <p:txBody>
          <a:bodyPr vert="horz" wrap="square" lIns="0" tIns="0" rIns="0" bIns="0" rtlCol="0" anchor="ctr">
            <a:noAutofit/>
          </a:bodyPr>
          <a:lstStyle>
            <a:lvl1pPr marL="0" indent="0" algn="ctr">
              <a:buFont typeface="Arial" panose="020B0604020202020204" pitchFamily="34" charset="0"/>
              <a:buNone/>
              <a:defRPr lang="en-US" sz="1600" b="1" i="1" cap="all" spc="60" baseline="0" dirty="0">
                <a:solidFill>
                  <a:schemeClr val="bg1"/>
                </a:solidFill>
                <a:latin typeface="+mj-lt"/>
                <a:ea typeface="+mj-ea"/>
                <a:cs typeface="+mj-cs"/>
              </a:defRPr>
            </a:lvl1pPr>
          </a:lstStyle>
          <a:p>
            <a:pPr marL="182875" lvl="0" indent="-182875" algn="ctr">
              <a:spcBef>
                <a:spcPct val="0"/>
              </a:spcBef>
            </a:pPr>
            <a:r>
              <a:rPr lang="en-US"/>
              <a:t>YYYY.MM.DD</a:t>
            </a:r>
          </a:p>
        </p:txBody>
      </p:sp>
      <p:sp>
        <p:nvSpPr>
          <p:cNvPr id="59" name="Speaker Title">
            <a:extLst>
              <a:ext uri="{FF2B5EF4-FFF2-40B4-BE49-F238E27FC236}">
                <a16:creationId xmlns:a16="http://schemas.microsoft.com/office/drawing/2014/main" id="{058F1415-E1D6-47DA-A185-76C3FC2257D8}"/>
              </a:ext>
            </a:extLst>
          </p:cNvPr>
          <p:cNvSpPr>
            <a:spLocks noGrp="1"/>
          </p:cNvSpPr>
          <p:nvPr>
            <p:ph type="body" sz="quarter" idx="19" hasCustomPrompt="1"/>
          </p:nvPr>
        </p:nvSpPr>
        <p:spPr>
          <a:xfrm>
            <a:off x="3329296" y="3355848"/>
            <a:ext cx="5533405" cy="402336"/>
          </a:xfrm>
          <a:noFill/>
          <a:ln w="19050">
            <a:solidFill>
              <a:schemeClr val="tx1">
                <a:lumMod val="75000"/>
                <a:lumOff val="25000"/>
              </a:schemeClr>
            </a:solidFill>
            <a:miter lim="800000"/>
          </a:ln>
        </p:spPr>
        <p:txBody>
          <a:bodyPr vert="horz" wrap="square" lIns="182880" tIns="0" rIns="182880" bIns="0" rtlCol="0" anchor="ctr">
            <a:noAutofit/>
          </a:bodyPr>
          <a:lstStyle>
            <a:lvl1pPr marL="0" indent="0">
              <a:buFont typeface="Arial" panose="020B0604020202020204" pitchFamily="34" charset="0"/>
              <a:buNone/>
              <a:defRPr lang="en-US" sz="1600" b="0" i="1" cap="none" spc="60" baseline="0" dirty="0">
                <a:solidFill>
                  <a:schemeClr val="tx1">
                    <a:lumMod val="75000"/>
                    <a:lumOff val="25000"/>
                  </a:schemeClr>
                </a:solidFill>
                <a:latin typeface="+mj-lt"/>
                <a:ea typeface="+mj-ea"/>
                <a:cs typeface="+mj-cs"/>
              </a:defRPr>
            </a:lvl1pPr>
          </a:lstStyle>
          <a:p>
            <a:pPr marL="182875" lvl="0" indent="-182875">
              <a:spcBef>
                <a:spcPct val="0"/>
              </a:spcBef>
            </a:pPr>
            <a:r>
              <a:rPr lang="en-US"/>
              <a:t>Speaker Title / Company Name</a:t>
            </a:r>
          </a:p>
        </p:txBody>
      </p:sp>
      <p:sp>
        <p:nvSpPr>
          <p:cNvPr id="11" name="Subtitle">
            <a:extLst>
              <a:ext uri="{FF2B5EF4-FFF2-40B4-BE49-F238E27FC236}">
                <a16:creationId xmlns:a16="http://schemas.microsoft.com/office/drawing/2014/main" id="{5B3A83E2-FA5C-4BC9-8B76-2DE81BEB6132}"/>
              </a:ext>
            </a:extLst>
          </p:cNvPr>
          <p:cNvSpPr>
            <a:spLocks noGrp="1"/>
          </p:cNvSpPr>
          <p:nvPr>
            <p:ph type="body" sz="quarter" idx="13" hasCustomPrompt="1"/>
          </p:nvPr>
        </p:nvSpPr>
        <p:spPr bwMode="ltGray">
          <a:xfrm>
            <a:off x="3329295" y="2440334"/>
            <a:ext cx="5533407"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lgn="ctr">
              <a:buNone/>
              <a:defRPr lang="en-US" sz="1600" b="1" cap="all" spc="300" baseline="0" dirty="0">
                <a:solidFill>
                  <a:schemeClr val="bg1"/>
                </a:solidFill>
              </a:defRPr>
            </a:lvl1pPr>
          </a:lstStyle>
          <a:p>
            <a:pPr marL="182875" lvl="0" indent="-182875"/>
            <a:r>
              <a:rPr lang="en-US"/>
              <a:t>subtitle</a:t>
            </a:r>
          </a:p>
        </p:txBody>
      </p:sp>
      <p:sp>
        <p:nvSpPr>
          <p:cNvPr id="2" name="Title">
            <a:extLst>
              <a:ext uri="{FF2B5EF4-FFF2-40B4-BE49-F238E27FC236}">
                <a16:creationId xmlns:a16="http://schemas.microsoft.com/office/drawing/2014/main" id="{14F1EC20-D177-4F9A-AF02-5ABB483C640C}"/>
              </a:ext>
            </a:extLst>
          </p:cNvPr>
          <p:cNvSpPr>
            <a:spLocks noGrp="1"/>
          </p:cNvSpPr>
          <p:nvPr>
            <p:ph type="title" hasCustomPrompt="1"/>
          </p:nvPr>
        </p:nvSpPr>
        <p:spPr>
          <a:xfrm>
            <a:off x="1409700" y="935571"/>
            <a:ext cx="9372600" cy="1335024"/>
          </a:xfrm>
        </p:spPr>
        <p:txBody>
          <a:bodyPr anchor="b"/>
          <a:lstStyle>
            <a:lvl1pPr algn="ctr">
              <a:lnSpc>
                <a:spcPct val="90000"/>
              </a:lnSpc>
              <a:defRPr sz="4400"/>
            </a:lvl1pPr>
          </a:lstStyle>
          <a:p>
            <a:r>
              <a:rPr lang="en-US"/>
              <a:t>Title Slide</a:t>
            </a:r>
            <a:br>
              <a:rPr lang="en-US"/>
            </a:br>
            <a:r>
              <a:rPr lang="en-US"/>
              <a:t>with Subtitle Layout</a:t>
            </a:r>
          </a:p>
        </p:txBody>
      </p:sp>
      <p:sp>
        <p:nvSpPr>
          <p:cNvPr id="3" name="Rectangle 2">
            <a:extLst>
              <a:ext uri="{FF2B5EF4-FFF2-40B4-BE49-F238E27FC236}">
                <a16:creationId xmlns:a16="http://schemas.microsoft.com/office/drawing/2014/main" id="{0F0DA467-6522-4105-A238-D69A42AC0280}"/>
              </a:ext>
            </a:extLst>
          </p:cNvPr>
          <p:cNvSpPr/>
          <p:nvPr/>
        </p:nvSpPr>
        <p:spPr>
          <a:xfrm>
            <a:off x="0" y="1"/>
            <a:ext cx="12192000" cy="141619"/>
          </a:xfrm>
          <a:prstGeom prst="rect">
            <a:avLst/>
          </a:prstGeom>
          <a:gradFill flip="none" rotWithShape="1">
            <a:gsLst>
              <a:gs pos="0">
                <a:schemeClr val="accent1"/>
              </a:gs>
              <a:gs pos="100000">
                <a:schemeClr val="accent1">
                  <a:lumMod val="50000"/>
                </a:schemeClr>
              </a:gs>
            </a:gsLst>
            <a:path path="circle">
              <a:fillToRect l="50000" t="50000" r="50000" b="50000"/>
            </a:path>
            <a:tileRect/>
          </a:gradFill>
        </p:spPr>
        <p:txBody>
          <a:bodyPr vert="horz" lIns="137160" tIns="73152" rIns="137160" bIns="73152" rtlCol="0" anchor="ctr">
            <a:noAutofit/>
          </a:bodyPr>
          <a:lstStyle/>
          <a:p>
            <a:pPr marL="182875" lvl="0" indent="-182875" algn="ctr" defTabSz="914377">
              <a:lnSpc>
                <a:spcPct val="100000"/>
              </a:lnSpc>
              <a:spcBef>
                <a:spcPts val="1000"/>
              </a:spcBef>
              <a:buClr>
                <a:schemeClr val="accent1"/>
              </a:buClr>
              <a:buFont typeface="Arial" panose="020B0604020202020204" pitchFamily="34" charset="0"/>
              <a:buNone/>
            </a:pPr>
            <a:endParaRPr lang="en-US" sz="1600" b="1" cap="all" spc="300" baseline="0">
              <a:solidFill>
                <a:schemeClr val="bg1"/>
              </a:solidFill>
            </a:endParaRPr>
          </a:p>
        </p:txBody>
      </p:sp>
    </p:spTree>
    <p:extLst>
      <p:ext uri="{BB962C8B-B14F-4D97-AF65-F5344CB8AC3E}">
        <p14:creationId xmlns:p14="http://schemas.microsoft.com/office/powerpoint/2010/main" val="3474494138"/>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 column bullet list">
    <p:spTree>
      <p:nvGrpSpPr>
        <p:cNvPr id="1" name=""/>
        <p:cNvGrpSpPr/>
        <p:nvPr/>
      </p:nvGrpSpPr>
      <p:grpSpPr>
        <a:xfrm>
          <a:off x="0" y="0"/>
          <a:ext cx="0" cy="0"/>
          <a:chOff x="0" y="0"/>
          <a:chExt cx="0" cy="0"/>
        </a:xfrm>
      </p:grpSpPr>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
          <p:cNvSpPr>
            <a:spLocks noGrp="1"/>
          </p:cNvSpPr>
          <p:nvPr>
            <p:ph type="body" sz="quarter" idx="33"/>
          </p:nvPr>
        </p:nvSpPr>
        <p:spPr>
          <a:xfrm>
            <a:off x="694944"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3"/>
          <p:cNvSpPr>
            <a:spLocks noGrp="1"/>
          </p:cNvSpPr>
          <p:nvPr>
            <p:ph type="title" hasCustomPrompt="1"/>
          </p:nvPr>
        </p:nvSpPr>
        <p:spPr>
          <a:xfrm>
            <a:off x="685800" y="548640"/>
            <a:ext cx="10515600" cy="369332"/>
          </a:xfrm>
          <a:prstGeom prst="rect">
            <a:avLst/>
          </a:prstGeom>
        </p:spPr>
        <p:txBody>
          <a:bodyPr rtlCol="0"/>
          <a:lstStyle>
            <a:lvl1pPr>
              <a:defRPr sz="2800"/>
            </a:lvl1pPr>
          </a:lstStyle>
          <a:p>
            <a:br>
              <a:rPr lang="en-US"/>
            </a:br>
            <a:r>
              <a:rPr lang="en-US"/>
              <a:t>to edit Master title style</a:t>
            </a:r>
          </a:p>
        </p:txBody>
      </p:sp>
    </p:spTree>
    <p:extLst>
      <p:ext uri="{BB962C8B-B14F-4D97-AF65-F5344CB8AC3E}">
        <p14:creationId xmlns:p14="http://schemas.microsoft.com/office/powerpoint/2010/main" val="4223445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age with headline">
    <p:spTree>
      <p:nvGrpSpPr>
        <p:cNvPr id="1" name=""/>
        <p:cNvGrpSpPr/>
        <p:nvPr/>
      </p:nvGrpSpPr>
      <p:grpSpPr>
        <a:xfrm>
          <a:off x="0" y="0"/>
          <a:ext cx="0" cy="0"/>
          <a:chOff x="0" y="0"/>
          <a:chExt cx="0" cy="0"/>
        </a:xfrm>
      </p:grpSpPr>
      <p:sp>
        <p:nvSpPr>
          <p:cNvPr id="14"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3">
            <a:extLst>
              <a:ext uri="{FF2B5EF4-FFF2-40B4-BE49-F238E27FC236}">
                <a16:creationId xmlns:a16="http://schemas.microsoft.com/office/drawing/2014/main" id="{5261C7FF-8BC3-25DC-F421-F8C1B0AE6F32}"/>
              </a:ext>
            </a:extLst>
          </p:cNvPr>
          <p:cNvSpPr>
            <a:spLocks noGrp="1"/>
          </p:cNvSpPr>
          <p:nvPr>
            <p:ph type="ftr" sz="quarter" idx="33"/>
          </p:nvPr>
        </p:nvSpPr>
        <p:spPr/>
        <p:txBody>
          <a:bodyPr/>
          <a:lstStyle>
            <a:lvl1pPr>
              <a:defRPr/>
            </a:lvl1pPr>
          </a:lstStyle>
          <a:p>
            <a:pPr>
              <a:defRPr/>
            </a:pPr>
            <a:r>
              <a:rPr lang="en-US"/>
              <a:t>5G/6G SystemVue Update</a:t>
            </a:r>
          </a:p>
        </p:txBody>
      </p:sp>
    </p:spTree>
    <p:extLst>
      <p:ext uri="{BB962C8B-B14F-4D97-AF65-F5344CB8AC3E}">
        <p14:creationId xmlns:p14="http://schemas.microsoft.com/office/powerpoint/2010/main" val="3416929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D84D63C0-085C-683A-C0A7-D9F299692FA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0" name="Text Placeholder 2"/>
          <p:cNvSpPr>
            <a:spLocks noGrp="1"/>
          </p:cNvSpPr>
          <p:nvPr>
            <p:ph type="body" sz="quarter" idx="33"/>
          </p:nvPr>
        </p:nvSpPr>
        <p:spPr>
          <a:xfrm>
            <a:off x="695103"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p:cNvSpPr>
            <a:spLocks noGrp="1"/>
          </p:cNvSpPr>
          <p:nvPr>
            <p:ph type="body" sz="quarter" idx="34"/>
          </p:nvPr>
        </p:nvSpPr>
        <p:spPr>
          <a:xfrm>
            <a:off x="6096000"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A228C385-C0C9-BD03-2619-B796253A3CF9}"/>
              </a:ext>
            </a:extLst>
          </p:cNvPr>
          <p:cNvSpPr>
            <a:spLocks noGrp="1"/>
          </p:cNvSpPr>
          <p:nvPr>
            <p:ph type="ftr" sz="quarter" idx="35"/>
          </p:nvPr>
        </p:nvSpPr>
        <p:spPr/>
        <p:txBody>
          <a:bodyPr/>
          <a:lstStyle>
            <a:lvl1pPr>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C155D60F-496E-EA50-A9CC-84C714E60F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64646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814329E-E7A4-C1F5-B842-7C8994A7C05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20"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1"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
          <p:cNvSpPr>
            <a:spLocks noGrp="1"/>
          </p:cNvSpPr>
          <p:nvPr>
            <p:ph type="body" sz="quarter" idx="33"/>
          </p:nvPr>
        </p:nvSpPr>
        <p:spPr>
          <a:xfrm>
            <a:off x="695103"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sz="quarter" idx="34"/>
          </p:nvPr>
        </p:nvSpPr>
        <p:spPr>
          <a:xfrm>
            <a:off x="42672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sz="quarter" idx="35"/>
          </p:nvPr>
        </p:nvSpPr>
        <p:spPr>
          <a:xfrm>
            <a:off x="78486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71A02DD8-6E03-AB17-FB62-9008C20F9F9A}"/>
              </a:ext>
            </a:extLst>
          </p:cNvPr>
          <p:cNvSpPr>
            <a:spLocks noGrp="1"/>
          </p:cNvSpPr>
          <p:nvPr>
            <p:ph type="ftr" sz="quarter" idx="36"/>
          </p:nvPr>
        </p:nvSpPr>
        <p:spPr/>
        <p:txBody>
          <a:bodyPr/>
          <a:lstStyle>
            <a:lvl1pPr>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11EE0187-2947-1F83-EBC6-7B9B173B85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564821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262A2DC-368D-AA93-908A-5DC233269E0B}"/>
              </a:ext>
            </a:extLst>
          </p:cNvPr>
          <p:cNvPicPr>
            <a:picLocks noChangeAspect="1"/>
          </p:cNvPicPr>
          <p:nvPr/>
        </p:nvPicPr>
        <p:blipFill>
          <a:blip r:embed="rId2"/>
          <a:stretch>
            <a:fillRect/>
          </a:stretch>
        </p:blipFill>
        <p:spPr>
          <a:xfrm>
            <a:off x="830263" y="352425"/>
            <a:ext cx="1252537" cy="219075"/>
          </a:xfrm>
          <a:prstGeom prst="rect">
            <a:avLst/>
          </a:prstGeom>
        </p:spPr>
      </p:pic>
      <p:sp>
        <p:nvSpPr>
          <p:cNvPr id="3" name="Rectangle 2">
            <a:extLst>
              <a:ext uri="{FF2B5EF4-FFF2-40B4-BE49-F238E27FC236}">
                <a16:creationId xmlns:a16="http://schemas.microsoft.com/office/drawing/2014/main" id="{42D1A9CF-3A68-0E05-04D4-7B8E7F7D9E9B}"/>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a:p>
        </p:txBody>
      </p:sp>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4" name="Footer Placeholder 1">
            <a:extLst>
              <a:ext uri="{FF2B5EF4-FFF2-40B4-BE49-F238E27FC236}">
                <a16:creationId xmlns:a16="http://schemas.microsoft.com/office/drawing/2014/main" id="{690FC513-AEB6-92BF-0350-86F1686B6418}"/>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Logo&#10;&#10;Description automatically generated">
            <a:extLst>
              <a:ext uri="{FF2B5EF4-FFF2-40B4-BE49-F238E27FC236}">
                <a16:creationId xmlns:a16="http://schemas.microsoft.com/office/drawing/2014/main" id="{A9258853-5189-8EFE-44A8-08BB58F239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3439771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Black with Watermar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BE56A-FB54-D3EB-6A29-0A5E0B44CF04}"/>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a:p>
        </p:txBody>
      </p:sp>
      <p:pic>
        <p:nvPicPr>
          <p:cNvPr id="3" name="Picture 4">
            <a:extLst>
              <a:ext uri="{FF2B5EF4-FFF2-40B4-BE49-F238E27FC236}">
                <a16:creationId xmlns:a16="http://schemas.microsoft.com/office/drawing/2014/main" id="{F965DD1B-BD56-716F-996D-7815BE35D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rame">
            <a:extLst>
              <a:ext uri="{FF2B5EF4-FFF2-40B4-BE49-F238E27FC236}">
                <a16:creationId xmlns:a16="http://schemas.microsoft.com/office/drawing/2014/main" id="{C67B9B07-86CD-D520-0540-43B7C52BD7BC}"/>
              </a:ext>
            </a:extLst>
          </p:cNvPr>
          <p:cNvPicPr>
            <a:picLocks noChangeAspect="1"/>
          </p:cNvPicPr>
          <p:nvPr/>
        </p:nvPicPr>
        <p:blipFill>
          <a:blip r:embed="rId3"/>
          <a:stretch>
            <a:fillRect/>
          </a:stretch>
        </p:blipFill>
        <p:spPr>
          <a:xfrm>
            <a:off x="830263" y="352425"/>
            <a:ext cx="1252537" cy="219075"/>
          </a:xfrm>
          <a:prstGeom prst="rect">
            <a:avLst/>
          </a:prstGeom>
        </p:spPr>
      </p:pic>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5" name="Footer Placeholder 1">
            <a:extLst>
              <a:ext uri="{FF2B5EF4-FFF2-40B4-BE49-F238E27FC236}">
                <a16:creationId xmlns:a16="http://schemas.microsoft.com/office/drawing/2014/main" id="{8DA350B7-CD7F-7A52-9C12-FFEB90239EE7}"/>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Logo&#10;&#10;Description automatically generated">
            <a:extLst>
              <a:ext uri="{FF2B5EF4-FFF2-40B4-BE49-F238E27FC236}">
                <a16:creationId xmlns:a16="http://schemas.microsoft.com/office/drawing/2014/main" id="{AD660C51-CC71-4864-3D20-1EBB11368C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2681962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av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35CDC9-0C2D-2440-1875-147DD0277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Users/franky/Documents/huge/Keysight/brandin/powerpoint/- Branding/Frame.svgFrame">
            <a:extLst>
              <a:ext uri="{FF2B5EF4-FFF2-40B4-BE49-F238E27FC236}">
                <a16:creationId xmlns:a16="http://schemas.microsoft.com/office/drawing/2014/main" id="{06AC58FA-DF8D-1FE2-8B5E-97F2F0F1D6D1}"/>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44" name="Title 1"/>
          <p:cNvSpPr>
            <a:spLocks noGrp="1"/>
          </p:cNvSpPr>
          <p:nvPr>
            <p:ph type="title"/>
          </p:nvPr>
        </p:nvSpPr>
        <p:spPr>
          <a:xfrm>
            <a:off x="851276" y="3191676"/>
            <a:ext cx="10515600" cy="1325563"/>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55"/>
          <p:cNvSpPr>
            <a:spLocks noGrp="1"/>
          </p:cNvSpPr>
          <p:nvPr>
            <p:ph type="body" sz="quarter" idx="12"/>
          </p:nvPr>
        </p:nvSpPr>
        <p:spPr>
          <a:xfrm>
            <a:off x="854434" y="5076567"/>
            <a:ext cx="619042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ECAB0150-0EB2-98A2-2A9B-AF49D65C880E}"/>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CC176FE6-93A9-6B8B-91BD-715204A4FC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51493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F2FB-6CCD-975D-1E9D-76B630B646BB}"/>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8C74984D-9C81-C4D5-EF43-477DB353B0C4}"/>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5" name="Text Placeholder 4"/>
          <p:cNvSpPr>
            <a:spLocks noGrp="1"/>
          </p:cNvSpPr>
          <p:nvPr>
            <p:ph type="body" sz="quarter" idx="10"/>
          </p:nvPr>
        </p:nvSpPr>
        <p:spPr>
          <a:xfrm>
            <a:off x="6502141"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11"/>
          </p:nvPr>
        </p:nvSpPr>
        <p:spPr>
          <a:xfrm>
            <a:off x="694944"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nchor="b"/>
          <a:lstStyle/>
          <a:p>
            <a:r>
              <a:rPr lang="en-US"/>
              <a:t>Click to edit Master title style</a:t>
            </a:r>
          </a:p>
        </p:txBody>
      </p:sp>
      <p:sp>
        <p:nvSpPr>
          <p:cNvPr id="4" name="Footer Placeholder 1">
            <a:extLst>
              <a:ext uri="{FF2B5EF4-FFF2-40B4-BE49-F238E27FC236}">
                <a16:creationId xmlns:a16="http://schemas.microsoft.com/office/drawing/2014/main" id="{6181E556-5D9C-8288-B064-557607CAE662}"/>
              </a:ext>
            </a:extLst>
          </p:cNvPr>
          <p:cNvSpPr>
            <a:spLocks noGrp="1"/>
          </p:cNvSpPr>
          <p:nvPr>
            <p:ph type="ftr" sz="quarter" idx="12"/>
          </p:nvPr>
        </p:nvSpPr>
        <p:spPr/>
        <p:txBody>
          <a:bodyPr/>
          <a:lstStyle>
            <a:lvl1pPr>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E873DAE9-2D80-8285-A505-CCEA768324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267720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35A9-F531-13CD-E57F-1E6C11E1DD1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C5F5FBE2-A117-0261-F482-07B7BCA196FA}"/>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Footer Placeholder 1">
            <a:extLst>
              <a:ext uri="{FF2B5EF4-FFF2-40B4-BE49-F238E27FC236}">
                <a16:creationId xmlns:a16="http://schemas.microsoft.com/office/drawing/2014/main" id="{F7B8331C-FA36-F748-3809-C1CE12C43496}"/>
              </a:ext>
            </a:extLst>
          </p:cNvPr>
          <p:cNvSpPr>
            <a:spLocks noGrp="1"/>
          </p:cNvSpPr>
          <p:nvPr>
            <p:ph type="ftr" sz="quarter" idx="33"/>
          </p:nvPr>
        </p:nvSpPr>
        <p:spPr/>
        <p:txBody>
          <a:bodyPr/>
          <a:lstStyle>
            <a:lvl1pPr>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541AC58E-730D-E87F-0FFC-0F65A5033C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786139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T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B10A-2D9E-D86B-8AF9-6292688C254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BB246A36-1E77-799B-ECBB-8CB3D5D793B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0506AE39-641A-E1D4-3E8D-8C11EA93A44B}"/>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controlled under the International Traffic in Arms Regulations (ITAR). Diversion contrary to U.S. law is prohibited. </a:t>
            </a:r>
            <a:br>
              <a:rPr lang="en-US" altLang="en-US" sz="900">
                <a:solidFill>
                  <a:srgbClr val="7F7F7F"/>
                </a:solidFill>
              </a:rPr>
            </a:br>
            <a:r>
              <a:rPr lang="en-US" altLang="en-US" sz="900">
                <a:solidFill>
                  <a:srgbClr val="7F7F7F"/>
                </a:solidFill>
              </a:rPr>
              <a:t>U.S. Department of State authorization is required prior to export, re-export, transfer, or retransfer to foreign persons or parties.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 name="Footer Placeholder 1">
            <a:extLst>
              <a:ext uri="{FF2B5EF4-FFF2-40B4-BE49-F238E27FC236}">
                <a16:creationId xmlns:a16="http://schemas.microsoft.com/office/drawing/2014/main" id="{C10DE3C6-A5B5-52B4-441A-D5FD5E04A5A8}"/>
              </a:ext>
            </a:extLst>
          </p:cNvPr>
          <p:cNvSpPr>
            <a:spLocks noGrp="1"/>
          </p:cNvSpPr>
          <p:nvPr>
            <p:ph type="ftr" sz="quarter" idx="33"/>
          </p:nvPr>
        </p:nvSpPr>
        <p:spPr/>
        <p:txBody>
          <a:bodyPr/>
          <a:lstStyle>
            <a:lvl1pPr>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C8CD499C-CBB0-6D99-2A7E-8049AA16B0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411019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gue">
    <p:bg>
      <p:bgPr>
        <a:solidFill>
          <a:schemeClr val="bg1"/>
        </a:solidFill>
        <a:effectLst/>
      </p:bgPr>
    </p:bg>
    <p:spTree>
      <p:nvGrpSpPr>
        <p:cNvPr id="1" name=""/>
        <p:cNvGrpSpPr/>
        <p:nvPr/>
      </p:nvGrpSpPr>
      <p:grpSpPr>
        <a:xfrm>
          <a:off x="0" y="0"/>
          <a:ext cx="0" cy="0"/>
          <a:chOff x="0" y="0"/>
          <a:chExt cx="0" cy="0"/>
        </a:xfrm>
      </p:grpSpPr>
      <p:sp>
        <p:nvSpPr>
          <p:cNvPr id="15" name="Texture">
            <a:extLst>
              <a:ext uri="{FF2B5EF4-FFF2-40B4-BE49-F238E27FC236}">
                <a16:creationId xmlns:a16="http://schemas.microsoft.com/office/drawing/2014/main" id="{8069FB3F-2D73-4C3F-A7A8-E6A22F71C3AB}"/>
              </a:ext>
            </a:extLst>
          </p:cNvPr>
          <p:cNvSpPr/>
          <p:nvPr/>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a:p>
        </p:txBody>
      </p:sp>
      <p:pic>
        <p:nvPicPr>
          <p:cNvPr id="14" name="Picture 13">
            <a:extLst>
              <a:ext uri="{FF2B5EF4-FFF2-40B4-BE49-F238E27FC236}">
                <a16:creationId xmlns:a16="http://schemas.microsoft.com/office/drawing/2014/main" id="{4544ECD5-A100-4CBB-BE85-5E2DB9399658}"/>
              </a:ext>
            </a:extLst>
          </p:cNvPr>
          <p:cNvPicPr>
            <a:picLocks noChangeAspect="1"/>
          </p:cNvPicPr>
          <p:nvPr/>
        </p:nvPicPr>
        <p:blipFill rotWithShape="1">
          <a:blip r:embed="rId3"/>
          <a:srcRect l="21034" b="37183"/>
          <a:stretch/>
        </p:blipFill>
        <p:spPr>
          <a:xfrm>
            <a:off x="0" y="5372102"/>
            <a:ext cx="2354139" cy="1485900"/>
          </a:xfrm>
          <a:prstGeom prst="rect">
            <a:avLst/>
          </a:prstGeom>
        </p:spPr>
      </p:pic>
      <p:sp>
        <p:nvSpPr>
          <p:cNvPr id="5" name="Subtitle">
            <a:extLst>
              <a:ext uri="{FF2B5EF4-FFF2-40B4-BE49-F238E27FC236}">
                <a16:creationId xmlns:a16="http://schemas.microsoft.com/office/drawing/2014/main" id="{1C588A51-7159-4E94-9856-B64483B8F966}"/>
              </a:ext>
            </a:extLst>
          </p:cNvPr>
          <p:cNvSpPr>
            <a:spLocks noGrp="1"/>
          </p:cNvSpPr>
          <p:nvPr>
            <p:ph type="body" sz="quarter" idx="13" hasCustomPrompt="1"/>
          </p:nvPr>
        </p:nvSpPr>
        <p:spPr bwMode="ltGray">
          <a:xfrm>
            <a:off x="449202" y="4799086"/>
            <a:ext cx="7453791"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cap="all" spc="300" baseline="0" dirty="0">
                <a:solidFill>
                  <a:schemeClr val="bg1"/>
                </a:solidFill>
              </a:defRPr>
            </a:lvl1pPr>
          </a:lstStyle>
          <a:p>
            <a:pPr marL="182875" lvl="0" indent="-182875"/>
            <a:r>
              <a:rPr lang="en-US"/>
              <a:t>Subtitle (Delete if not used)</a:t>
            </a:r>
          </a:p>
        </p:txBody>
      </p:sp>
      <p:sp>
        <p:nvSpPr>
          <p:cNvPr id="2" name="Title">
            <a:extLst>
              <a:ext uri="{FF2B5EF4-FFF2-40B4-BE49-F238E27FC236}">
                <a16:creationId xmlns:a16="http://schemas.microsoft.com/office/drawing/2014/main" id="{CDB11C21-4702-4664-8D59-793314F8EA10}"/>
              </a:ext>
            </a:extLst>
          </p:cNvPr>
          <p:cNvSpPr>
            <a:spLocks noGrp="1"/>
          </p:cNvSpPr>
          <p:nvPr>
            <p:ph type="title" hasCustomPrompt="1"/>
          </p:nvPr>
        </p:nvSpPr>
        <p:spPr>
          <a:xfrm>
            <a:off x="449203" y="3528921"/>
            <a:ext cx="9372600" cy="1214393"/>
          </a:xfrm>
        </p:spPr>
        <p:txBody>
          <a:bodyPr anchor="b">
            <a:noAutofit/>
          </a:bodyPr>
          <a:lstStyle>
            <a:lvl1pPr>
              <a:lnSpc>
                <a:spcPct val="100000"/>
              </a:lnSpc>
              <a:defRPr/>
            </a:lvl1pPr>
          </a:lstStyle>
          <a:p>
            <a:r>
              <a:rPr lang="en-US"/>
              <a:t>Segue Layout</a:t>
            </a:r>
          </a:p>
        </p:txBody>
      </p:sp>
      <p:sp>
        <p:nvSpPr>
          <p:cNvPr id="3" name="Footer Placeholder 2">
            <a:extLst>
              <a:ext uri="{FF2B5EF4-FFF2-40B4-BE49-F238E27FC236}">
                <a16:creationId xmlns:a16="http://schemas.microsoft.com/office/drawing/2014/main" id="{72052D0D-2EA4-4CCE-90FA-A02A78C35856}"/>
              </a:ext>
            </a:extLst>
          </p:cNvPr>
          <p:cNvSpPr>
            <a:spLocks noGrp="1"/>
          </p:cNvSpPr>
          <p:nvPr>
            <p:ph type="ftr" sz="quarter" idx="14"/>
          </p:nvPr>
        </p:nvSpPr>
        <p:spPr/>
        <p:txBody>
          <a:bodyPr/>
          <a:lstStyle/>
          <a:p>
            <a:pPr>
              <a:defRPr/>
            </a:pPr>
            <a:r>
              <a:rPr lang="en-US"/>
              <a:t>5G/6G SystemVue Update</a:t>
            </a:r>
          </a:p>
        </p:txBody>
      </p:sp>
      <p:sp>
        <p:nvSpPr>
          <p:cNvPr id="17" name="Slide Number">
            <a:extLst>
              <a:ext uri="{FF2B5EF4-FFF2-40B4-BE49-F238E27FC236}">
                <a16:creationId xmlns:a16="http://schemas.microsoft.com/office/drawing/2014/main" id="{C761C9BF-9222-4B2A-A19A-B5A2710D93B3}"/>
              </a:ext>
            </a:extLst>
          </p:cNvPr>
          <p:cNvSpPr txBox="1">
            <a:spLocks/>
          </p:cNvSpPr>
          <p:nvPr/>
        </p:nvSpPr>
        <p:spPr bwMode="gray">
          <a:xfrm>
            <a:off x="11006978" y="6447297"/>
            <a:ext cx="735823"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z="1000" smtClean="0">
                <a:solidFill>
                  <a:schemeClr val="bg1">
                    <a:lumMod val="65000"/>
                  </a:schemeClr>
                </a:solidFill>
              </a:rPr>
              <a:pPr/>
              <a:t>‹#›</a:t>
            </a:fld>
            <a:endParaRPr lang="en-US" sz="1000">
              <a:solidFill>
                <a:schemeClr val="bg1">
                  <a:lumMod val="65000"/>
                </a:schemeClr>
              </a:solidFill>
            </a:endParaRPr>
          </a:p>
        </p:txBody>
      </p:sp>
      <p:grpSp>
        <p:nvGrpSpPr>
          <p:cNvPr id="18" name="Logo">
            <a:extLst>
              <a:ext uri="{FF2B5EF4-FFF2-40B4-BE49-F238E27FC236}">
                <a16:creationId xmlns:a16="http://schemas.microsoft.com/office/drawing/2014/main" id="{507CC42B-659C-4CD4-9F20-358BBD7B0A6B}"/>
              </a:ext>
            </a:extLst>
          </p:cNvPr>
          <p:cNvGrpSpPr>
            <a:grpSpLocks noChangeAspect="1"/>
          </p:cNvGrpSpPr>
          <p:nvPr/>
        </p:nvGrpSpPr>
        <p:grpSpPr bwMode="black">
          <a:xfrm>
            <a:off x="428653" y="6447297"/>
            <a:ext cx="914400" cy="214552"/>
            <a:chOff x="1231901" y="5359401"/>
            <a:chExt cx="11210925" cy="2630487"/>
          </a:xfrm>
        </p:grpSpPr>
        <p:sp>
          <p:nvSpPr>
            <p:cNvPr id="19" name="Freeform 5">
              <a:extLst>
                <a:ext uri="{FF2B5EF4-FFF2-40B4-BE49-F238E27FC236}">
                  <a16:creationId xmlns:a16="http://schemas.microsoft.com/office/drawing/2014/main" id="{648801B8-52B3-47AC-9853-2375E256E3A9}"/>
                </a:ext>
              </a:extLst>
            </p:cNvPr>
            <p:cNvSpPr>
              <a:spLocks noEditPoints="1"/>
            </p:cNvSpPr>
            <p:nvPr/>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0" name="Freeform 6">
              <a:extLst>
                <a:ext uri="{FF2B5EF4-FFF2-40B4-BE49-F238E27FC236}">
                  <a16:creationId xmlns:a16="http://schemas.microsoft.com/office/drawing/2014/main" id="{64F20CB9-4127-4672-B9D3-714FA916023D}"/>
                </a:ext>
              </a:extLst>
            </p:cNvPr>
            <p:cNvSpPr>
              <a:spLocks/>
            </p:cNvSpPr>
            <p:nvPr/>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Tree>
    <p:extLst>
      <p:ext uri="{BB962C8B-B14F-4D97-AF65-F5344CB8AC3E}">
        <p14:creationId xmlns:p14="http://schemas.microsoft.com/office/powerpoint/2010/main" val="2984459743"/>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6EAF-5363-2C8B-EEA6-E53DFF2D12A6}"/>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5B645A11-2AE6-9469-A8E8-ABE2EDC165D6}"/>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49EDD048-919A-789F-3342-951B9163A78E}"/>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subject to the Export Administration Regulations (EAR). Diversion contrary to U.S. law is prohibited. </a:t>
            </a:r>
            <a:br>
              <a:rPr lang="en-US" altLang="en-US" sz="900">
                <a:solidFill>
                  <a:srgbClr val="7F7F7F"/>
                </a:solidFill>
              </a:rPr>
            </a:br>
            <a:r>
              <a:rPr lang="en-US" altLang="en-US" sz="900">
                <a:solidFill>
                  <a:srgbClr val="7F7F7F"/>
                </a:solidFill>
              </a:rPr>
              <a:t>U.S. Department of Commerce authorization may be required prior to export, re-export, transfer, or retransfer to certain destinations or foreign persons.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 name="Footer Placeholder 1">
            <a:extLst>
              <a:ext uri="{FF2B5EF4-FFF2-40B4-BE49-F238E27FC236}">
                <a16:creationId xmlns:a16="http://schemas.microsoft.com/office/drawing/2014/main" id="{4E97362C-F15F-3CDD-B22F-1F5C5FABDCAA}"/>
              </a:ext>
            </a:extLst>
          </p:cNvPr>
          <p:cNvSpPr>
            <a:spLocks noGrp="1"/>
          </p:cNvSpPr>
          <p:nvPr>
            <p:ph type="ftr" sz="quarter" idx="33"/>
          </p:nvPr>
        </p:nvSpPr>
        <p:spPr/>
        <p:txBody>
          <a:bodyPr/>
          <a:lstStyle>
            <a:lvl1pPr>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1B4FF282-CE88-B838-8048-C2AC7A1F8C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114541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ondary Divider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4CB6305E-76C3-2E4E-E372-EF9CD5E67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0392" y="376346"/>
            <a:ext cx="9553902" cy="1325563"/>
          </a:xfrm>
          <a:prstGeom prst="rect">
            <a:avLst/>
          </a:prstGeo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3" name="Footer Placeholder 1">
            <a:extLst>
              <a:ext uri="{FF2B5EF4-FFF2-40B4-BE49-F238E27FC236}">
                <a16:creationId xmlns:a16="http://schemas.microsoft.com/office/drawing/2014/main" id="{EFCF11FD-1511-793A-DE03-73648ED9E43C}"/>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Logo&#10;&#10;Description automatically generated">
            <a:extLst>
              <a:ext uri="{FF2B5EF4-FFF2-40B4-BE49-F238E27FC236}">
                <a16:creationId xmlns:a16="http://schemas.microsoft.com/office/drawing/2014/main" id="{B4E5EC4C-C04B-A0B7-03CB-77F84AF0EF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2121134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ondary Divider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D254158-6D23-CC66-7F98-05A26ADCA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1802" y="376346"/>
            <a:ext cx="9555480" cy="1325563"/>
          </a:xfrm>
          <a:prstGeom prst="rect">
            <a:avLst/>
          </a:prstGeo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dirty="0">
                <a:solidFill>
                  <a:schemeClr val="tx1">
                    <a:lumMod val="85000"/>
                    <a:lumOff val="15000"/>
                  </a:schemeClr>
                </a:solidFill>
              </a:defRPr>
            </a:lvl1pPr>
          </a:lstStyle>
          <a:p>
            <a:r>
              <a:rPr lang="en-US"/>
              <a:t>Click to edit Master title style</a:t>
            </a:r>
          </a:p>
        </p:txBody>
      </p:sp>
      <p:sp>
        <p:nvSpPr>
          <p:cNvPr id="3" name="Footer Placeholder 1">
            <a:extLst>
              <a:ext uri="{FF2B5EF4-FFF2-40B4-BE49-F238E27FC236}">
                <a16:creationId xmlns:a16="http://schemas.microsoft.com/office/drawing/2014/main" id="{FD72FF1F-42A6-70A4-7B74-823B546739EB}"/>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EE237709-0748-26CA-BED9-FDD5D89CCA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1682774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TAR Section Divider">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C232484-0514-6ADD-6018-492380CE8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2B268915-6644-92E5-2B81-BCA768762270}"/>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controlled under the International Traffic in Arms Regulations (ITAR). Diversion contrary to U.S. law is prohibited.</a:t>
            </a:r>
          </a:p>
          <a:p>
            <a:pPr>
              <a:spcBef>
                <a:spcPts val="1800"/>
              </a:spcBef>
              <a:defRPr/>
            </a:pPr>
            <a:r>
              <a:rPr sz="2000" b="0"/>
              <a:t>U.S. Department of State authorization is required prior to export, re-export, transfer, or retransfer to foreign persons or parties.</a:t>
            </a:r>
          </a:p>
        </p:txBody>
      </p:sp>
      <p:sp>
        <p:nvSpPr>
          <p:cNvPr id="2"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4050DB91-4221-4499-1B7C-CBFC045C04A3}"/>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3EA99974-7B0E-99CE-10F1-FEC335407D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14400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AR Section Divider">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AA47FC29-0C84-F107-9AAE-629385D96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338A979-D0BA-2EE6-ECEB-1D3003381FF2}"/>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subject to the Export Administration Regulations (EAR). Diversion contrary to U.S. law is prohibited.</a:t>
            </a:r>
          </a:p>
          <a:p>
            <a:pPr>
              <a:spcBef>
                <a:spcPts val="1800"/>
              </a:spcBef>
              <a:defRPr/>
            </a:pPr>
            <a:r>
              <a:rPr sz="2000" b="0"/>
              <a:t>U.S. Department of Commerce authorization may be required prior to export, re-export, transfer, or retransfer to certain destinations or foreign persons.</a:t>
            </a:r>
          </a:p>
        </p:txBody>
      </p:sp>
      <p:sp>
        <p:nvSpPr>
          <p:cNvPr id="4"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A37E372C-EA82-243A-FE90-CECDD2521C5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BE4348D6-E7F7-BFBA-41A0-B2B6FCF3FF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297274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umn graphic">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56730D43-5932-AE94-9FC5-51812E57468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Content Placeholder 3"/>
          <p:cNvSpPr>
            <a:spLocks noGrp="1"/>
          </p:cNvSpPr>
          <p:nvPr>
            <p:ph sz="quarter" idx="34"/>
          </p:nvPr>
        </p:nvSpPr>
        <p:spPr>
          <a:xfrm>
            <a:off x="694944" y="1957388"/>
            <a:ext cx="10643616" cy="3785616"/>
          </a:xfrm>
          <a:prstGeom prst="rect">
            <a:avLst/>
          </a:prstGeom>
        </p:spPr>
        <p:txBody>
          <a:bodyPr lIns="0"/>
          <a:lstStyle>
            <a:lvl1pPr marL="182880" indent="-182880">
              <a:defRPr lang="en-US" sz="2000" kern="1200" dirty="0" smtClean="0">
                <a:solidFill>
                  <a:schemeClr val="tx1">
                    <a:lumMod val="85000"/>
                    <a:lumOff val="15000"/>
                  </a:schemeClr>
                </a:solidFill>
                <a:latin typeface="+mn-lt"/>
                <a:ea typeface="+mn-ea"/>
                <a:cs typeface="+mn-cs"/>
              </a:defRPr>
            </a:lvl1pPr>
            <a:lvl2pPr marL="365760" indent="-182880">
              <a:defRPr lang="en-US" sz="1800" kern="1200" dirty="0" smtClean="0">
                <a:solidFill>
                  <a:schemeClr val="tx1">
                    <a:lumMod val="85000"/>
                    <a:lumOff val="15000"/>
                  </a:schemeClr>
                </a:solidFill>
                <a:latin typeface="+mn-lt"/>
                <a:ea typeface="+mn-ea"/>
                <a:cs typeface="+mn-cs"/>
              </a:defRPr>
            </a:lvl2pPr>
            <a:lvl3pPr marL="530352" indent="-164592">
              <a:defRPr lang="en-US" sz="1600" kern="1200" spc="0" dirty="0" smtClean="0">
                <a:solidFill>
                  <a:schemeClr val="tx1">
                    <a:lumMod val="85000"/>
                    <a:lumOff val="15000"/>
                  </a:schemeClr>
                </a:solidFill>
                <a:latin typeface="+mn-lt"/>
                <a:ea typeface="+mn-ea"/>
                <a:cs typeface="+mn-cs"/>
              </a:defRPr>
            </a:lvl3pPr>
            <a:lvl4pPr marL="687388" indent="-171450">
              <a:defRPr lang="en-US" sz="1400" b="0" kern="1200" cap="none" spc="0" baseline="0" dirty="0" smtClean="0">
                <a:solidFill>
                  <a:schemeClr val="tx1">
                    <a:lumMod val="85000"/>
                    <a:lumOff val="15000"/>
                  </a:schemeClr>
                </a:solidFill>
                <a:latin typeface="+mn-lt"/>
                <a:ea typeface="+mn-ea"/>
                <a:cs typeface="+mn-cs"/>
              </a:defRPr>
            </a:lvl4pPr>
            <a:lvl5pPr marL="858837" indent="-171450">
              <a:defRPr lang="en-US" sz="1200" b="0" kern="1200" cap="none" spc="0" baseline="0" dirty="0">
                <a:solidFill>
                  <a:schemeClr val="tx1">
                    <a:lumMod val="85000"/>
                    <a:lumOff val="1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58B0D9C8-F3F4-1CC6-094A-41846DBCEDCE}"/>
              </a:ext>
            </a:extLst>
          </p:cNvPr>
          <p:cNvSpPr>
            <a:spLocks noGrp="1"/>
          </p:cNvSpPr>
          <p:nvPr>
            <p:ph type="ftr" sz="quarter" idx="35"/>
          </p:nvPr>
        </p:nvSpPr>
        <p:spPr/>
        <p:txBody>
          <a:bodyPr/>
          <a:lstStyle>
            <a:lvl1pPr>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C873C2C5-26A2-9DA9-A59A-9B7A331B50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4224710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ondary Divider Photo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05CB7C-AB1F-3B12-2CC9-808B89EACCA9}"/>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CE338552-8254-484D-00FC-CF552BEC192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5"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Picture Placeholder 12"/>
          <p:cNvSpPr>
            <a:spLocks noGrp="1"/>
          </p:cNvSpPr>
          <p:nvPr>
            <p:ph type="pic" sz="quarter" idx="10"/>
          </p:nvPr>
        </p:nvSpPr>
        <p:spPr>
          <a:xfrm>
            <a:off x="6096000" y="0"/>
            <a:ext cx="6095999" cy="6858000"/>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D9A4917B-129F-883D-AD04-A2C95043EF28}"/>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20971865-2459-2755-D9B0-DBBA3F78AC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211242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ondary Divider Photo B">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51B61D02-781F-A9C8-CB25-1D3C78D5173B}"/>
              </a:ext>
            </a:extLst>
          </p:cNvPr>
          <p:cNvSpPr/>
          <p:nvPr/>
        </p:nvSpPr>
        <p:spPr>
          <a:xfrm>
            <a:off x="9220200" y="0"/>
            <a:ext cx="29718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cxnSp>
        <p:nvCxnSpPr>
          <p:cNvPr id="3" name="Straight Connector 2">
            <a:extLst>
              <a:ext uri="{FF2B5EF4-FFF2-40B4-BE49-F238E27FC236}">
                <a16:creationId xmlns:a16="http://schemas.microsoft.com/office/drawing/2014/main" id="{32D2AE97-1F6D-21CC-E229-0AF2B8AE74EE}"/>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966C638A-2338-E29C-DB5E-B98C9A1C611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3" name="Picture Placeholder 12"/>
          <p:cNvSpPr>
            <a:spLocks noGrp="1"/>
          </p:cNvSpPr>
          <p:nvPr>
            <p:ph type="pic" sz="quarter" idx="10"/>
          </p:nvPr>
        </p:nvSpPr>
        <p:spPr>
          <a:xfrm>
            <a:off x="6096000" y="0"/>
            <a:ext cx="4152899" cy="6858000"/>
          </a:xfrm>
          <a:prstGeom prst="rect">
            <a:avLst/>
          </a:prstGeom>
        </p:spPr>
        <p:txBody>
          <a:bodyPr/>
          <a:lstStyle/>
          <a:p>
            <a:pPr lvl="0"/>
            <a:r>
              <a:rPr lang="en-US" noProof="0"/>
              <a:t>Click icon to add picture</a:t>
            </a:r>
          </a:p>
        </p:txBody>
      </p:sp>
      <p:sp>
        <p:nvSpPr>
          <p:cNvPr id="9"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2"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67B93B0C-8FD7-0073-460C-AD0E24E29EB6}"/>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ED242CCA-577E-2CB2-0058-00DB9EAAC7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030378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ighlights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9262E45-06B6-6A92-426C-9DDFE977EE72}"/>
              </a:ext>
            </a:extLst>
          </p:cNvPr>
          <p:cNvCxnSpPr>
            <a:cxnSpLocks/>
          </p:cNvCxnSpPr>
          <p:nvPr/>
        </p:nvCxnSpPr>
        <p:spPr>
          <a:xfrm>
            <a:off x="1736725" y="3857625"/>
            <a:ext cx="3287713"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9F8BF04-455B-FC53-0738-09599AF8F676}"/>
              </a:ext>
            </a:extLst>
          </p:cNvPr>
          <p:cNvCxnSpPr>
            <a:cxnSpLocks/>
          </p:cNvCxnSpPr>
          <p:nvPr/>
        </p:nvCxnSpPr>
        <p:spPr>
          <a:xfrm>
            <a:off x="8058150" y="3857625"/>
            <a:ext cx="3287713"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4FC30F76-A617-D3E7-A5BF-80DF771A458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9"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p>
        </p:txBody>
      </p:sp>
      <p:sp>
        <p:nvSpPr>
          <p:cNvPr id="20"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8" name="Text Placeholder 27"/>
          <p:cNvSpPr>
            <a:spLocks noGrp="1"/>
          </p:cNvSpPr>
          <p:nvPr>
            <p:ph type="body" sz="quarter" idx="15"/>
          </p:nvPr>
        </p:nvSpPr>
        <p:spPr>
          <a:xfrm>
            <a:off x="851339" y="3998913"/>
            <a:ext cx="884764" cy="790575"/>
          </a:xfrm>
          <a:prstGeom prst="rect">
            <a:avLst/>
          </a:prstGeom>
        </p:spPr>
        <p:txBody>
          <a:bodyPr lIns="0" tIns="0" rIns="0" bIns="0">
            <a:noAutofit/>
          </a:bodyPr>
          <a:lstStyle>
            <a:lvl1pPr marL="0" indent="0">
              <a:buNone/>
              <a:defRPr sz="44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0"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7"/>
          <p:cNvSpPr>
            <a:spLocks noGrp="1"/>
          </p:cNvSpPr>
          <p:nvPr>
            <p:ph type="body" sz="quarter" idx="18"/>
          </p:nvPr>
        </p:nvSpPr>
        <p:spPr>
          <a:xfrm>
            <a:off x="7172962" y="3998913"/>
            <a:ext cx="884763" cy="790575"/>
          </a:xfrm>
          <a:prstGeom prst="rect">
            <a:avLst/>
          </a:prstGeom>
        </p:spPr>
        <p:txBody>
          <a:bodyPr lIns="0" tIns="0" rIns="0" bIns="0">
            <a:noAutofit/>
          </a:bodyPr>
          <a:lstStyle>
            <a:lvl1pPr marL="0" indent="0">
              <a:buFont typeface="Arial" panose="020B0604020202020204" pitchFamily="34" charset="0"/>
              <a:buNone/>
              <a:defRPr sz="44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919EE529-279B-5223-065F-0B2909BA2963}"/>
              </a:ext>
            </a:extLst>
          </p:cNvPr>
          <p:cNvSpPr>
            <a:spLocks noGrp="1"/>
          </p:cNvSpPr>
          <p:nvPr>
            <p:ph type="ftr" sz="quarter" idx="21"/>
          </p:nvPr>
        </p:nvSpPr>
        <p:spPr/>
        <p:txBody>
          <a:bodyPr/>
          <a:lstStyle>
            <a:lvl1pPr>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53E23E16-48B2-D120-1A96-CD614EB14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150851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ighlights B">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CAEBE51-4A99-B51A-F2DC-FD40AE627BAD}"/>
              </a:ext>
            </a:extLst>
          </p:cNvPr>
          <p:cNvCxnSpPr>
            <a:cxnSpLocks/>
          </p:cNvCxnSpPr>
          <p:nvPr/>
        </p:nvCxnSpPr>
        <p:spPr>
          <a:xfrm>
            <a:off x="1736725" y="3857625"/>
            <a:ext cx="3287713"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995C46E-EF09-8A4D-FFBB-3244664A5FDB}"/>
              </a:ext>
            </a:extLst>
          </p:cNvPr>
          <p:cNvCxnSpPr>
            <a:cxnSpLocks/>
          </p:cNvCxnSpPr>
          <p:nvPr/>
        </p:nvCxnSpPr>
        <p:spPr>
          <a:xfrm>
            <a:off x="8058150" y="3857625"/>
            <a:ext cx="3287713"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0E934F78-66C7-08FF-F243-4E28EA3F3F01}"/>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7"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p>
        </p:txBody>
      </p:sp>
      <p:sp>
        <p:nvSpPr>
          <p:cNvPr id="18"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1" name="Text Placeholder 27"/>
          <p:cNvSpPr>
            <a:spLocks noGrp="1"/>
          </p:cNvSpPr>
          <p:nvPr>
            <p:ph type="body" sz="quarter" idx="15"/>
          </p:nvPr>
        </p:nvSpPr>
        <p:spPr>
          <a:xfrm>
            <a:off x="851339" y="3998913"/>
            <a:ext cx="884764" cy="790575"/>
          </a:xfrm>
          <a:prstGeom prst="rect">
            <a:avLst/>
          </a:prstGeom>
          <a:ln>
            <a:noFill/>
          </a:ln>
        </p:spPr>
        <p:txBody>
          <a:bodyPr lIns="0" tIns="0" rIns="0" bIns="0">
            <a:noAutofit/>
          </a:bodyPr>
          <a:lstStyle>
            <a:lvl1pPr marL="0" indent="0">
              <a:buNone/>
              <a:defRPr sz="44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ext Placeholder 27"/>
          <p:cNvSpPr>
            <a:spLocks noGrp="1"/>
          </p:cNvSpPr>
          <p:nvPr>
            <p:ph type="body" sz="quarter" idx="18"/>
          </p:nvPr>
        </p:nvSpPr>
        <p:spPr>
          <a:xfrm>
            <a:off x="7172962" y="3998913"/>
            <a:ext cx="884763" cy="790575"/>
          </a:xfrm>
          <a:prstGeom prst="rect">
            <a:avLst/>
          </a:prstGeom>
          <a:ln>
            <a:noFill/>
          </a:ln>
        </p:spPr>
        <p:txBody>
          <a:bodyPr lIns="0" tIns="0" rIns="0" bIns="0">
            <a:noAutofit/>
          </a:bodyPr>
          <a:lstStyle>
            <a:lvl1pPr marL="0" indent="0">
              <a:buFont typeface="Arial" panose="020B0604020202020204" pitchFamily="34" charset="0"/>
              <a:buNone/>
              <a:defRPr sz="44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54CD0B84-ACD7-AB9D-4A31-B9CAF370138B}"/>
              </a:ext>
            </a:extLst>
          </p:cNvPr>
          <p:cNvSpPr>
            <a:spLocks noGrp="1"/>
          </p:cNvSpPr>
          <p:nvPr>
            <p:ph type="ftr" sz="quarter" idx="21"/>
          </p:nvPr>
        </p:nvSpPr>
        <p:spPr/>
        <p:txBody>
          <a:bodyPr/>
          <a:lstStyle>
            <a:lvl1pPr>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C748D728-75D0-5530-C5A9-7B60DBDE8F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69935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2" y="920556"/>
            <a:ext cx="7453791"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Font typeface="Arial" panose="020B0604020202020204" pitchFamily="34" charset="0"/>
              <a:buNone/>
              <a:defRPr lang="en-US" sz="1600" b="1" cap="all" spc="300" baseline="0" dirty="0">
                <a:solidFill>
                  <a:schemeClr val="bg1"/>
                </a:solidFill>
              </a:defRPr>
            </a:lvl1pPr>
          </a:lstStyle>
          <a:p>
            <a:pPr marL="182875" lvl="0" indent="-182875"/>
            <a:r>
              <a:rPr lang="en-US"/>
              <a:t>Subtitle (Delete if not used)</a:t>
            </a:r>
          </a:p>
        </p:txBody>
      </p:sp>
      <p:sp>
        <p:nvSpPr>
          <p:cNvPr id="3" name="Footer Placeholder 2">
            <a:extLst>
              <a:ext uri="{FF2B5EF4-FFF2-40B4-BE49-F238E27FC236}">
                <a16:creationId xmlns:a16="http://schemas.microsoft.com/office/drawing/2014/main" id="{F4ADC8EF-0ABA-4B52-AEA2-7A3943163EAA}"/>
              </a:ext>
            </a:extLst>
          </p:cNvPr>
          <p:cNvSpPr>
            <a:spLocks noGrp="1"/>
          </p:cNvSpPr>
          <p:nvPr>
            <p:ph type="ftr" sz="quarter" idx="14"/>
          </p:nvPr>
        </p:nvSpPr>
        <p:spPr/>
        <p:txBody>
          <a:bodyPr/>
          <a:lstStyle/>
          <a:p>
            <a:pPr>
              <a:defRPr/>
            </a:pPr>
            <a:r>
              <a:rPr lang="en-US"/>
              <a:t>5G/6G SystemVue Update</a:t>
            </a:r>
          </a:p>
        </p:txBody>
      </p:sp>
      <p:sp>
        <p:nvSpPr>
          <p:cNvPr id="5" name="Title 4">
            <a:extLst>
              <a:ext uri="{FF2B5EF4-FFF2-40B4-BE49-F238E27FC236}">
                <a16:creationId xmlns:a16="http://schemas.microsoft.com/office/drawing/2014/main" id="{72B8CEC4-B0CD-4400-A6AD-DD3E12310A92}"/>
              </a:ext>
            </a:extLst>
          </p:cNvPr>
          <p:cNvSpPr>
            <a:spLocks noGrp="1"/>
          </p:cNvSpPr>
          <p:nvPr>
            <p:ph type="title" hasCustomPrompt="1"/>
          </p:nvPr>
        </p:nvSpPr>
        <p:spPr/>
        <p:txBody>
          <a:bodyPr/>
          <a:lstStyle>
            <a:lvl1pPr>
              <a:defRPr/>
            </a:lvl1pPr>
          </a:lstStyle>
          <a:p>
            <a:r>
              <a:rPr lang="en-US"/>
              <a:t>Title Only Layout</a:t>
            </a:r>
          </a:p>
        </p:txBody>
      </p:sp>
    </p:spTree>
    <p:extLst>
      <p:ext uri="{BB962C8B-B14F-4D97-AF65-F5344CB8AC3E}">
        <p14:creationId xmlns:p14="http://schemas.microsoft.com/office/powerpoint/2010/main" val="490402334"/>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280BED5-3609-03E6-A226-0F71C784FD4A}"/>
              </a:ext>
            </a:extLst>
          </p:cNvPr>
          <p:cNvCxnSpPr>
            <a:cxnSpLocks/>
          </p:cNvCxnSpPr>
          <p:nvPr/>
        </p:nvCxnSpPr>
        <p:spPr>
          <a:xfrm>
            <a:off x="1616075" y="3484563"/>
            <a:ext cx="1539875"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581CB78-4B09-8D30-03BC-042FD4B22CA9}"/>
              </a:ext>
            </a:extLst>
          </p:cNvPr>
          <p:cNvCxnSpPr>
            <a:cxnSpLocks/>
          </p:cNvCxnSpPr>
          <p:nvPr/>
        </p:nvCxnSpPr>
        <p:spPr>
          <a:xfrm>
            <a:off x="4349750" y="3484563"/>
            <a:ext cx="1538288"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A334317-4DEE-0C2C-46E1-F00B67952BD5}"/>
              </a:ext>
            </a:extLst>
          </p:cNvPr>
          <p:cNvCxnSpPr>
            <a:cxnSpLocks/>
          </p:cNvCxnSpPr>
          <p:nvPr/>
        </p:nvCxnSpPr>
        <p:spPr>
          <a:xfrm>
            <a:off x="7086600" y="3484563"/>
            <a:ext cx="1539875"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D9B7F78-9F8B-B9B8-0572-6056AB1A8835}"/>
              </a:ext>
            </a:extLst>
          </p:cNvPr>
          <p:cNvCxnSpPr>
            <a:cxnSpLocks/>
          </p:cNvCxnSpPr>
          <p:nvPr/>
        </p:nvCxnSpPr>
        <p:spPr>
          <a:xfrm>
            <a:off x="9820275" y="3484563"/>
            <a:ext cx="1539875"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1" descr="/Users/franky/Documents/huge/Keysight/brandin/powerpoint/- Branding/Frame.svgFrame">
            <a:extLst>
              <a:ext uri="{FF2B5EF4-FFF2-40B4-BE49-F238E27FC236}">
                <a16:creationId xmlns:a16="http://schemas.microsoft.com/office/drawing/2014/main" id="{10DE7646-A782-F368-FF26-D04B2B08218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1" name="Text Placeholder 27"/>
          <p:cNvSpPr>
            <a:spLocks noGrp="1"/>
          </p:cNvSpPr>
          <p:nvPr>
            <p:ph type="body" sz="quarter" idx="15"/>
          </p:nvPr>
        </p:nvSpPr>
        <p:spPr>
          <a:xfrm>
            <a:off x="861586" y="3699630"/>
            <a:ext cx="755658" cy="790575"/>
          </a:xfrm>
          <a:prstGeom prst="rect">
            <a:avLst/>
          </a:prstGeom>
        </p:spPr>
        <p:txBody>
          <a:bodyPr lIns="0" tIns="0" rIns="0" bIns="0">
            <a:noAutofit/>
          </a:bodyPr>
          <a:lstStyle>
            <a:lvl1pPr marL="0" indent="0">
              <a:buNone/>
              <a:defRPr sz="40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Text Placeholder 29"/>
          <p:cNvSpPr>
            <a:spLocks noGrp="1"/>
          </p:cNvSpPr>
          <p:nvPr>
            <p:ph type="body" sz="quarter" idx="16"/>
          </p:nvPr>
        </p:nvSpPr>
        <p:spPr>
          <a:xfrm>
            <a:off x="1645176"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27"/>
          <p:cNvSpPr>
            <a:spLocks noGrp="1"/>
          </p:cNvSpPr>
          <p:nvPr>
            <p:ph type="body" sz="quarter" idx="17"/>
          </p:nvPr>
        </p:nvSpPr>
        <p:spPr>
          <a:xfrm>
            <a:off x="3593754" y="3699630"/>
            <a:ext cx="755658" cy="790575"/>
          </a:xfrm>
          <a:prstGeom prst="rect">
            <a:avLst/>
          </a:prstGeom>
        </p:spPr>
        <p:txBody>
          <a:bodyPr lIns="0" tIns="0" rIns="0" bIns="0">
            <a:noAutofit/>
          </a:bodyPr>
          <a:lstStyle>
            <a:lvl1pPr marL="0" indent="0">
              <a:buNone/>
              <a:defRPr sz="40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4377344"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587"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932" y="1895762"/>
            <a:ext cx="2297430" cy="1531620"/>
          </a:xfrm>
          <a:prstGeom prst="rect">
            <a:avLst/>
          </a:prstGeom>
        </p:spPr>
        <p:txBody>
          <a:bodyPr/>
          <a:lstStyle/>
          <a:p>
            <a:pPr lvl="0"/>
            <a:r>
              <a:rPr lang="en-US" noProof="0"/>
              <a:t>Click icon to add picture</a:t>
            </a:r>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39" name="Picture Placeholder 12"/>
          <p:cNvSpPr>
            <a:spLocks noGrp="1"/>
          </p:cNvSpPr>
          <p:nvPr>
            <p:ph type="pic" sz="quarter" idx="21"/>
          </p:nvPr>
        </p:nvSpPr>
        <p:spPr>
          <a:xfrm>
            <a:off x="6328378" y="1895762"/>
            <a:ext cx="2297430" cy="1531620"/>
          </a:xfrm>
          <a:prstGeom prst="rect">
            <a:avLst/>
          </a:prstGeom>
        </p:spPr>
        <p:txBody>
          <a:bodyPr/>
          <a:lstStyle/>
          <a:p>
            <a:pPr lvl="0"/>
            <a:r>
              <a:rPr lang="en-US" noProof="0"/>
              <a:t>Click icon to add picture</a:t>
            </a:r>
          </a:p>
        </p:txBody>
      </p:sp>
      <p:sp>
        <p:nvSpPr>
          <p:cNvPr id="40" name="Picture Placeholder 12"/>
          <p:cNvSpPr>
            <a:spLocks noGrp="1"/>
          </p:cNvSpPr>
          <p:nvPr>
            <p:ph type="pic" sz="quarter" idx="22"/>
          </p:nvPr>
        </p:nvSpPr>
        <p:spPr>
          <a:xfrm>
            <a:off x="9061704" y="1895762"/>
            <a:ext cx="2297430" cy="1531620"/>
          </a:xfrm>
          <a:prstGeom prst="rect">
            <a:avLst/>
          </a:prstGeom>
        </p:spPr>
        <p:txBody>
          <a:bodyPr/>
          <a:lstStyle/>
          <a:p>
            <a:pPr lvl="0"/>
            <a:r>
              <a:rPr lang="en-US" noProof="0"/>
              <a:t>Click icon to add picture</a:t>
            </a:r>
          </a:p>
        </p:txBody>
      </p:sp>
      <p:sp>
        <p:nvSpPr>
          <p:cNvPr id="41" name="Text Placeholder 29"/>
          <p:cNvSpPr>
            <a:spLocks noGrp="1"/>
          </p:cNvSpPr>
          <p:nvPr>
            <p:ph type="body" sz="quarter" idx="23"/>
          </p:nvPr>
        </p:nvSpPr>
        <p:spPr>
          <a:xfrm>
            <a:off x="359375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27"/>
          <p:cNvSpPr>
            <a:spLocks noGrp="1"/>
          </p:cNvSpPr>
          <p:nvPr>
            <p:ph type="body" sz="quarter" idx="24"/>
          </p:nvPr>
        </p:nvSpPr>
        <p:spPr>
          <a:xfrm>
            <a:off x="6328622" y="3699630"/>
            <a:ext cx="755658" cy="790575"/>
          </a:xfrm>
          <a:prstGeom prst="rect">
            <a:avLst/>
          </a:prstGeom>
        </p:spPr>
        <p:txBody>
          <a:bodyPr lIns="0" tIns="0" rIns="0" bIns="0">
            <a:noAutofit/>
          </a:bodyPr>
          <a:lstStyle>
            <a:lvl1pPr marL="0" indent="0">
              <a:buNone/>
              <a:defRPr sz="40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7112212"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862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7"/>
          <p:cNvSpPr>
            <a:spLocks noGrp="1"/>
          </p:cNvSpPr>
          <p:nvPr>
            <p:ph type="body" sz="quarter" idx="27"/>
          </p:nvPr>
        </p:nvSpPr>
        <p:spPr>
          <a:xfrm>
            <a:off x="9061704" y="3699630"/>
            <a:ext cx="755658" cy="790575"/>
          </a:xfrm>
          <a:prstGeom prst="rect">
            <a:avLst/>
          </a:prstGeom>
        </p:spPr>
        <p:txBody>
          <a:bodyPr lIns="0" tIns="0" rIns="0" bIns="0">
            <a:noAutofit/>
          </a:bodyPr>
          <a:lstStyle>
            <a:lvl1pPr marL="0" indent="0">
              <a:buNone/>
              <a:defRPr sz="40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848088"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170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3"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Footer Placeholder 1">
            <a:extLst>
              <a:ext uri="{FF2B5EF4-FFF2-40B4-BE49-F238E27FC236}">
                <a16:creationId xmlns:a16="http://schemas.microsoft.com/office/drawing/2014/main" id="{ACA211D0-BA75-05F2-CA3C-5D70325CE1DF}"/>
              </a:ext>
            </a:extLst>
          </p:cNvPr>
          <p:cNvSpPr>
            <a:spLocks noGrp="1"/>
          </p:cNvSpPr>
          <p:nvPr>
            <p:ph type="ftr" sz="quarter" idx="33"/>
          </p:nvPr>
        </p:nvSpPr>
        <p:spPr/>
        <p:txBody>
          <a:bodyPr/>
          <a:lstStyle>
            <a:lvl1pPr>
              <a:defRPr/>
            </a:lvl1pPr>
          </a:lstStyle>
          <a:p>
            <a:pPr>
              <a:defRPr/>
            </a:pPr>
            <a:r>
              <a:rPr lang="en-US"/>
              <a:t>5G/6G SystemVue Update</a:t>
            </a:r>
          </a:p>
        </p:txBody>
      </p:sp>
      <p:pic>
        <p:nvPicPr>
          <p:cNvPr id="8" name="Picture 7" descr="A picture containing text, clipart&#10;&#10;Description automatically generated">
            <a:extLst>
              <a:ext uri="{FF2B5EF4-FFF2-40B4-BE49-F238E27FC236}">
                <a16:creationId xmlns:a16="http://schemas.microsoft.com/office/drawing/2014/main" id="{67B010BB-75EA-BA92-A0E5-6ECD741AC2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1270422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up Option A">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0FCED8C-48AB-C1D8-9EA5-5D4F65DAB0D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39"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p>
        </p:txBody>
      </p:sp>
      <p:sp>
        <p:nvSpPr>
          <p:cNvPr id="40"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p>
        </p:txBody>
      </p:sp>
      <p:sp>
        <p:nvSpPr>
          <p:cNvPr id="41" name="Text Placeholder 29"/>
          <p:cNvSpPr>
            <a:spLocks noGrp="1"/>
          </p:cNvSpPr>
          <p:nvPr>
            <p:ph type="body" sz="quarter" idx="23"/>
          </p:nvPr>
        </p:nvSpPr>
        <p:spPr>
          <a:xfrm>
            <a:off x="3596496" y="4523164"/>
            <a:ext cx="2297430"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7296"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9812"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6"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969F22E0-2357-ACF6-E781-44FE16D5A681}"/>
              </a:ext>
            </a:extLst>
          </p:cNvPr>
          <p:cNvSpPr>
            <a:spLocks noGrp="1"/>
          </p:cNvSpPr>
          <p:nvPr>
            <p:ph type="ftr" sz="quarter" idx="33"/>
          </p:nvPr>
        </p:nvSpPr>
        <p:spPr/>
        <p:txBody>
          <a:bodyPr/>
          <a:lstStyle>
            <a:lvl1pPr>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DD8CC422-F3FD-0D67-323D-14F4F82FB5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496983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ixed content red bar">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070AB04B-3561-D91D-EF48-CC7CAD64B512}"/>
              </a:ext>
            </a:extLst>
          </p:cNvPr>
          <p:cNvSpPr/>
          <p:nvPr/>
        </p:nvSpPr>
        <p:spPr>
          <a:xfrm>
            <a:off x="7131050" y="0"/>
            <a:ext cx="50736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B8299143-D32E-1F46-111F-C4581FA1FD4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6" name="Picture Placeholder 14"/>
          <p:cNvSpPr>
            <a:spLocks noGrp="1"/>
          </p:cNvSpPr>
          <p:nvPr>
            <p:ph type="pic" sz="quarter" idx="20"/>
          </p:nvPr>
        </p:nvSpPr>
        <p:spPr>
          <a:xfrm>
            <a:off x="5356225" y="1484313"/>
            <a:ext cx="6835775" cy="3859212"/>
          </a:xfrm>
          <a:prstGeom prst="rect">
            <a:avLst/>
          </a:prstGeom>
        </p:spPr>
        <p:txBody>
          <a:bodyPr lIns="0" tIns="0" rIns="0" bIns="0"/>
          <a:lstStyle/>
          <a:p>
            <a:pPr lvl="0"/>
            <a:r>
              <a:rPr lang="en-US" noProof="0"/>
              <a:t>Click icon to add picture</a:t>
            </a:r>
          </a:p>
        </p:txBody>
      </p:sp>
      <p:sp>
        <p:nvSpPr>
          <p:cNvPr id="18" name="Text Placeholder 18"/>
          <p:cNvSpPr>
            <a:spLocks noGrp="1"/>
          </p:cNvSpPr>
          <p:nvPr>
            <p:ph type="body" sz="quarter" idx="16"/>
          </p:nvPr>
        </p:nvSpPr>
        <p:spPr>
          <a:xfrm>
            <a:off x="853440" y="2745308"/>
            <a:ext cx="3676650" cy="1367383"/>
          </a:xfrm>
          <a:prstGeom prst="rect">
            <a:avLst/>
          </a:prstGeom>
        </p:spPr>
        <p:txBody>
          <a:bodyPr lIns="0" tIns="0" rIns="0" bIns="0">
            <a:no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Placeholder 3"/>
          <p:cNvSpPr>
            <a:spLocks noGrp="1"/>
          </p:cNvSpPr>
          <p:nvPr>
            <p:ph type="title"/>
          </p:nvPr>
        </p:nvSpPr>
        <p:spPr>
          <a:xfrm>
            <a:off x="685800" y="548640"/>
            <a:ext cx="6309083" cy="369332"/>
          </a:xfrm>
          <a:prstGeom prst="rect">
            <a:avLst/>
          </a:prstGeom>
        </p:spPr>
        <p:txBody>
          <a:bodyPr rtlCol="0"/>
          <a:lstStyle/>
          <a:p>
            <a:r>
              <a:rPr lang="en-US"/>
              <a:t>Click to edit Master title style</a:t>
            </a:r>
          </a:p>
        </p:txBody>
      </p:sp>
      <p:sp>
        <p:nvSpPr>
          <p:cNvPr id="15" name="Text Placeholder 28"/>
          <p:cNvSpPr>
            <a:spLocks noGrp="1"/>
          </p:cNvSpPr>
          <p:nvPr>
            <p:ph type="body" sz="quarter" idx="32"/>
          </p:nvPr>
        </p:nvSpPr>
        <p:spPr>
          <a:xfrm>
            <a:off x="685800" y="941832"/>
            <a:ext cx="630390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8978B024-38DD-893D-A6BB-E0E8FB7E6462}"/>
              </a:ext>
            </a:extLst>
          </p:cNvPr>
          <p:cNvSpPr>
            <a:spLocks noGrp="1"/>
          </p:cNvSpPr>
          <p:nvPr>
            <p:ph type="ftr" sz="quarter" idx="33"/>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2C223846-75AC-2B32-CED6-32CE326C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848454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Statement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A68A2412-AC7E-FE30-B216-6A77301B9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17943F83-72D4-7011-F269-7591A6DBB06F}"/>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Logo&#10;&#10;Description automatically generated">
            <a:extLst>
              <a:ext uri="{FF2B5EF4-FFF2-40B4-BE49-F238E27FC236}">
                <a16:creationId xmlns:a16="http://schemas.microsoft.com/office/drawing/2014/main" id="{94CD5B3C-91EF-7EBA-BD9B-BA2E08ECDF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2805743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Statement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3EAFED08-D384-5061-06E6-B331B1BBC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56C1E0F-A7E7-787C-E54A-158542803EF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A3E3C308-D29D-DFAE-83E5-16A42B0688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915402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hort quote">
    <p:bg>
      <p:bgPr>
        <a:solidFill>
          <a:schemeClr val="tx1"/>
        </a:solidFill>
        <a:effectLst/>
      </p:bgPr>
    </p:bg>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BC4D5C10-F6B5-09FB-45C1-4565D751F0C2}"/>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9" descr="Frame">
            <a:extLst>
              <a:ext uri="{FF2B5EF4-FFF2-40B4-BE49-F238E27FC236}">
                <a16:creationId xmlns:a16="http://schemas.microsoft.com/office/drawing/2014/main" id="{2E9652F4-30DF-0CF1-5AEC-F1E44CB6587A}"/>
              </a:ext>
            </a:extLst>
          </p:cNvPr>
          <p:cNvPicPr>
            <a:picLocks noChangeAspect="1"/>
          </p:cNvPicPr>
          <p:nvPr/>
        </p:nvPicPr>
        <p:blipFill>
          <a:blip r:embed="rId3"/>
          <a:stretch>
            <a:fillRect/>
          </a:stretch>
        </p:blipFill>
        <p:spPr>
          <a:xfrm>
            <a:off x="684213" y="6462713"/>
            <a:ext cx="923925" cy="161925"/>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6687"/>
            <a:ext cx="8629651" cy="3621053"/>
          </a:xfrm>
          <a:prstGeom prst="rect">
            <a:avLst/>
          </a:prstGeom>
        </p:spPr>
        <p:txBody>
          <a:bodyPr lIns="0" tIns="0" rIns="0" bIns="0" anchor="b">
            <a:normAutofit/>
          </a:bodyPr>
          <a:lstStyle>
            <a:lvl1pPr marL="0" indent="0">
              <a:lnSpc>
                <a:spcPct val="100000"/>
              </a:lnSpc>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354AB228-E226-7CC8-EE3D-9B4C624B44AE}"/>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Logo&#10;&#10;Description automatically generated">
            <a:extLst>
              <a:ext uri="{FF2B5EF4-FFF2-40B4-BE49-F238E27FC236}">
                <a16:creationId xmlns:a16="http://schemas.microsoft.com/office/drawing/2014/main" id="{16F1599A-149E-6B7B-A810-3C8D317F6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409696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edium quote">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7152F9D0-D846-228F-FFD5-56655D12E4EB}"/>
              </a:ext>
            </a:extLst>
          </p:cNvPr>
          <p:cNvPicPr>
            <a:picLocks noChangeAspect="1"/>
          </p:cNvPicPr>
          <p:nvPr/>
        </p:nvPicPr>
        <p:blipFill>
          <a:blip r:embed="rId2"/>
          <a:stretch>
            <a:fillRect/>
          </a:stretch>
        </p:blipFill>
        <p:spPr>
          <a:xfrm>
            <a:off x="684213" y="6462713"/>
            <a:ext cx="923925" cy="161925"/>
          </a:xfrm>
          <a:prstGeom prst="rect">
            <a:avLst/>
          </a:prstGeom>
        </p:spPr>
      </p:pic>
      <p:pic>
        <p:nvPicPr>
          <p:cNvPr id="3" name="Graphic 4">
            <a:extLst>
              <a:ext uri="{FF2B5EF4-FFF2-40B4-BE49-F238E27FC236}">
                <a16:creationId xmlns:a16="http://schemas.microsoft.com/office/drawing/2014/main" id="{2D8CE43B-3AD4-05D8-3CEE-8D6B90E80F09}"/>
              </a:ext>
            </a:extLst>
          </p:cNvPr>
          <p:cNvPicPr>
            <a:picLocks noChangeAspect="1"/>
          </p:cNvPicPr>
          <p:nvPr/>
        </p:nvPicPr>
        <p:blipFill rotWithShape="1">
          <a:blip r:embed="rId3"/>
          <a:srcRect l="41807" r="38275" b="6113"/>
          <a:stretch/>
        </p:blipFill>
        <p:spPr>
          <a:xfrm>
            <a:off x="9050338" y="962025"/>
            <a:ext cx="3141662" cy="5895975"/>
          </a:xfrm>
          <a:prstGeom prst="rect">
            <a:avLst/>
          </a:prstGeom>
        </p:spPr>
      </p:pic>
      <p:sp>
        <p:nvSpPr>
          <p:cNvPr id="15" name="Text Placeholder 14"/>
          <p:cNvSpPr>
            <a:spLocks noGrp="1"/>
          </p:cNvSpPr>
          <p:nvPr>
            <p:ph type="body" sz="quarter" idx="11"/>
          </p:nvPr>
        </p:nvSpPr>
        <p:spPr>
          <a:xfrm>
            <a:off x="692464" y="5243477"/>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7"/>
            <a:ext cx="8629651" cy="3621024"/>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1F7E28C1-4E54-ED1C-5B60-548BF9B3675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Logo&#10;&#10;Description automatically generated">
            <a:extLst>
              <a:ext uri="{FF2B5EF4-FFF2-40B4-BE49-F238E27FC236}">
                <a16:creationId xmlns:a16="http://schemas.microsoft.com/office/drawing/2014/main" id="{F4587163-3738-882B-0AE4-858BD3DBE9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30361459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ng quote">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3AF67DB3-ED44-B65B-B3F1-88EC24FF9B0F}"/>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1" descr="/Users/franky/Documents/huge/Keysight/brandin/powerpoint/- Branding/Frame.svgFrame">
            <a:extLst>
              <a:ext uri="{FF2B5EF4-FFF2-40B4-BE49-F238E27FC236}">
                <a16:creationId xmlns:a16="http://schemas.microsoft.com/office/drawing/2014/main" id="{A9BFC858-4C47-8971-A275-6791349D27D4}"/>
              </a:ext>
            </a:extLst>
          </p:cNvPr>
          <p:cNvPicPr>
            <a:picLocks noChangeAspect="1"/>
          </p:cNvPicPr>
          <p:nvPr/>
        </p:nvPicPr>
        <p:blipFill>
          <a:blip r:embed="rId3"/>
          <a:srcRect/>
          <a:stretch>
            <a:fillRect/>
          </a:stretch>
        </p:blipFill>
        <p:spPr>
          <a:xfrm>
            <a:off x="688975" y="6461125"/>
            <a:ext cx="927100" cy="163513"/>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8"/>
            <a:ext cx="8629651" cy="3621024"/>
          </a:xfrm>
          <a:prstGeom prst="rect">
            <a:avLst/>
          </a:prstGeom>
        </p:spPr>
        <p:txBody>
          <a:bodyPr lIns="0" tIns="0" rIns="0" bIns="0" anchor="b">
            <a:normAutofit/>
          </a:bodyPr>
          <a:lstStyle>
            <a:lvl1pPr marL="0" indent="0">
              <a:lnSpc>
                <a:spcPct val="100000"/>
              </a:lnSpc>
              <a:buNone/>
              <a:defRPr sz="40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DC3FED0F-F31C-62D2-6876-997A96C415D1}"/>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7B10DA97-1869-ECA4-D75C-3E8DC5B679E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1091379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line and 3-up">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D196510-F708-231F-6E20-CBFC1EF96933}"/>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7879BE4D-847C-9BB2-8A72-CEEFEC132D7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81695" y="39688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29" name="Text Placeholder 37"/>
          <p:cNvSpPr>
            <a:spLocks noGrp="1"/>
          </p:cNvSpPr>
          <p:nvPr>
            <p:ph type="body" sz="quarter" idx="16"/>
          </p:nvPr>
        </p:nvSpPr>
        <p:spPr>
          <a:xfrm>
            <a:off x="7561772" y="52395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0" name="Text Placeholder 37"/>
          <p:cNvSpPr>
            <a:spLocks noGrp="1"/>
          </p:cNvSpPr>
          <p:nvPr>
            <p:ph type="body" sz="quarter" idx="17"/>
          </p:nvPr>
        </p:nvSpPr>
        <p:spPr>
          <a:xfrm>
            <a:off x="7561772" y="31821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1" name="Text Placeholder 37"/>
          <p:cNvSpPr>
            <a:spLocks noGrp="1"/>
          </p:cNvSpPr>
          <p:nvPr>
            <p:ph type="body" sz="quarter" idx="18"/>
          </p:nvPr>
        </p:nvSpPr>
        <p:spPr>
          <a:xfrm>
            <a:off x="7561772" y="1123761"/>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2" name="Text Placeholder 37"/>
          <p:cNvSpPr>
            <a:spLocks noGrp="1"/>
          </p:cNvSpPr>
          <p:nvPr>
            <p:ph type="body" sz="quarter" idx="19"/>
          </p:nvPr>
        </p:nvSpPr>
        <p:spPr>
          <a:xfrm>
            <a:off x="7561772" y="4873752"/>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37"/>
          <p:cNvSpPr>
            <a:spLocks noGrp="1"/>
          </p:cNvSpPr>
          <p:nvPr>
            <p:ph type="body" sz="quarter" idx="20"/>
          </p:nvPr>
        </p:nvSpPr>
        <p:spPr>
          <a:xfrm>
            <a:off x="7561772" y="2806875"/>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37"/>
          <p:cNvSpPr>
            <a:spLocks noGrp="1"/>
          </p:cNvSpPr>
          <p:nvPr>
            <p:ph type="body" sz="quarter" idx="21"/>
          </p:nvPr>
        </p:nvSpPr>
        <p:spPr>
          <a:xfrm>
            <a:off x="7561772" y="761167"/>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6" name="Text Placeholder 29"/>
          <p:cNvSpPr>
            <a:spLocks noGrp="1"/>
          </p:cNvSpPr>
          <p:nvPr>
            <p:ph type="body" sz="quarter" idx="15"/>
          </p:nvPr>
        </p:nvSpPr>
        <p:spPr>
          <a:xfrm>
            <a:off x="687804" y="2982336"/>
            <a:ext cx="3710353" cy="432582"/>
          </a:xfrm>
          <a:prstGeom prst="rect">
            <a:avLst/>
          </a:prstGeom>
        </p:spPr>
        <p:txBody>
          <a:bodyPr lIns="0" tIns="0" rIns="0" bIns="0" anchor="b" anchorCtr="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5072063" y="761166"/>
            <a:ext cx="2255837" cy="1123959"/>
          </a:xfrm>
          <a:prstGeom prst="rect">
            <a:avLst/>
          </a:prstGeom>
        </p:spPr>
        <p:txBody>
          <a:bodyPr/>
          <a:lstStyle/>
          <a:p>
            <a:pPr lvl="0"/>
            <a:r>
              <a:rPr lang="en-US" noProof="0"/>
              <a:t>Click icon to add picture</a:t>
            </a:r>
          </a:p>
        </p:txBody>
      </p:sp>
      <p:sp>
        <p:nvSpPr>
          <p:cNvPr id="39" name="Picture Placeholder 2"/>
          <p:cNvSpPr>
            <a:spLocks noGrp="1"/>
          </p:cNvSpPr>
          <p:nvPr>
            <p:ph type="pic" sz="quarter" idx="23"/>
          </p:nvPr>
        </p:nvSpPr>
        <p:spPr>
          <a:xfrm>
            <a:off x="5072063" y="2812265"/>
            <a:ext cx="2255837" cy="1123959"/>
          </a:xfrm>
          <a:prstGeom prst="rect">
            <a:avLst/>
          </a:prstGeom>
        </p:spPr>
        <p:txBody>
          <a:bodyPr/>
          <a:lstStyle/>
          <a:p>
            <a:pPr lvl="0"/>
            <a:r>
              <a:rPr lang="en-US" noProof="0"/>
              <a:t>Click icon to add picture</a:t>
            </a:r>
          </a:p>
        </p:txBody>
      </p:sp>
      <p:sp>
        <p:nvSpPr>
          <p:cNvPr id="40" name="Picture Placeholder 2"/>
          <p:cNvSpPr>
            <a:spLocks noGrp="1"/>
          </p:cNvSpPr>
          <p:nvPr>
            <p:ph type="pic" sz="quarter" idx="24"/>
          </p:nvPr>
        </p:nvSpPr>
        <p:spPr>
          <a:xfrm>
            <a:off x="5072063" y="4873752"/>
            <a:ext cx="2255837" cy="1123959"/>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939DA796-64E7-FB91-E01E-8ECCDB0AAA60}"/>
              </a:ext>
            </a:extLst>
          </p:cNvPr>
          <p:cNvSpPr>
            <a:spLocks noGrp="1"/>
          </p:cNvSpPr>
          <p:nvPr>
            <p:ph type="ftr" sz="quarter" idx="25"/>
          </p:nvPr>
        </p:nvSpPr>
        <p:spPr/>
        <p:txBody>
          <a:bodyPr/>
          <a:lstStyle>
            <a:lvl1pPr>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DFC452BF-F5B1-0AD5-44D7-02C64FE78A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21075841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up Option B">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DAD446A-1E24-9286-B66D-EB1A0D0B373E}"/>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4028661"/>
            <a:ext cx="2289948"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1" name="Text Placeholder 29"/>
          <p:cNvSpPr>
            <a:spLocks noGrp="1"/>
          </p:cNvSpPr>
          <p:nvPr>
            <p:ph type="body" sz="quarter" idx="23"/>
          </p:nvPr>
        </p:nvSpPr>
        <p:spPr>
          <a:xfrm>
            <a:off x="359359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855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31070"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p>
        </p:txBody>
      </p:sp>
      <p:sp>
        <p:nvSpPr>
          <p:cNvPr id="19"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20"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p>
        </p:txBody>
      </p:sp>
      <p:sp>
        <p:nvSpPr>
          <p:cNvPr id="21"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p>
        </p:txBody>
      </p:sp>
      <p:sp>
        <p:nvSpPr>
          <p:cNvPr id="2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30"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422DCFF-EE03-D676-F370-4F9A7FBA7EF4}"/>
              </a:ext>
            </a:extLst>
          </p:cNvPr>
          <p:cNvSpPr>
            <a:spLocks noGrp="1"/>
          </p:cNvSpPr>
          <p:nvPr>
            <p:ph type="ftr" sz="quarter" idx="33"/>
          </p:nvPr>
        </p:nvSpPr>
        <p:spPr/>
        <p:txBody>
          <a:bodyPr/>
          <a:lstStyle>
            <a:lvl1pPr>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742CE31F-31D6-EE7A-5740-EDA3289115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421730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2869"/>
            <a:ext cx="11292840" cy="447905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2" y="920556"/>
            <a:ext cx="7453791"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44" lvl="0" indent="-285744" algn="l" defTabSz="914377"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9EF94C0C-A1DE-4B4E-81B9-17917168456C}"/>
              </a:ext>
            </a:extLst>
          </p:cNvPr>
          <p:cNvSpPr>
            <a:spLocks noGrp="1"/>
          </p:cNvSpPr>
          <p:nvPr>
            <p:ph type="ftr" sz="quarter" idx="15"/>
          </p:nvPr>
        </p:nvSpPr>
        <p:spPr/>
        <p:txBody>
          <a:bodyPr/>
          <a:lstStyle/>
          <a:p>
            <a:pPr>
              <a:defRPr/>
            </a:pPr>
            <a:r>
              <a:rPr lang="en-US"/>
              <a:t>5G/6G SystemVue Update</a:t>
            </a:r>
          </a:p>
        </p:txBody>
      </p:sp>
      <p:sp>
        <p:nvSpPr>
          <p:cNvPr id="4" name="Title 3">
            <a:extLst>
              <a:ext uri="{FF2B5EF4-FFF2-40B4-BE49-F238E27FC236}">
                <a16:creationId xmlns:a16="http://schemas.microsoft.com/office/drawing/2014/main" id="{856CA66E-0730-4548-BD28-48477B0C3CAB}"/>
              </a:ext>
            </a:extLst>
          </p:cNvPr>
          <p:cNvSpPr>
            <a:spLocks noGrp="1"/>
          </p:cNvSpPr>
          <p:nvPr>
            <p:ph type="title" hasCustomPrompt="1"/>
          </p:nvPr>
        </p:nvSpPr>
        <p:spPr/>
        <p:txBody>
          <a:bodyPr/>
          <a:lstStyle>
            <a:lvl1pPr>
              <a:defRPr/>
            </a:lvl1pPr>
          </a:lstStyle>
          <a:p>
            <a:r>
              <a:rPr lang="en-US"/>
              <a:t>One Column Layout</a:t>
            </a:r>
          </a:p>
        </p:txBody>
      </p:sp>
    </p:spTree>
    <p:extLst>
      <p:ext uri="{BB962C8B-B14F-4D97-AF65-F5344CB8AC3E}">
        <p14:creationId xmlns:p14="http://schemas.microsoft.com/office/powerpoint/2010/main" val="1142015211"/>
      </p:ext>
    </p:extLst>
  </p:cSld>
  <p:clrMapOvr>
    <a:masterClrMapping/>
  </p:clrMapOvr>
  <p:hf sldNum="0" hd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FBAA4860-64C3-4767-3FF3-1D1FDA556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5AA60034-B90F-9901-C822-D1E011A33FC1}"/>
              </a:ext>
            </a:extLst>
          </p:cNvPr>
          <p:cNvSpPr txBox="1">
            <a:spLocks noChangeArrowheads="1"/>
          </p:cNvSpPr>
          <p:nvPr/>
        </p:nvSpPr>
        <p:spPr bwMode="auto">
          <a:xfrm>
            <a:off x="639763"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bg1"/>
                </a:solidFill>
                <a:latin typeface="Arial Bold"/>
                <a:ea typeface="Arial Bold"/>
                <a:cs typeface="Arial Bold"/>
              </a:rPr>
              <a:t>Thank you</a:t>
            </a:r>
          </a:p>
        </p:txBody>
      </p:sp>
      <p:pic>
        <p:nvPicPr>
          <p:cNvPr id="4" name="Picture 9" descr="Frame">
            <a:extLst>
              <a:ext uri="{FF2B5EF4-FFF2-40B4-BE49-F238E27FC236}">
                <a16:creationId xmlns:a16="http://schemas.microsoft.com/office/drawing/2014/main" id="{D29F5624-1815-D12F-19F5-C2DAA0E6D952}"/>
              </a:ext>
            </a:extLst>
          </p:cNvPr>
          <p:cNvPicPr>
            <a:picLocks noChangeAspect="1"/>
          </p:cNvPicPr>
          <p:nvPr/>
        </p:nvPicPr>
        <p:blipFill>
          <a:blip r:embed="rId3"/>
          <a:stretch>
            <a:fillRect/>
          </a:stretch>
        </p:blipFill>
        <p:spPr>
          <a:xfrm>
            <a:off x="830263" y="352425"/>
            <a:ext cx="1252537" cy="219075"/>
          </a:xfrm>
          <a:prstGeom prst="rect">
            <a:avLst/>
          </a:prstGeom>
        </p:spPr>
      </p:pic>
      <p:sp>
        <p:nvSpPr>
          <p:cNvPr id="5" name="Footer Placeholder 1">
            <a:extLst>
              <a:ext uri="{FF2B5EF4-FFF2-40B4-BE49-F238E27FC236}">
                <a16:creationId xmlns:a16="http://schemas.microsoft.com/office/drawing/2014/main" id="{20B17617-4B34-1B96-F8D0-DA83838B3A3D}"/>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Logo&#10;&#10;Description automatically generated">
            <a:extLst>
              <a:ext uri="{FF2B5EF4-FFF2-40B4-BE49-F238E27FC236}">
                <a16:creationId xmlns:a16="http://schemas.microsoft.com/office/drawing/2014/main" id="{35712E77-278E-C613-6569-1A01D6D01F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2917442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6F6B72D1-E8C8-8EEE-AAB0-13C0C56A1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1AA6E8B8-1127-79AA-6898-B33A79B9E1FB}"/>
              </a:ext>
            </a:extLst>
          </p:cNvPr>
          <p:cNvSpPr txBox="1">
            <a:spLocks noChangeArrowheads="1"/>
          </p:cNvSpPr>
          <p:nvPr/>
        </p:nvSpPr>
        <p:spPr bwMode="auto">
          <a:xfrm>
            <a:off x="638175"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accent1"/>
                </a:solidFill>
                <a:latin typeface="Arial Bold"/>
                <a:ea typeface="Arial Bold"/>
                <a:cs typeface="Arial Bold"/>
              </a:rPr>
              <a:t>Thank you</a:t>
            </a:r>
          </a:p>
        </p:txBody>
      </p:sp>
      <p:pic>
        <p:nvPicPr>
          <p:cNvPr id="4" name="Picture 18" descr="/Users/franky/Documents/huge/Keysight/brandin/powerpoint/- Branding/Frame.svgFrame">
            <a:extLst>
              <a:ext uri="{FF2B5EF4-FFF2-40B4-BE49-F238E27FC236}">
                <a16:creationId xmlns:a16="http://schemas.microsoft.com/office/drawing/2014/main" id="{22B09AA6-6FC3-2513-A09C-74F709E7358C}"/>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5" name="Footer Placeholder 1">
            <a:extLst>
              <a:ext uri="{FF2B5EF4-FFF2-40B4-BE49-F238E27FC236}">
                <a16:creationId xmlns:a16="http://schemas.microsoft.com/office/drawing/2014/main" id="{C0BB8183-1F77-04F5-5AD6-50919BDDFE7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6" name="Picture 5" descr="A picture containing text, clipart&#10;&#10;Description automatically generated">
            <a:extLst>
              <a:ext uri="{FF2B5EF4-FFF2-40B4-BE49-F238E27FC236}">
                <a16:creationId xmlns:a16="http://schemas.microsoft.com/office/drawing/2014/main" id="{FA7096CE-C6C8-C827-8B70-3E9AEA1D98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368520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EBAAD4ED-18AA-A97F-0D8E-D505FE0244C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 name="Footer Placeholder 1">
            <a:extLst>
              <a:ext uri="{FF2B5EF4-FFF2-40B4-BE49-F238E27FC236}">
                <a16:creationId xmlns:a16="http://schemas.microsoft.com/office/drawing/2014/main" id="{27CAED91-B193-2A85-82CD-99E0B9289A27}"/>
              </a:ext>
            </a:extLst>
          </p:cNvPr>
          <p:cNvSpPr>
            <a:spLocks noGrp="1"/>
          </p:cNvSpPr>
          <p:nvPr>
            <p:ph type="ftr" sz="quarter" idx="10"/>
          </p:nvPr>
        </p:nvSpPr>
        <p:spPr/>
        <p:txBody>
          <a:bodyPr/>
          <a:lstStyle>
            <a:lvl1pPr>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85A63094-D688-91A9-6C68-BB40171B9A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57439485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Keysight End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893082E2-4423-EF0E-810B-F88914FAD8CA}"/>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C862EF63-64B6-8070-88CE-220F885F2B27}"/>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Logo&#10;&#10;Description automatically generated">
            <a:extLst>
              <a:ext uri="{FF2B5EF4-FFF2-40B4-BE49-F238E27FC236}">
                <a16:creationId xmlns:a16="http://schemas.microsoft.com/office/drawing/2014/main" id="{1EEAF0F9-28AF-F213-B76E-4EC0D6D419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38464146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Keysight End Whit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8675F77F-A61E-476C-7FC5-503519FE160F}"/>
              </a:ext>
            </a:extLst>
          </p:cNvPr>
          <p:cNvPicPr>
            <a:picLocks noChangeAspect="1"/>
          </p:cNvPicPr>
          <p:nvPr/>
        </p:nvPicPr>
        <p:blipFill>
          <a:blip r:embed="rId2"/>
          <a:srcRect/>
          <a:stretch>
            <a:fillRect/>
          </a:stretch>
        </p:blipFill>
        <p:spPr>
          <a:xfrm>
            <a:off x="4216400" y="3097213"/>
            <a:ext cx="3759200" cy="663575"/>
          </a:xfrm>
          <a:prstGeom prst="rect">
            <a:avLst/>
          </a:prstGeom>
        </p:spPr>
      </p:pic>
      <p:sp>
        <p:nvSpPr>
          <p:cNvPr id="3" name="Footer Placeholder 1">
            <a:extLst>
              <a:ext uri="{FF2B5EF4-FFF2-40B4-BE49-F238E27FC236}">
                <a16:creationId xmlns:a16="http://schemas.microsoft.com/office/drawing/2014/main" id="{215A64FD-693D-C0DD-BF05-60B7425CCC30}"/>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9FB1BD27-1617-E6C6-B713-B758B15851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19088346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Keysight End Grey">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ADB9D36-8629-01C5-8536-1F9DFA90DFFF}"/>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41BDC0EE-A81E-0AD6-AD55-91ABD0A73BF6}"/>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Logo&#10;&#10;Description automatically generated">
            <a:extLst>
              <a:ext uri="{FF2B5EF4-FFF2-40B4-BE49-F238E27FC236}">
                <a16:creationId xmlns:a16="http://schemas.microsoft.com/office/drawing/2014/main" id="{174E2C72-9E83-1F58-B48D-F2CB91FD01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609027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eysight End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BF5E5E97-4FE9-4AED-1CDD-2D394E21A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4EAED051-ADCE-50CD-00DD-7A0CCACCB299}"/>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74205B80-E1AE-FB36-D467-C3A8EDCD574F}"/>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Logo&#10;&#10;Description automatically generated">
            <a:extLst>
              <a:ext uri="{FF2B5EF4-FFF2-40B4-BE49-F238E27FC236}">
                <a16:creationId xmlns:a16="http://schemas.microsoft.com/office/drawing/2014/main" id="{6DCF8445-4B8A-88D0-C411-672E024492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600360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eysight End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47BDC2A-BF7D-F779-A6A0-33AD28C1E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Users/franky/Documents/huge/Keysight/brandin/powerpoint/- Branding/Frame.svgFrame">
            <a:extLst>
              <a:ext uri="{FF2B5EF4-FFF2-40B4-BE49-F238E27FC236}">
                <a16:creationId xmlns:a16="http://schemas.microsoft.com/office/drawing/2014/main" id="{C1253C8C-8159-5C09-DD74-E527370884E2}"/>
              </a:ext>
            </a:extLst>
          </p:cNvPr>
          <p:cNvPicPr>
            <a:picLocks noChangeAspect="1"/>
          </p:cNvPicPr>
          <p:nvPr/>
        </p:nvPicPr>
        <p:blipFill>
          <a:blip r:embed="rId3"/>
          <a:srcRect/>
          <a:stretch>
            <a:fillRect/>
          </a:stretch>
        </p:blipFill>
        <p:spPr>
          <a:xfrm>
            <a:off x="841375" y="3097213"/>
            <a:ext cx="3757613" cy="663575"/>
          </a:xfrm>
          <a:prstGeom prst="rect">
            <a:avLst/>
          </a:prstGeom>
        </p:spPr>
      </p:pic>
      <p:sp>
        <p:nvSpPr>
          <p:cNvPr id="4" name="Footer Placeholder 1">
            <a:extLst>
              <a:ext uri="{FF2B5EF4-FFF2-40B4-BE49-F238E27FC236}">
                <a16:creationId xmlns:a16="http://schemas.microsoft.com/office/drawing/2014/main" id="{D6DC900C-CC6E-9C58-6A8F-9430E44D91F9}"/>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32244BE3-5C18-4EB8-1AB3-2A8F28FF99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194252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eysight End Wave Grey">
    <p:bg>
      <p:bgPr>
        <a:solidFill>
          <a:srgbClr val="333333"/>
        </a:solidFill>
        <a:effectLst/>
      </p:bgPr>
    </p:bg>
    <p:spTree>
      <p:nvGrpSpPr>
        <p:cNvPr id="1" name=""/>
        <p:cNvGrpSpPr/>
        <p:nvPr/>
      </p:nvGrpSpPr>
      <p:grpSpPr>
        <a:xfrm>
          <a:off x="0" y="0"/>
          <a:ext cx="0" cy="0"/>
          <a:chOff x="0" y="0"/>
          <a:chExt cx="0" cy="0"/>
        </a:xfrm>
      </p:grpSpPr>
      <p:pic>
        <p:nvPicPr>
          <p:cNvPr id="2" name="Picture 2" descr="A picture containing lamp, light&#10;&#10;Description automatically generated">
            <a:extLst>
              <a:ext uri="{FF2B5EF4-FFF2-40B4-BE49-F238E27FC236}">
                <a16:creationId xmlns:a16="http://schemas.microsoft.com/office/drawing/2014/main" id="{0724056F-F794-802C-BFB6-0ED0A5CAD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98990124-896B-154A-DC99-3E338081D0D4}"/>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3EA01BC5-E61C-4C48-5A18-F378EE2E59B4}"/>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Logo&#10;&#10;Description automatically generated">
            <a:extLst>
              <a:ext uri="{FF2B5EF4-FFF2-40B4-BE49-F238E27FC236}">
                <a16:creationId xmlns:a16="http://schemas.microsoft.com/office/drawing/2014/main" id="{B80AEE3A-BA86-D15A-25A3-6E74AFCBBD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1400" y="338328"/>
            <a:ext cx="731520" cy="266007"/>
          </a:xfrm>
          <a:prstGeom prst="rect">
            <a:avLst/>
          </a:prstGeom>
        </p:spPr>
      </p:pic>
    </p:spTree>
    <p:extLst>
      <p:ext uri="{BB962C8B-B14F-4D97-AF65-F5344CB8AC3E}">
        <p14:creationId xmlns:p14="http://schemas.microsoft.com/office/powerpoint/2010/main" val="143575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py + Photo">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91434CA5-8595-3D0D-7FDE-0A805586820D}"/>
              </a:ext>
            </a:extLst>
          </p:cNvPr>
          <p:cNvSpPr/>
          <p:nvPr/>
        </p:nvSpPr>
        <p:spPr>
          <a:xfrm>
            <a:off x="6096000" y="0"/>
            <a:ext cx="60991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F8D0FF87-672F-6279-5C68-845C6DDE314C}"/>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968752" y="1675588"/>
            <a:ext cx="4379970" cy="4038929"/>
          </a:xfrm>
          <a:prstGeom prst="rect">
            <a:avLst/>
          </a:prstGeom>
        </p:spPr>
        <p:txBody>
          <a:bodyPr lIns="0" tIns="0" rIns="0" bIns="0"/>
          <a:lstStyle/>
          <a:p>
            <a:pPr lvl="0"/>
            <a:r>
              <a:rPr lang="en-US" noProof="0"/>
              <a:t>Click icon to add picture</a:t>
            </a:r>
          </a:p>
        </p:txBody>
      </p:sp>
      <p:sp>
        <p:nvSpPr>
          <p:cNvPr id="15" name="Title Placeholder 3"/>
          <p:cNvSpPr>
            <a:spLocks noGrp="1"/>
          </p:cNvSpPr>
          <p:nvPr>
            <p:ph type="title"/>
          </p:nvPr>
        </p:nvSpPr>
        <p:spPr>
          <a:xfrm>
            <a:off x="685799" y="548640"/>
            <a:ext cx="5184648" cy="369332"/>
          </a:xfrm>
          <a:prstGeom prst="rect">
            <a:avLst/>
          </a:prstGeom>
        </p:spPr>
        <p:txBody>
          <a:bodyPr rtlCol="0"/>
          <a:lstStyle/>
          <a:p>
            <a:r>
              <a:rPr lang="en-US"/>
              <a:t>Click to edit Master title style</a:t>
            </a:r>
          </a:p>
        </p:txBody>
      </p:sp>
      <p:sp>
        <p:nvSpPr>
          <p:cNvPr id="16" name="Text Placeholder 28"/>
          <p:cNvSpPr>
            <a:spLocks noGrp="1"/>
          </p:cNvSpPr>
          <p:nvPr>
            <p:ph type="body" sz="quarter" idx="32"/>
          </p:nvPr>
        </p:nvSpPr>
        <p:spPr>
          <a:xfrm>
            <a:off x="685800" y="941832"/>
            <a:ext cx="5193792"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Text Placeholder 2"/>
          <p:cNvSpPr>
            <a:spLocks noGrp="1"/>
          </p:cNvSpPr>
          <p:nvPr>
            <p:ph type="body" sz="quarter" idx="33"/>
          </p:nvPr>
        </p:nvSpPr>
        <p:spPr>
          <a:xfrm>
            <a:off x="695104" y="1676400"/>
            <a:ext cx="5180764"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1A5F3DEC-90E8-A722-B4E2-CCD9FCC3B1CE}"/>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0598AED6-8CFF-B72E-6A33-70D2049A7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327771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419DE35-D0AB-4348-89C4-2714CF5EEDE7}"/>
              </a:ext>
            </a:extLst>
          </p:cNvPr>
          <p:cNvSpPr>
            <a:spLocks noGrp="1"/>
          </p:cNvSpPr>
          <p:nvPr>
            <p:ph sz="quarter" idx="15"/>
          </p:nvPr>
        </p:nvSpPr>
        <p:spPr>
          <a:xfrm>
            <a:off x="6208776" y="1802869"/>
            <a:ext cx="5532120" cy="447905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2869"/>
            <a:ext cx="5532120" cy="447905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2" y="920556"/>
            <a:ext cx="7453791"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44" lvl="0" indent="-285744" algn="l" defTabSz="914377"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3208BA35-76C2-4ED8-B770-6CBDC27C821F}"/>
              </a:ext>
            </a:extLst>
          </p:cNvPr>
          <p:cNvSpPr>
            <a:spLocks noGrp="1"/>
          </p:cNvSpPr>
          <p:nvPr>
            <p:ph type="ftr" sz="quarter" idx="16"/>
          </p:nvPr>
        </p:nvSpPr>
        <p:spPr/>
        <p:txBody>
          <a:bodyPr/>
          <a:lstStyle/>
          <a:p>
            <a:pPr>
              <a:defRPr/>
            </a:pPr>
            <a:r>
              <a:rPr lang="en-US"/>
              <a:t>5G/6G SystemVue Update</a:t>
            </a:r>
          </a:p>
        </p:txBody>
      </p:sp>
      <p:sp>
        <p:nvSpPr>
          <p:cNvPr id="4" name="Title 3">
            <a:extLst>
              <a:ext uri="{FF2B5EF4-FFF2-40B4-BE49-F238E27FC236}">
                <a16:creationId xmlns:a16="http://schemas.microsoft.com/office/drawing/2014/main" id="{A0187FFC-2B63-49CE-B2BC-B238E1BC79DB}"/>
              </a:ext>
            </a:extLst>
          </p:cNvPr>
          <p:cNvSpPr>
            <a:spLocks noGrp="1"/>
          </p:cNvSpPr>
          <p:nvPr>
            <p:ph type="title" hasCustomPrompt="1"/>
          </p:nvPr>
        </p:nvSpPr>
        <p:spPr/>
        <p:txBody>
          <a:bodyPr/>
          <a:lstStyle>
            <a:lvl1pPr>
              <a:defRPr/>
            </a:lvl1pPr>
          </a:lstStyle>
          <a:p>
            <a:r>
              <a:rPr lang="en-US"/>
              <a:t>Two Column Layout</a:t>
            </a:r>
          </a:p>
        </p:txBody>
      </p:sp>
    </p:spTree>
    <p:extLst>
      <p:ext uri="{BB962C8B-B14F-4D97-AF65-F5344CB8AC3E}">
        <p14:creationId xmlns:p14="http://schemas.microsoft.com/office/powerpoint/2010/main" val="704547672"/>
      </p:ext>
    </p:extLst>
  </p:cSld>
  <p:clrMapOvr>
    <a:masterClrMapping/>
  </p:clrMapOvr>
  <p:hf sldNum="0"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py + Full Photo">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C6C97E4-4BE0-940C-5F47-FFAB7451AF19}"/>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096000" y="0"/>
            <a:ext cx="6096000" cy="6858000"/>
          </a:xfrm>
          <a:prstGeom prst="rect">
            <a:avLst/>
          </a:prstGeom>
        </p:spPr>
        <p:txBody>
          <a:bodyPr lIns="0" tIns="0" rIns="0" bIns="0"/>
          <a:lstStyle/>
          <a:p>
            <a:pPr lvl="0"/>
            <a:r>
              <a:rPr lang="en-US" noProof="0"/>
              <a:t>Click icon to add picture</a:t>
            </a:r>
          </a:p>
        </p:txBody>
      </p:sp>
      <p:sp>
        <p:nvSpPr>
          <p:cNvPr id="13" name="Title Placeholder 3"/>
          <p:cNvSpPr>
            <a:spLocks noGrp="1"/>
          </p:cNvSpPr>
          <p:nvPr>
            <p:ph type="title"/>
          </p:nvPr>
        </p:nvSpPr>
        <p:spPr>
          <a:xfrm>
            <a:off x="685800" y="548640"/>
            <a:ext cx="5029200" cy="369332"/>
          </a:xfrm>
          <a:prstGeom prst="rect">
            <a:avLst/>
          </a:prstGeom>
        </p:spPr>
        <p:txBody>
          <a:bodyPr rtlCol="0"/>
          <a:lstStyle/>
          <a:p>
            <a:r>
              <a:rPr lang="en-US"/>
              <a:t>Click to edit Master title style</a:t>
            </a:r>
          </a:p>
        </p:txBody>
      </p:sp>
      <p:sp>
        <p:nvSpPr>
          <p:cNvPr id="14" name="Text Placeholder 28"/>
          <p:cNvSpPr>
            <a:spLocks noGrp="1"/>
          </p:cNvSpPr>
          <p:nvPr>
            <p:ph type="body" sz="quarter" idx="32"/>
          </p:nvPr>
        </p:nvSpPr>
        <p:spPr>
          <a:xfrm>
            <a:off x="685800" y="941832"/>
            <a:ext cx="50292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ext Placeholder 2"/>
          <p:cNvSpPr>
            <a:spLocks noGrp="1"/>
          </p:cNvSpPr>
          <p:nvPr>
            <p:ph type="body" sz="quarter" idx="33"/>
          </p:nvPr>
        </p:nvSpPr>
        <p:spPr>
          <a:xfrm>
            <a:off x="695104" y="1676400"/>
            <a:ext cx="5036829"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68F76D0F-CAA8-0C58-D5A0-998A7920C061}"/>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4" name="Picture 3" descr="A picture containing text, clipart&#10;&#10;Description automatically generated">
            <a:extLst>
              <a:ext uri="{FF2B5EF4-FFF2-40B4-BE49-F238E27FC236}">
                <a16:creationId xmlns:a16="http://schemas.microsoft.com/office/drawing/2014/main" id="{AE05FD17-A0A6-7D8B-7F32-70508B4D46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173867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ixed conten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749ACEF-CC3A-0037-2E89-AFC8183491CE}"/>
              </a:ext>
            </a:extLst>
          </p:cNvPr>
          <p:cNvPicPr>
            <a:picLocks noChangeAspect="1"/>
          </p:cNvPicPr>
          <p:nvPr/>
        </p:nvPicPr>
        <p:blipFill>
          <a:blip r:embed="rId2"/>
          <a:srcRect/>
          <a:stretch>
            <a:fillRect/>
          </a:stretch>
        </p:blipFill>
        <p:spPr>
          <a:xfrm>
            <a:off x="688975" y="6461125"/>
            <a:ext cx="927100" cy="163513"/>
          </a:xfrm>
          <a:prstGeom prst="rect">
            <a:avLst/>
          </a:prstGeom>
        </p:spPr>
      </p:pic>
      <p:cxnSp>
        <p:nvCxnSpPr>
          <p:cNvPr id="3" name="Straight Connector 2">
            <a:extLst>
              <a:ext uri="{FF2B5EF4-FFF2-40B4-BE49-F238E27FC236}">
                <a16:creationId xmlns:a16="http://schemas.microsoft.com/office/drawing/2014/main" id="{A01A95AB-958D-B97D-869D-F684DAC101C5}"/>
              </a:ext>
            </a:extLst>
          </p:cNvPr>
          <p:cNvCxnSpPr>
            <a:cxnSpLocks/>
          </p:cNvCxnSpPr>
          <p:nvPr/>
        </p:nvCxnSpPr>
        <p:spPr>
          <a:xfrm>
            <a:off x="0" y="3154363"/>
            <a:ext cx="4173538" cy="0"/>
          </a:xfrm>
          <a:prstGeom prst="line">
            <a:avLst/>
          </a:prstGeom>
          <a:ln w="101600">
            <a:solidFill>
              <a:srgbClr val="E90029"/>
            </a:solidFill>
          </a:ln>
        </p:spPr>
        <p:style>
          <a:lnRef idx="1">
            <a:schemeClr val="accent1"/>
          </a:lnRef>
          <a:fillRef idx="0">
            <a:schemeClr val="accent1"/>
          </a:fillRef>
          <a:effectRef idx="0">
            <a:schemeClr val="accent1"/>
          </a:effectRef>
          <a:fontRef idx="minor">
            <a:schemeClr val="tx1"/>
          </a:fontRef>
        </p:style>
      </p:cxnSp>
      <p:sp>
        <p:nvSpPr>
          <p:cNvPr id="14" name="Text Placeholder 37"/>
          <p:cNvSpPr>
            <a:spLocks noGrp="1"/>
          </p:cNvSpPr>
          <p:nvPr>
            <p:ph type="body" sz="quarter" idx="14"/>
          </p:nvPr>
        </p:nvSpPr>
        <p:spPr>
          <a:xfrm>
            <a:off x="681695" y="40503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6" name="Text Placeholder 29"/>
          <p:cNvSpPr>
            <a:spLocks noGrp="1"/>
          </p:cNvSpPr>
          <p:nvPr>
            <p:ph type="body" sz="quarter" idx="15"/>
          </p:nvPr>
        </p:nvSpPr>
        <p:spPr>
          <a:xfrm>
            <a:off x="687804" y="1999401"/>
            <a:ext cx="3710353" cy="971296"/>
          </a:xfrm>
          <a:prstGeom prst="rect">
            <a:avLst/>
          </a:prstGeom>
        </p:spPr>
        <p:txBody>
          <a:bodyPr lIns="0" tIns="0" rIns="0" bIns="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6096000" y="0"/>
            <a:ext cx="6096000" cy="6858000"/>
          </a:xfrm>
          <a:prstGeom prst="rect">
            <a:avLst/>
          </a:prstGeom>
        </p:spPr>
        <p:txBody>
          <a:bodyPr/>
          <a:lstStyle/>
          <a:p>
            <a:pPr lvl="0"/>
            <a:r>
              <a:rPr lang="en-US" noProof="0"/>
              <a:t>Click icon to add picture</a:t>
            </a:r>
          </a:p>
        </p:txBody>
      </p:sp>
      <p:sp>
        <p:nvSpPr>
          <p:cNvPr id="18" name="Text Placeholder 37"/>
          <p:cNvSpPr>
            <a:spLocks noGrp="1"/>
          </p:cNvSpPr>
          <p:nvPr>
            <p:ph type="body" sz="quarter" idx="25"/>
          </p:nvPr>
        </p:nvSpPr>
        <p:spPr>
          <a:xfrm>
            <a:off x="681695" y="3681039"/>
            <a:ext cx="3710353" cy="270426"/>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CBBE1FFB-9D76-62FA-0485-88394B3F094E}"/>
              </a:ext>
            </a:extLst>
          </p:cNvPr>
          <p:cNvSpPr>
            <a:spLocks noGrp="1"/>
          </p:cNvSpPr>
          <p:nvPr>
            <p:ph type="ftr" sz="quarter" idx="26"/>
          </p:nvPr>
        </p:nvSpPr>
        <p:spPr>
          <a:xfrm>
            <a:off x="1905000" y="6456363"/>
            <a:ext cx="4114800" cy="153987"/>
          </a:xfrm>
        </p:spPr>
        <p:txBody>
          <a:bodyPr/>
          <a:lstStyle>
            <a:lvl1pPr algn="ctr">
              <a:defRPr sz="900" dirty="0">
                <a:solidFill>
                  <a:schemeClr val="bg1">
                    <a:lumMod val="50000"/>
                  </a:schemeClr>
                </a:solidFill>
              </a:defRPr>
            </a:lvl1pPr>
          </a:lstStyle>
          <a:p>
            <a:pPr>
              <a:defRPr/>
            </a:pPr>
            <a:r>
              <a:rPr lang="en-US"/>
              <a:t>5G/6G SystemVue Update</a:t>
            </a:r>
          </a:p>
        </p:txBody>
      </p:sp>
      <p:pic>
        <p:nvPicPr>
          <p:cNvPr id="5" name="Picture 4" descr="A picture containing text, clipart&#10;&#10;Description automatically generated">
            <a:extLst>
              <a:ext uri="{FF2B5EF4-FFF2-40B4-BE49-F238E27FC236}">
                <a16:creationId xmlns:a16="http://schemas.microsoft.com/office/drawing/2014/main" id="{DC0D2347-D5B7-8005-CD58-7123997C86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13371415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58" name="Picture Placeholder 57"/>
          <p:cNvSpPr>
            <a:spLocks noGrp="1"/>
          </p:cNvSpPr>
          <p:nvPr>
            <p:ph type="pic" sz="quarter" idx="13"/>
          </p:nvPr>
        </p:nvSpPr>
        <p:spPr>
          <a:xfrm>
            <a:off x="0" y="-542"/>
            <a:ext cx="12192000" cy="6858542"/>
          </a:xfrm>
          <a:prstGeom prst="rect">
            <a:avLst/>
          </a:prstGeom>
        </p:spPr>
        <p:txBody>
          <a:bodyPr/>
          <a:lstStyle>
            <a:lvl1pPr marL="0" indent="0">
              <a:buNone/>
              <a:defRPr/>
            </a:lvl1pPr>
          </a:lstStyle>
          <a:p>
            <a:pPr lvl="0"/>
            <a:r>
              <a:rPr lang="en-US" noProof="0"/>
              <a:t>Click icon to add picture</a:t>
            </a:r>
          </a:p>
        </p:txBody>
      </p:sp>
      <p:sp>
        <p:nvSpPr>
          <p:cNvPr id="2" name="Footer Placeholder 1">
            <a:extLst>
              <a:ext uri="{FF2B5EF4-FFF2-40B4-BE49-F238E27FC236}">
                <a16:creationId xmlns:a16="http://schemas.microsoft.com/office/drawing/2014/main" id="{64E0F3BD-F46E-14EA-D8F1-2BBF3CC615E3}"/>
              </a:ext>
            </a:extLst>
          </p:cNvPr>
          <p:cNvSpPr>
            <a:spLocks noGrp="1"/>
          </p:cNvSpPr>
          <p:nvPr>
            <p:ph type="ftr" sz="quarter" idx="14"/>
          </p:nvPr>
        </p:nvSpPr>
        <p:spPr/>
        <p:txBody>
          <a:bodyPr/>
          <a:lstStyle>
            <a:lvl1pPr>
              <a:defRPr/>
            </a:lvl1pPr>
          </a:lstStyle>
          <a:p>
            <a:pPr>
              <a:defRPr/>
            </a:pPr>
            <a:r>
              <a:rPr lang="en-US"/>
              <a:t>5G/6G SystemVue Update</a:t>
            </a:r>
          </a:p>
        </p:txBody>
      </p:sp>
      <p:pic>
        <p:nvPicPr>
          <p:cNvPr id="3" name="Picture 2" descr="A picture containing text, clipart&#10;&#10;Description automatically generated">
            <a:extLst>
              <a:ext uri="{FF2B5EF4-FFF2-40B4-BE49-F238E27FC236}">
                <a16:creationId xmlns:a16="http://schemas.microsoft.com/office/drawing/2014/main" id="{7583A7D1-5DC0-3BFB-9353-DB8B8B5198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7722" y="333375"/>
            <a:ext cx="731520" cy="266007"/>
          </a:xfrm>
          <a:prstGeom prst="rect">
            <a:avLst/>
          </a:prstGeom>
        </p:spPr>
      </p:pic>
    </p:spTree>
    <p:extLst>
      <p:ext uri="{BB962C8B-B14F-4D97-AF65-F5344CB8AC3E}">
        <p14:creationId xmlns:p14="http://schemas.microsoft.com/office/powerpoint/2010/main" val="728096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685800" y="549275"/>
            <a:ext cx="10515600" cy="430887"/>
          </a:xfrm>
        </p:spPr>
        <p:txBody>
          <a:bodyPr/>
          <a:lstStyle>
            <a:lvl1pPr>
              <a:defRPr sz="2800"/>
            </a:lvl1pPr>
          </a:lstStyle>
          <a:p>
            <a:r>
              <a:rPr lang="en-US"/>
              <a:t>Click to edit Master title style</a:t>
            </a:r>
          </a:p>
        </p:txBody>
      </p:sp>
      <p:sp>
        <p:nvSpPr>
          <p:cNvPr id="6" name="Content Placeholder 5"/>
          <p:cNvSpPr>
            <a:spLocks noGrp="1"/>
          </p:cNvSpPr>
          <p:nvPr>
            <p:ph sz="quarter" idx="12"/>
          </p:nvPr>
        </p:nvSpPr>
        <p:spPr>
          <a:xfrm>
            <a:off x="475489"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685799" y="992158"/>
            <a:ext cx="10515600" cy="431657"/>
          </a:xfrm>
        </p:spPr>
        <p:txBody>
          <a:bodyPr/>
          <a:lstStyle>
            <a:lvl1pPr marL="0" indent="0" algn="l">
              <a:lnSpc>
                <a:spcPct val="83000"/>
              </a:lnSpc>
              <a:spcBef>
                <a:spcPts val="1463"/>
              </a:spcBef>
              <a:buNone/>
              <a:defRPr sz="2000">
                <a:solidFill>
                  <a:schemeClr val="tx1"/>
                </a:solidFill>
              </a:defRPr>
            </a:lvl1pPr>
            <a:lvl2pPr marL="371704" indent="0" algn="ctr">
              <a:buNone/>
              <a:defRPr sz="1626"/>
            </a:lvl2pPr>
            <a:lvl3pPr marL="743407" indent="0" algn="ctr">
              <a:buNone/>
              <a:defRPr sz="1463"/>
            </a:lvl3pPr>
            <a:lvl4pPr marL="1115111" indent="0" algn="ctr">
              <a:buNone/>
              <a:defRPr sz="1301"/>
            </a:lvl4pPr>
            <a:lvl5pPr marL="1486814" indent="0" algn="ctr">
              <a:buNone/>
              <a:defRPr sz="1301"/>
            </a:lvl5pPr>
            <a:lvl6pPr marL="1858518" indent="0" algn="ctr">
              <a:buNone/>
              <a:defRPr sz="1301"/>
            </a:lvl6pPr>
            <a:lvl7pPr marL="2230222" indent="0" algn="ctr">
              <a:buNone/>
              <a:defRPr sz="1301"/>
            </a:lvl7pPr>
            <a:lvl8pPr marL="2601925" indent="0" algn="ctr">
              <a:buNone/>
              <a:defRPr sz="1301"/>
            </a:lvl8pPr>
            <a:lvl9pPr marL="2973629" indent="0" algn="ctr">
              <a:buNone/>
              <a:defRPr sz="1301"/>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7"/>
            <a:ext cx="10223342" cy="189801"/>
          </a:xfrm>
          <a:prstGeom prst="rect">
            <a:avLst/>
          </a:prstGeom>
        </p:spPr>
        <p:txBody>
          <a:bodyPr vert="horz" wrap="square" lIns="0" tIns="0" rIns="0" bIns="0" rtlCol="0" anchor="b">
            <a:noAutofit/>
          </a:bodyPr>
          <a:lstStyle>
            <a:lvl1pPr algn="l">
              <a:lnSpc>
                <a:spcPct val="107000"/>
              </a:lnSpc>
              <a:defRPr sz="650">
                <a:solidFill>
                  <a:schemeClr val="tx1">
                    <a:lumMod val="50000"/>
                    <a:lumOff val="50000"/>
                  </a:schemeClr>
                </a:solidFill>
              </a:defRPr>
            </a:lvl1pPr>
          </a:lstStyle>
          <a:p>
            <a:r>
              <a:rPr lang="en-US"/>
              <a:t>5G/6G SystemVue Update</a:t>
            </a:r>
          </a:p>
        </p:txBody>
      </p:sp>
    </p:spTree>
    <p:extLst>
      <p:ext uri="{BB962C8B-B14F-4D97-AF65-F5344CB8AC3E}">
        <p14:creationId xmlns:p14="http://schemas.microsoft.com/office/powerpoint/2010/main" val="146967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Midnight_Blank">
    <p:bg>
      <p:bgPr>
        <a:solidFill>
          <a:schemeClr val="tx2"/>
        </a:solidFill>
        <a:effectLst/>
      </p:bgPr>
    </p:bg>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557555" rtl="0" eaLnBrk="1" latinLnBrk="0" hangingPunct="1">
              <a:lnSpc>
                <a:spcPct val="96000"/>
              </a:lnSpc>
              <a:spcBef>
                <a:spcPts val="0"/>
              </a:spcBef>
              <a:buClr>
                <a:srgbClr val="3253DC"/>
              </a:buClr>
              <a:buFont typeface="Arial" panose="020B0604020202020204" pitchFamily="34" charset="0"/>
              <a:buNone/>
              <a:defRPr lang="en-US" sz="650" kern="1200" baseline="0" smtClean="0">
                <a:solidFill>
                  <a:schemeClr val="accent5">
                    <a:lumMod val="60000"/>
                    <a:lumOff val="40000"/>
                  </a:schemeClr>
                </a:solidFill>
                <a:latin typeface="+mn-lt"/>
                <a:ea typeface="+mn-ea"/>
                <a:cs typeface="+mn-cs"/>
              </a:defRPr>
            </a:lvl1pPr>
          </a:lstStyle>
          <a:p>
            <a:r>
              <a:rPr lang="en-US"/>
              <a:t>5G/6G SystemVue Update</a:t>
            </a:r>
          </a:p>
        </p:txBody>
      </p:sp>
    </p:spTree>
    <p:extLst>
      <p:ext uri="{BB962C8B-B14F-4D97-AF65-F5344CB8AC3E}">
        <p14:creationId xmlns:p14="http://schemas.microsoft.com/office/powerpoint/2010/main" val="139438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lank page with headline">
    <p:spTree>
      <p:nvGrpSpPr>
        <p:cNvPr id="1" name=""/>
        <p:cNvGrpSpPr/>
        <p:nvPr/>
      </p:nvGrpSpPr>
      <p:grpSpPr>
        <a:xfrm>
          <a:off x="0" y="0"/>
          <a:ext cx="0" cy="0"/>
          <a:chOff x="0" y="0"/>
          <a:chExt cx="0" cy="0"/>
        </a:xfrm>
      </p:grpSpPr>
      <p:sp>
        <p:nvSpPr>
          <p:cNvPr id="14" name="Title Placeholder 3">
            <a:extLst>
              <a:ext uri="{FF2B5EF4-FFF2-40B4-BE49-F238E27FC236}">
                <a16:creationId xmlns:a16="http://schemas.microsoft.com/office/drawing/2014/main" id="{570BD540-4FEF-AB4D-91E5-E26413DD6710}"/>
              </a:ext>
            </a:extLst>
          </p:cNvPr>
          <p:cNvSpPr>
            <a:spLocks noGrp="1"/>
          </p:cNvSpPr>
          <p:nvPr>
            <p:ph type="title"/>
          </p:nvPr>
        </p:nvSpPr>
        <p:spPr>
          <a:xfrm>
            <a:off x="685800" y="548641"/>
            <a:ext cx="10515600" cy="369332"/>
          </a:xfrm>
          <a:prstGeom prst="rect">
            <a:avLst/>
          </a:prstGeom>
        </p:spPr>
        <p:txBody>
          <a:bodyPr vert="horz" lIns="0" tIns="0" rIns="0" bIns="0" rtlCol="0" anchor="t" anchorCtr="0">
            <a:spAutoFit/>
          </a:bodyPr>
          <a:lstStyle/>
          <a:p>
            <a:r>
              <a:rPr lang="en-US"/>
              <a:t>Click to edit Master title style</a:t>
            </a:r>
          </a:p>
        </p:txBody>
      </p:sp>
      <p:sp>
        <p:nvSpPr>
          <p:cNvPr id="15" name="Text Placeholder 28">
            <a:extLst>
              <a:ext uri="{FF2B5EF4-FFF2-40B4-BE49-F238E27FC236}">
                <a16:creationId xmlns:a16="http://schemas.microsoft.com/office/drawing/2014/main" id="{6608DFD9-D976-CA44-AB7C-48FC98B1981C}"/>
              </a:ext>
            </a:extLst>
          </p:cNvPr>
          <p:cNvSpPr>
            <a:spLocks noGrp="1"/>
          </p:cNvSpPr>
          <p:nvPr>
            <p:ph type="body" sz="quarter" idx="32" hasCustomPrompt="1"/>
          </p:nvPr>
        </p:nvSpPr>
        <p:spPr>
          <a:xfrm>
            <a:off x="685800" y="941832"/>
            <a:ext cx="10515600"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2" name="Picture 1" descr="/Users/franky/Documents/huge/Keysight/brandin/powerpoint/- Branding/Frame.svgFrame">
            <a:extLst>
              <a:ext uri="{FF2B5EF4-FFF2-40B4-BE49-F238E27FC236}">
                <a16:creationId xmlns:a16="http://schemas.microsoft.com/office/drawing/2014/main" id="{18A7A323-C30A-3049-89BD-D5DD3A50B180}"/>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2" name="Footer Placeholder 1">
            <a:extLst>
              <a:ext uri="{FF2B5EF4-FFF2-40B4-BE49-F238E27FC236}">
                <a16:creationId xmlns:a16="http://schemas.microsoft.com/office/drawing/2014/main" id="{F76CA7A6-F645-4980-A2CC-A96CE98EF508}"/>
              </a:ext>
            </a:extLst>
          </p:cNvPr>
          <p:cNvSpPr>
            <a:spLocks noGrp="1"/>
          </p:cNvSpPr>
          <p:nvPr>
            <p:ph type="ftr" sz="quarter" idx="33"/>
          </p:nvPr>
        </p:nvSpPr>
        <p:spPr/>
        <p:txBody>
          <a:bodyPr/>
          <a:lstStyle>
            <a:lvl1pPr>
              <a:defRPr sz="900"/>
            </a:lvl1pPr>
          </a:lstStyle>
          <a:p>
            <a:endParaRPr lang="en-US"/>
          </a:p>
        </p:txBody>
      </p:sp>
    </p:spTree>
    <p:extLst>
      <p:ext uri="{BB962C8B-B14F-4D97-AF65-F5344CB8AC3E}">
        <p14:creationId xmlns:p14="http://schemas.microsoft.com/office/powerpoint/2010/main" val="533353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orient="horz" pos="3960">
          <p15:clr>
            <a:srgbClr val="FBAE40"/>
          </p15:clr>
        </p15:guide>
        <p15:guide id="5" orient="horz" pos="360">
          <p15:clr>
            <a:srgbClr val="FBAE40"/>
          </p15:clr>
        </p15:guide>
        <p15:guide id="6" pos="7152">
          <p15:clr>
            <a:srgbClr val="FBAE40"/>
          </p15:clr>
        </p15:guide>
        <p15:guide id="7" orient="horz" pos="76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 column bullet list">
    <p:spTree>
      <p:nvGrpSpPr>
        <p:cNvPr id="1" name=""/>
        <p:cNvGrpSpPr/>
        <p:nvPr/>
      </p:nvGrpSpPr>
      <p:grpSpPr>
        <a:xfrm>
          <a:off x="0" y="0"/>
          <a:ext cx="0" cy="0"/>
          <a:chOff x="0" y="0"/>
          <a:chExt cx="0" cy="0"/>
        </a:xfrm>
      </p:grpSpPr>
      <p:pic>
        <p:nvPicPr>
          <p:cNvPr id="7" name="Picture 1" descr="/Users/franky/Documents/huge/Keysight/brandin/powerpoint/- Branding/Frame.svgFrame">
            <a:extLst>
              <a:ext uri="{FF2B5EF4-FFF2-40B4-BE49-F238E27FC236}">
                <a16:creationId xmlns:a16="http://schemas.microsoft.com/office/drawing/2014/main" id="{1191548F-C037-D647-ACC2-6080DD579132}"/>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14" name="Text Placeholder 28">
            <a:extLst>
              <a:ext uri="{FF2B5EF4-FFF2-40B4-BE49-F238E27FC236}">
                <a16:creationId xmlns:a16="http://schemas.microsoft.com/office/drawing/2014/main" id="{E4B21DCD-7B35-9343-AFE7-EA8C4A634571}"/>
              </a:ext>
            </a:extLst>
          </p:cNvPr>
          <p:cNvSpPr>
            <a:spLocks noGrp="1"/>
          </p:cNvSpPr>
          <p:nvPr>
            <p:ph type="body" sz="quarter" idx="32" hasCustomPrompt="1"/>
          </p:nvPr>
        </p:nvSpPr>
        <p:spPr>
          <a:xfrm>
            <a:off x="685800" y="941832"/>
            <a:ext cx="10515600"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3" name="Text Placeholder 2">
            <a:extLst>
              <a:ext uri="{FF2B5EF4-FFF2-40B4-BE49-F238E27FC236}">
                <a16:creationId xmlns:a16="http://schemas.microsoft.com/office/drawing/2014/main" id="{E9519055-631B-4A4E-9F2F-FAE6092892A5}"/>
              </a:ext>
            </a:extLst>
          </p:cNvPr>
          <p:cNvSpPr>
            <a:spLocks noGrp="1"/>
          </p:cNvSpPr>
          <p:nvPr>
            <p:ph type="body" sz="quarter" idx="33"/>
          </p:nvPr>
        </p:nvSpPr>
        <p:spPr>
          <a:xfrm>
            <a:off x="694944"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3">
            <a:extLst>
              <a:ext uri="{FF2B5EF4-FFF2-40B4-BE49-F238E27FC236}">
                <a16:creationId xmlns:a16="http://schemas.microsoft.com/office/drawing/2014/main" id="{11FF4F54-F7FD-DD43-9035-9F3CA2957506}"/>
              </a:ext>
            </a:extLst>
          </p:cNvPr>
          <p:cNvSpPr>
            <a:spLocks noGrp="1"/>
          </p:cNvSpPr>
          <p:nvPr>
            <p:ph type="title"/>
          </p:nvPr>
        </p:nvSpPr>
        <p:spPr>
          <a:xfrm>
            <a:off x="685800" y="548641"/>
            <a:ext cx="10515600" cy="369332"/>
          </a:xfrm>
          <a:prstGeom prst="rect">
            <a:avLst/>
          </a:prstGeom>
        </p:spPr>
        <p:txBody>
          <a:bodyPr vert="horz" wrap="square" lIns="0" tIns="0" rIns="0" bIns="0" rtlCol="0" anchor="t" anchorCtr="0">
            <a:spAutoFit/>
          </a:bodyPr>
          <a:lstStyle/>
          <a:p>
            <a:r>
              <a:rPr lang="en-US"/>
              <a:t>Click to edit Master title style</a:t>
            </a:r>
          </a:p>
        </p:txBody>
      </p:sp>
      <p:sp>
        <p:nvSpPr>
          <p:cNvPr id="2" name="Footer Placeholder 1">
            <a:extLst>
              <a:ext uri="{FF2B5EF4-FFF2-40B4-BE49-F238E27FC236}">
                <a16:creationId xmlns:a16="http://schemas.microsoft.com/office/drawing/2014/main" id="{BBC8499C-46E2-4F57-8AAC-4EC283C24447}"/>
              </a:ext>
            </a:extLst>
          </p:cNvPr>
          <p:cNvSpPr>
            <a:spLocks noGrp="1"/>
          </p:cNvSpPr>
          <p:nvPr>
            <p:ph type="ftr" sz="quarter" idx="34"/>
          </p:nvPr>
        </p:nvSpPr>
        <p:spPr/>
        <p:txBody>
          <a:bodyPr/>
          <a:lstStyle/>
          <a:p>
            <a:endParaRPr lang="en-US"/>
          </a:p>
        </p:txBody>
      </p:sp>
    </p:spTree>
    <p:extLst>
      <p:ext uri="{BB962C8B-B14F-4D97-AF65-F5344CB8AC3E}">
        <p14:creationId xmlns:p14="http://schemas.microsoft.com/office/powerpoint/2010/main" val="3321826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4152">
          <p15:clr>
            <a:srgbClr val="FBAE40"/>
          </p15:clr>
        </p15:guide>
        <p15:guide id="6" orient="horz" pos="528">
          <p15:clr>
            <a:srgbClr val="FBAE40"/>
          </p15:clr>
        </p15:guide>
        <p15:guide id="7" orient="horz" pos="1224">
          <p15:clr>
            <a:srgbClr val="FBAE40"/>
          </p15:clr>
        </p15:guide>
        <p15:guide id="8" orient="horz" pos="3624">
          <p15:clr>
            <a:srgbClr val="FBAE40"/>
          </p15:clr>
        </p15:guide>
        <p15:guide id="9" pos="432">
          <p15:clr>
            <a:srgbClr val="FBAE40"/>
          </p15:clr>
        </p15:guide>
        <p15:guide id="10" orient="horz" pos="768">
          <p15:clr>
            <a:srgbClr val="FBAE40"/>
          </p15:clr>
        </p15:guide>
        <p15:guide id="11" orient="horz" pos="100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 column bullet list">
    <p:spTree>
      <p:nvGrpSpPr>
        <p:cNvPr id="1" name=""/>
        <p:cNvGrpSpPr/>
        <p:nvPr/>
      </p:nvGrpSpPr>
      <p:grpSpPr>
        <a:xfrm>
          <a:off x="0" y="0"/>
          <a:ext cx="0" cy="0"/>
          <a:chOff x="0" y="0"/>
          <a:chExt cx="0" cy="0"/>
        </a:xfrm>
      </p:grpSpPr>
      <p:sp>
        <p:nvSpPr>
          <p:cNvPr id="15" name="Text Placeholder 28">
            <a:extLst>
              <a:ext uri="{FF2B5EF4-FFF2-40B4-BE49-F238E27FC236}">
                <a16:creationId xmlns:a16="http://schemas.microsoft.com/office/drawing/2014/main" id="{BEE67AED-D594-B643-8EBE-2DA6FD44BD29}"/>
              </a:ext>
            </a:extLst>
          </p:cNvPr>
          <p:cNvSpPr>
            <a:spLocks noGrp="1"/>
          </p:cNvSpPr>
          <p:nvPr>
            <p:ph type="body" sz="quarter" idx="32" hasCustomPrompt="1"/>
          </p:nvPr>
        </p:nvSpPr>
        <p:spPr>
          <a:xfrm>
            <a:off x="685800" y="941832"/>
            <a:ext cx="10515600"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17" name="Title Placeholder 3">
            <a:extLst>
              <a:ext uri="{FF2B5EF4-FFF2-40B4-BE49-F238E27FC236}">
                <a16:creationId xmlns:a16="http://schemas.microsoft.com/office/drawing/2014/main" id="{2617F8F5-C25D-0343-89B2-64483998B384}"/>
              </a:ext>
            </a:extLst>
          </p:cNvPr>
          <p:cNvSpPr>
            <a:spLocks noGrp="1"/>
          </p:cNvSpPr>
          <p:nvPr>
            <p:ph type="title"/>
          </p:nvPr>
        </p:nvSpPr>
        <p:spPr>
          <a:xfrm>
            <a:off x="685800" y="548641"/>
            <a:ext cx="10515600" cy="369332"/>
          </a:xfrm>
          <a:prstGeom prst="rect">
            <a:avLst/>
          </a:prstGeom>
        </p:spPr>
        <p:txBody>
          <a:bodyPr vert="horz" lIns="0" tIns="0" rIns="0" bIns="0" rtlCol="0" anchor="t" anchorCtr="0">
            <a:spAutoFit/>
          </a:bodyPr>
          <a:lstStyle/>
          <a:p>
            <a:r>
              <a:rPr lang="en-US"/>
              <a:t>Click to edit Master title style</a:t>
            </a:r>
          </a:p>
        </p:txBody>
      </p:sp>
      <p:pic>
        <p:nvPicPr>
          <p:cNvPr id="18" name="Picture 1" descr="/Users/franky/Documents/huge/Keysight/brandin/powerpoint/- Branding/Frame.svgFrame">
            <a:extLst>
              <a:ext uri="{FF2B5EF4-FFF2-40B4-BE49-F238E27FC236}">
                <a16:creationId xmlns:a16="http://schemas.microsoft.com/office/drawing/2014/main" id="{19A04097-824C-564F-A0C3-1CEFF5E048DC}"/>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20" name="Text Placeholder 2">
            <a:extLst>
              <a:ext uri="{FF2B5EF4-FFF2-40B4-BE49-F238E27FC236}">
                <a16:creationId xmlns:a16="http://schemas.microsoft.com/office/drawing/2014/main" id="{F41C6D9C-5CFD-B34A-AE2A-C9AA40B4DC8D}"/>
              </a:ext>
            </a:extLst>
          </p:cNvPr>
          <p:cNvSpPr>
            <a:spLocks noGrp="1"/>
          </p:cNvSpPr>
          <p:nvPr>
            <p:ph type="body" sz="quarter" idx="33"/>
          </p:nvPr>
        </p:nvSpPr>
        <p:spPr>
          <a:xfrm>
            <a:off x="695105"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C63A4C70-EBC8-DD40-A6FD-BEAE06B8DB63}"/>
              </a:ext>
            </a:extLst>
          </p:cNvPr>
          <p:cNvSpPr>
            <a:spLocks noGrp="1"/>
          </p:cNvSpPr>
          <p:nvPr>
            <p:ph type="body" sz="quarter" idx="34"/>
          </p:nvPr>
        </p:nvSpPr>
        <p:spPr>
          <a:xfrm>
            <a:off x="6096001"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AE3D9A1A-4B4D-43C0-B9D5-AF06B99DACE0}"/>
              </a:ext>
            </a:extLst>
          </p:cNvPr>
          <p:cNvSpPr>
            <a:spLocks noGrp="1"/>
          </p:cNvSpPr>
          <p:nvPr>
            <p:ph type="ftr" sz="quarter" idx="35"/>
          </p:nvPr>
        </p:nvSpPr>
        <p:spPr/>
        <p:txBody>
          <a:bodyPr/>
          <a:lstStyle/>
          <a:p>
            <a:endParaRPr lang="en-US"/>
          </a:p>
        </p:txBody>
      </p:sp>
    </p:spTree>
    <p:extLst>
      <p:ext uri="{BB962C8B-B14F-4D97-AF65-F5344CB8AC3E}">
        <p14:creationId xmlns:p14="http://schemas.microsoft.com/office/powerpoint/2010/main" val="2122050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5" pos="7152">
          <p15:clr>
            <a:srgbClr val="FBAE40"/>
          </p15:clr>
        </p15:guide>
        <p15:guide id="6" pos="432">
          <p15:clr>
            <a:srgbClr val="FBAE40"/>
          </p15:clr>
        </p15:guide>
        <p15:guide id="7" orient="horz" pos="1224">
          <p15:clr>
            <a:srgbClr val="FBAE40"/>
          </p15:clr>
        </p15:guide>
        <p15:guide id="8" orient="horz" pos="3360">
          <p15:clr>
            <a:srgbClr val="FBAE40"/>
          </p15:clr>
        </p15:guide>
        <p15:guide id="9">
          <p15:clr>
            <a:srgbClr val="FBAE40"/>
          </p15:clr>
        </p15:guide>
        <p15:guide id="10" orient="horz" pos="768">
          <p15:clr>
            <a:srgbClr val="FBAE40"/>
          </p15:clr>
        </p15:guide>
        <p15:guide id="11" pos="33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 column bullet list">
    <p:spTree>
      <p:nvGrpSpPr>
        <p:cNvPr id="1" name=""/>
        <p:cNvGrpSpPr/>
        <p:nvPr/>
      </p:nvGrpSpPr>
      <p:grpSpPr>
        <a:xfrm>
          <a:off x="0" y="0"/>
          <a:ext cx="0" cy="0"/>
          <a:chOff x="0" y="0"/>
          <a:chExt cx="0" cy="0"/>
        </a:xfrm>
      </p:grpSpPr>
      <p:sp>
        <p:nvSpPr>
          <p:cNvPr id="20" name="Title Placeholder 3">
            <a:extLst>
              <a:ext uri="{FF2B5EF4-FFF2-40B4-BE49-F238E27FC236}">
                <a16:creationId xmlns:a16="http://schemas.microsoft.com/office/drawing/2014/main" id="{CD2E9ECA-BB73-5446-94C6-7D515256A743}"/>
              </a:ext>
            </a:extLst>
          </p:cNvPr>
          <p:cNvSpPr>
            <a:spLocks noGrp="1"/>
          </p:cNvSpPr>
          <p:nvPr>
            <p:ph type="title"/>
          </p:nvPr>
        </p:nvSpPr>
        <p:spPr>
          <a:xfrm>
            <a:off x="685800" y="548641"/>
            <a:ext cx="10515600" cy="369332"/>
          </a:xfrm>
          <a:prstGeom prst="rect">
            <a:avLst/>
          </a:prstGeom>
        </p:spPr>
        <p:txBody>
          <a:bodyPr vert="horz" lIns="0" tIns="0" rIns="0" bIns="0" rtlCol="0" anchor="t" anchorCtr="0">
            <a:spAutoFit/>
          </a:bodyPr>
          <a:lstStyle/>
          <a:p>
            <a:r>
              <a:rPr lang="en-US"/>
              <a:t>Click to edit Master title style</a:t>
            </a:r>
          </a:p>
        </p:txBody>
      </p:sp>
      <p:sp>
        <p:nvSpPr>
          <p:cNvPr id="21" name="Text Placeholder 28">
            <a:extLst>
              <a:ext uri="{FF2B5EF4-FFF2-40B4-BE49-F238E27FC236}">
                <a16:creationId xmlns:a16="http://schemas.microsoft.com/office/drawing/2014/main" id="{CD776A90-3591-4F4A-A6BD-AFC43685577A}"/>
              </a:ext>
            </a:extLst>
          </p:cNvPr>
          <p:cNvSpPr>
            <a:spLocks noGrp="1"/>
          </p:cNvSpPr>
          <p:nvPr>
            <p:ph type="body" sz="quarter" idx="32" hasCustomPrompt="1"/>
          </p:nvPr>
        </p:nvSpPr>
        <p:spPr>
          <a:xfrm>
            <a:off x="685800" y="941832"/>
            <a:ext cx="10515600"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5" name="Picture 1" descr="/Users/franky/Documents/huge/Keysight/brandin/powerpoint/- Branding/Frame.svgFrame">
            <a:extLst>
              <a:ext uri="{FF2B5EF4-FFF2-40B4-BE49-F238E27FC236}">
                <a16:creationId xmlns:a16="http://schemas.microsoft.com/office/drawing/2014/main" id="{2D06CFF0-8DC9-7E41-AC40-F94BE31D73AD}"/>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22" name="Text Placeholder 2">
            <a:extLst>
              <a:ext uri="{FF2B5EF4-FFF2-40B4-BE49-F238E27FC236}">
                <a16:creationId xmlns:a16="http://schemas.microsoft.com/office/drawing/2014/main" id="{000BAC10-21FA-674B-9265-1079E58C875C}"/>
              </a:ext>
            </a:extLst>
          </p:cNvPr>
          <p:cNvSpPr>
            <a:spLocks noGrp="1"/>
          </p:cNvSpPr>
          <p:nvPr>
            <p:ph type="body" sz="quarter" idx="33"/>
          </p:nvPr>
        </p:nvSpPr>
        <p:spPr>
          <a:xfrm>
            <a:off x="695104"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87CD4539-19F2-514E-A69E-E54F09AEBF59}"/>
              </a:ext>
            </a:extLst>
          </p:cNvPr>
          <p:cNvSpPr>
            <a:spLocks noGrp="1"/>
          </p:cNvSpPr>
          <p:nvPr>
            <p:ph type="body" sz="quarter" idx="34"/>
          </p:nvPr>
        </p:nvSpPr>
        <p:spPr>
          <a:xfrm>
            <a:off x="42672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8E167795-E8E3-0B4D-94E4-420F0EA6AEB0}"/>
              </a:ext>
            </a:extLst>
          </p:cNvPr>
          <p:cNvSpPr>
            <a:spLocks noGrp="1"/>
          </p:cNvSpPr>
          <p:nvPr>
            <p:ph type="body" sz="quarter" idx="35"/>
          </p:nvPr>
        </p:nvSpPr>
        <p:spPr>
          <a:xfrm>
            <a:off x="78486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E8B1714-0022-450E-9D16-F73732483161}"/>
              </a:ext>
            </a:extLst>
          </p:cNvPr>
          <p:cNvSpPr>
            <a:spLocks noGrp="1"/>
          </p:cNvSpPr>
          <p:nvPr>
            <p:ph type="ftr" sz="quarter" idx="36"/>
          </p:nvPr>
        </p:nvSpPr>
        <p:spPr/>
        <p:txBody>
          <a:bodyPr/>
          <a:lstStyle/>
          <a:p>
            <a:endParaRPr lang="en-US"/>
          </a:p>
        </p:txBody>
      </p:sp>
    </p:spTree>
    <p:extLst>
      <p:ext uri="{BB962C8B-B14F-4D97-AF65-F5344CB8AC3E}">
        <p14:creationId xmlns:p14="http://schemas.microsoft.com/office/powerpoint/2010/main" val="3990033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52">
          <p15:clr>
            <a:srgbClr val="FBAE40"/>
          </p15:clr>
        </p15:guide>
        <p15:guide id="6" orient="horz" pos="4152">
          <p15:clr>
            <a:srgbClr val="FBAE40"/>
          </p15:clr>
        </p15:guide>
        <p15:guide id="7" orient="horz" pos="1224">
          <p15:clr>
            <a:srgbClr val="FBAE40"/>
          </p15:clr>
        </p15:guide>
        <p15:guide id="8" pos="432">
          <p15:clr>
            <a:srgbClr val="FBAE40"/>
          </p15:clr>
        </p15:guide>
        <p15:guide id="9" orient="horz" pos="3360">
          <p15:clr>
            <a:srgbClr val="FBAE40"/>
          </p15:clr>
        </p15:guide>
        <p15:guide id="10" pos="2424">
          <p15:clr>
            <a:srgbClr val="FBAE40"/>
          </p15:clr>
        </p15:guide>
        <p15:guide id="11" pos="2688">
          <p15:clr>
            <a:srgbClr val="FBAE40"/>
          </p15:clr>
        </p15:guide>
        <p15:guide id="12" pos="4680">
          <p15:clr>
            <a:srgbClr val="FBAE40"/>
          </p15:clr>
        </p15:guide>
        <p15:guide id="13" pos="4944">
          <p15:clr>
            <a:srgbClr val="FBAE40"/>
          </p15:clr>
        </p15:guide>
        <p15:guide id="14" orient="horz" pos="76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Photo Background">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39762CA6-FE28-CB4A-9679-A779F7045F6B}"/>
              </a:ext>
            </a:extLst>
          </p:cNvPr>
          <p:cNvSpPr>
            <a:spLocks noGrp="1"/>
          </p:cNvSpPr>
          <p:nvPr>
            <p:ph type="pic" sz="quarter" idx="13"/>
          </p:nvPr>
        </p:nvSpPr>
        <p:spPr>
          <a:xfrm>
            <a:off x="0" y="-542"/>
            <a:ext cx="12192000" cy="6835775"/>
          </a:xfrm>
          <a:prstGeom prst="rect">
            <a:avLst/>
          </a:prstGeom>
        </p:spPr>
        <p:txBody>
          <a:bodyPr/>
          <a:lstStyle>
            <a:lvl1pPr marL="0" indent="0">
              <a:buNone/>
              <a:defRPr/>
            </a:lvl1pPr>
          </a:lstStyle>
          <a:p>
            <a:r>
              <a:rPr lang="en-US"/>
              <a:t>Click icon to add picture</a:t>
            </a:r>
          </a:p>
        </p:txBody>
      </p:sp>
      <p:sp>
        <p:nvSpPr>
          <p:cNvPr id="7" name="Rectangle 10">
            <a:extLst>
              <a:ext uri="{FF2B5EF4-FFF2-40B4-BE49-F238E27FC236}">
                <a16:creationId xmlns:a16="http://schemas.microsoft.com/office/drawing/2014/main" id="{3C698969-5782-7844-892C-FF02731C211C}"/>
              </a:ext>
            </a:extLst>
          </p:cNvPr>
          <p:cNvSpPr/>
          <p:nvPr/>
        </p:nvSpPr>
        <p:spPr>
          <a:xfrm>
            <a:off x="0" y="0"/>
            <a:ext cx="1218895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itle 1">
            <a:extLst>
              <a:ext uri="{FF2B5EF4-FFF2-40B4-BE49-F238E27FC236}">
                <a16:creationId xmlns:a16="http://schemas.microsoft.com/office/drawing/2014/main" id="{2FDCA00A-0B78-6444-90B3-2F7C3529BE6A}"/>
              </a:ext>
            </a:extLst>
          </p:cNvPr>
          <p:cNvSpPr>
            <a:spLocks noGrp="1"/>
          </p:cNvSpPr>
          <p:nvPr>
            <p:ph type="title" hasCustomPrompt="1"/>
          </p:nvPr>
        </p:nvSpPr>
        <p:spPr>
          <a:xfrm>
            <a:off x="853289" y="3187644"/>
            <a:ext cx="10515600" cy="1329595"/>
          </a:xfrm>
          <a:prstGeom prst="rect">
            <a:avLst/>
          </a:prstGeom>
        </p:spPr>
        <p:txBody>
          <a:bodyPr lIns="0" tIns="0" rIns="0" bIns="0" anchor="b" anchorCtr="0"/>
          <a:lstStyle>
            <a:lvl1pPr marL="0" marR="0" indent="0" algn="l" defTabSz="914377"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377"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
        <p:nvSpPr>
          <p:cNvPr id="9" name="Text Placeholder 55">
            <a:extLst>
              <a:ext uri="{FF2B5EF4-FFF2-40B4-BE49-F238E27FC236}">
                <a16:creationId xmlns:a16="http://schemas.microsoft.com/office/drawing/2014/main" id="{25E67E77-32D0-4E4D-8111-2B9C52C2748A}"/>
              </a:ext>
            </a:extLst>
          </p:cNvPr>
          <p:cNvSpPr>
            <a:spLocks noGrp="1"/>
          </p:cNvSpPr>
          <p:nvPr>
            <p:ph type="body" sz="quarter" idx="12" hasCustomPrompt="1"/>
          </p:nvPr>
        </p:nvSpPr>
        <p:spPr>
          <a:xfrm>
            <a:off x="854433" y="5076568"/>
            <a:ext cx="6190488" cy="561491"/>
          </a:xfrm>
          <a:prstGeom prst="rect">
            <a:avLst/>
          </a:prstGeom>
        </p:spPr>
        <p:txBody>
          <a:bodyPr lIns="0" tIns="0" rIns="0" bIns="0">
            <a:noAutofit/>
          </a:bodyPr>
          <a:lstStyle>
            <a:lvl1pPr marL="0" marR="0" indent="0" algn="l" defTabSz="914377"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pic>
        <p:nvPicPr>
          <p:cNvPr id="13" name="Picture 9" descr="Frame">
            <a:extLst>
              <a:ext uri="{FF2B5EF4-FFF2-40B4-BE49-F238E27FC236}">
                <a16:creationId xmlns:a16="http://schemas.microsoft.com/office/drawing/2014/main" id="{4A2703B9-B575-CC41-ADE4-1FAAC7A1E4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9729" y="352425"/>
            <a:ext cx="1253491" cy="219075"/>
          </a:xfrm>
          <a:prstGeom prst="rect">
            <a:avLst/>
          </a:prstGeom>
        </p:spPr>
      </p:pic>
    </p:spTree>
    <p:extLst>
      <p:ext uri="{BB962C8B-B14F-4D97-AF65-F5344CB8AC3E}">
        <p14:creationId xmlns:p14="http://schemas.microsoft.com/office/powerpoint/2010/main" val="3868784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1">
          <p15:clr>
            <a:srgbClr val="FBAE40"/>
          </p15:clr>
        </p15:guide>
        <p15:guide id="5" orient="horz" pos="360">
          <p15:clr>
            <a:srgbClr val="FBAE40"/>
          </p15:clr>
        </p15:guide>
        <p15:guide id="6" orient="horz" pos="3960">
          <p15:clr>
            <a:srgbClr val="FBAE40"/>
          </p15:clr>
        </p15:guide>
        <p15:guide id="7" orient="horz" pos="23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4E7D5292-8D24-405D-9E5D-79D2DD40F684}"/>
              </a:ext>
            </a:extLst>
          </p:cNvPr>
          <p:cNvSpPr>
            <a:spLocks noGrp="1"/>
          </p:cNvSpPr>
          <p:nvPr>
            <p:ph sz="quarter" idx="16"/>
          </p:nvPr>
        </p:nvSpPr>
        <p:spPr>
          <a:xfrm>
            <a:off x="8129016" y="1802869"/>
            <a:ext cx="3611880" cy="447950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4419DE35-D0AB-4348-89C4-2714CF5EEDE7}"/>
              </a:ext>
            </a:extLst>
          </p:cNvPr>
          <p:cNvSpPr>
            <a:spLocks noGrp="1"/>
          </p:cNvSpPr>
          <p:nvPr>
            <p:ph sz="quarter" idx="15"/>
          </p:nvPr>
        </p:nvSpPr>
        <p:spPr>
          <a:xfrm>
            <a:off x="4289299" y="1802424"/>
            <a:ext cx="3611880" cy="447950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2424"/>
            <a:ext cx="3611880" cy="447950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2" y="920556"/>
            <a:ext cx="7453791"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44" lvl="0" indent="-285744" algn="l" defTabSz="914377"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6504F64A-6956-41D3-B0E4-CCC3453A7F77}"/>
              </a:ext>
            </a:extLst>
          </p:cNvPr>
          <p:cNvSpPr>
            <a:spLocks noGrp="1"/>
          </p:cNvSpPr>
          <p:nvPr>
            <p:ph type="ftr" sz="quarter" idx="17"/>
          </p:nvPr>
        </p:nvSpPr>
        <p:spPr/>
        <p:txBody>
          <a:bodyPr/>
          <a:lstStyle/>
          <a:p>
            <a:pPr>
              <a:defRPr/>
            </a:pPr>
            <a:r>
              <a:rPr lang="en-US"/>
              <a:t>5G/6G SystemVue Update</a:t>
            </a:r>
          </a:p>
        </p:txBody>
      </p:sp>
      <p:sp>
        <p:nvSpPr>
          <p:cNvPr id="4" name="Title 3">
            <a:extLst>
              <a:ext uri="{FF2B5EF4-FFF2-40B4-BE49-F238E27FC236}">
                <a16:creationId xmlns:a16="http://schemas.microsoft.com/office/drawing/2014/main" id="{D9030608-2773-46C2-905B-B17C3B831C19}"/>
              </a:ext>
            </a:extLst>
          </p:cNvPr>
          <p:cNvSpPr>
            <a:spLocks noGrp="1"/>
          </p:cNvSpPr>
          <p:nvPr>
            <p:ph type="title" hasCustomPrompt="1"/>
          </p:nvPr>
        </p:nvSpPr>
        <p:spPr/>
        <p:txBody>
          <a:bodyPr/>
          <a:lstStyle>
            <a:lvl1pPr>
              <a:defRPr/>
            </a:lvl1pPr>
          </a:lstStyle>
          <a:p>
            <a:r>
              <a:rPr lang="en-US"/>
              <a:t>Three Column Layout</a:t>
            </a:r>
          </a:p>
        </p:txBody>
      </p:sp>
    </p:spTree>
    <p:extLst>
      <p:ext uri="{BB962C8B-B14F-4D97-AF65-F5344CB8AC3E}">
        <p14:creationId xmlns:p14="http://schemas.microsoft.com/office/powerpoint/2010/main" val="2403457488"/>
      </p:ext>
    </p:extLst>
  </p:cSld>
  <p:clrMapOvr>
    <a:masterClrMapping/>
  </p:clrMapOvr>
  <p:hf sldNum="0"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1" name="Picture 9" descr="Frame">
            <a:extLst>
              <a:ext uri="{FF2B5EF4-FFF2-40B4-BE49-F238E27FC236}">
                <a16:creationId xmlns:a16="http://schemas.microsoft.com/office/drawing/2014/main" id="{02E32ABF-954C-2B41-BDC2-8F5795EC5E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9729" y="352425"/>
            <a:ext cx="1253491" cy="219075"/>
          </a:xfrm>
          <a:prstGeom prst="rect">
            <a:avLst/>
          </a:prstGeom>
        </p:spPr>
      </p:pic>
      <p:sp>
        <p:nvSpPr>
          <p:cNvPr id="14" name="Text Placeholder 55">
            <a:extLst>
              <a:ext uri="{FF2B5EF4-FFF2-40B4-BE49-F238E27FC236}">
                <a16:creationId xmlns:a16="http://schemas.microsoft.com/office/drawing/2014/main" id="{72BE1150-7599-F341-92C3-A04933DFFD07}"/>
              </a:ext>
            </a:extLst>
          </p:cNvPr>
          <p:cNvSpPr>
            <a:spLocks noGrp="1"/>
          </p:cNvSpPr>
          <p:nvPr>
            <p:ph type="body" sz="quarter" idx="12" hasCustomPrompt="1"/>
          </p:nvPr>
        </p:nvSpPr>
        <p:spPr>
          <a:xfrm>
            <a:off x="854433" y="5076568"/>
            <a:ext cx="6190488" cy="561491"/>
          </a:xfrm>
          <a:prstGeom prst="rect">
            <a:avLst/>
          </a:prstGeom>
        </p:spPr>
        <p:txBody>
          <a:bodyPr lIns="0" tIns="0" rIns="0" bIns="0">
            <a:noAutofit/>
          </a:bodyPr>
          <a:lstStyle>
            <a:lvl1pPr marL="0" marR="0" indent="0" algn="l" defTabSz="914377"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sp>
        <p:nvSpPr>
          <p:cNvPr id="8" name="Title 1">
            <a:extLst>
              <a:ext uri="{FF2B5EF4-FFF2-40B4-BE49-F238E27FC236}">
                <a16:creationId xmlns:a16="http://schemas.microsoft.com/office/drawing/2014/main" id="{DDA98C0A-C3E1-9045-AAAE-6F4892A3FD67}"/>
              </a:ext>
            </a:extLst>
          </p:cNvPr>
          <p:cNvSpPr>
            <a:spLocks noGrp="1"/>
          </p:cNvSpPr>
          <p:nvPr>
            <p:ph type="title" hasCustomPrompt="1"/>
          </p:nvPr>
        </p:nvSpPr>
        <p:spPr>
          <a:xfrm>
            <a:off x="853289" y="3187644"/>
            <a:ext cx="10515600" cy="1329595"/>
          </a:xfrm>
          <a:prstGeom prst="rect">
            <a:avLst/>
          </a:prstGeom>
        </p:spPr>
        <p:txBody>
          <a:bodyPr lIns="0" tIns="0" rIns="0" bIns="0" anchor="b" anchorCtr="0"/>
          <a:lstStyle>
            <a:lvl1pPr marL="0" marR="0" indent="0" algn="l" defTabSz="914377"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377"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
        <p:nvSpPr>
          <p:cNvPr id="2" name="Rectangle 1">
            <a:extLst>
              <a:ext uri="{FF2B5EF4-FFF2-40B4-BE49-F238E27FC236}">
                <a16:creationId xmlns:a16="http://schemas.microsoft.com/office/drawing/2014/main" id="{95134E77-08B8-9048-9E65-FC8F726903BF}"/>
              </a:ext>
            </a:extLst>
          </p:cNvPr>
          <p:cNvSpPr/>
          <p:nvPr/>
        </p:nvSpPr>
        <p:spPr>
          <a:xfrm>
            <a:off x="10948085" y="6054813"/>
            <a:ext cx="815547" cy="605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351"/>
          </a:p>
        </p:txBody>
      </p:sp>
    </p:spTree>
    <p:extLst>
      <p:ext uri="{BB962C8B-B14F-4D97-AF65-F5344CB8AC3E}">
        <p14:creationId xmlns:p14="http://schemas.microsoft.com/office/powerpoint/2010/main" val="2260339392"/>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os="3840">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235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Black with Watermark">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76FFF-E9F4-9A4F-A76D-C7C32F700137}"/>
              </a:ext>
            </a:extLst>
          </p:cNvPr>
          <p:cNvSpPr/>
          <p:nvPr/>
        </p:nvSpPr>
        <p:spPr>
          <a:xfrm>
            <a:off x="10948085" y="6054813"/>
            <a:ext cx="815547" cy="605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351"/>
          </a:p>
        </p:txBody>
      </p:sp>
      <p:pic>
        <p:nvPicPr>
          <p:cNvPr id="4" name="Picture 3">
            <a:extLst>
              <a:ext uri="{FF2B5EF4-FFF2-40B4-BE49-F238E27FC236}">
                <a16:creationId xmlns:a16="http://schemas.microsoft.com/office/drawing/2014/main" id="{98C1E1C3-4B8D-0E46-84F5-2CBBCB32F370}"/>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9" descr="Frame">
            <a:extLst>
              <a:ext uri="{FF2B5EF4-FFF2-40B4-BE49-F238E27FC236}">
                <a16:creationId xmlns:a16="http://schemas.microsoft.com/office/drawing/2014/main" id="{02E32ABF-954C-2B41-BDC2-8F5795EC5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729" y="352425"/>
            <a:ext cx="1253491" cy="219075"/>
          </a:xfrm>
          <a:prstGeom prst="rect">
            <a:avLst/>
          </a:prstGeom>
        </p:spPr>
      </p:pic>
      <p:sp>
        <p:nvSpPr>
          <p:cNvPr id="14" name="Text Placeholder 55">
            <a:extLst>
              <a:ext uri="{FF2B5EF4-FFF2-40B4-BE49-F238E27FC236}">
                <a16:creationId xmlns:a16="http://schemas.microsoft.com/office/drawing/2014/main" id="{72BE1150-7599-F341-92C3-A04933DFFD07}"/>
              </a:ext>
            </a:extLst>
          </p:cNvPr>
          <p:cNvSpPr>
            <a:spLocks noGrp="1"/>
          </p:cNvSpPr>
          <p:nvPr>
            <p:ph type="body" sz="quarter" idx="12" hasCustomPrompt="1"/>
          </p:nvPr>
        </p:nvSpPr>
        <p:spPr>
          <a:xfrm>
            <a:off x="854433" y="5076568"/>
            <a:ext cx="6190488" cy="561491"/>
          </a:xfrm>
          <a:prstGeom prst="rect">
            <a:avLst/>
          </a:prstGeom>
        </p:spPr>
        <p:txBody>
          <a:bodyPr lIns="0" tIns="0" rIns="0" bIns="0">
            <a:noAutofit/>
          </a:bodyPr>
          <a:lstStyle>
            <a:lvl1pPr marL="0" marR="0" indent="0" algn="l" defTabSz="914377"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sp>
        <p:nvSpPr>
          <p:cNvPr id="8" name="Title 1">
            <a:extLst>
              <a:ext uri="{FF2B5EF4-FFF2-40B4-BE49-F238E27FC236}">
                <a16:creationId xmlns:a16="http://schemas.microsoft.com/office/drawing/2014/main" id="{DDA98C0A-C3E1-9045-AAAE-6F4892A3FD67}"/>
              </a:ext>
            </a:extLst>
          </p:cNvPr>
          <p:cNvSpPr>
            <a:spLocks noGrp="1"/>
          </p:cNvSpPr>
          <p:nvPr>
            <p:ph type="title" hasCustomPrompt="1"/>
          </p:nvPr>
        </p:nvSpPr>
        <p:spPr>
          <a:xfrm>
            <a:off x="853289" y="3187644"/>
            <a:ext cx="10515600" cy="1329595"/>
          </a:xfrm>
          <a:prstGeom prst="rect">
            <a:avLst/>
          </a:prstGeom>
        </p:spPr>
        <p:txBody>
          <a:bodyPr lIns="0" tIns="0" rIns="0" bIns="0" anchor="b" anchorCtr="0"/>
          <a:lstStyle>
            <a:lvl1pPr marL="0" marR="0" indent="0" algn="l" defTabSz="914377"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377"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Tree>
    <p:extLst>
      <p:ext uri="{BB962C8B-B14F-4D97-AF65-F5344CB8AC3E}">
        <p14:creationId xmlns:p14="http://schemas.microsoft.com/office/powerpoint/2010/main" val="2701174814"/>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os="3840">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235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lide Wave">
    <p:bg>
      <p:bgPr>
        <a:solidFill>
          <a:schemeClr val="bg1"/>
        </a:solidFill>
        <a:effectLst/>
      </p:bgPr>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367A8948-9A9A-C749-98E6-E03CD66873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Picture 18" descr="/Users/franky/Documents/huge/Keysight/brandin/powerpoint/- Branding/Frame.svgFrame">
            <a:extLst>
              <a:ext uri="{FF2B5EF4-FFF2-40B4-BE49-F238E27FC236}">
                <a16:creationId xmlns:a16="http://schemas.microsoft.com/office/drawing/2014/main" id="{B2ACA636-7711-1E45-B595-A50A28F1D56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38200" y="352425"/>
            <a:ext cx="1243331" cy="219075"/>
          </a:xfrm>
          <a:prstGeom prst="rect">
            <a:avLst/>
          </a:prstGeom>
        </p:spPr>
      </p:pic>
      <p:sp>
        <p:nvSpPr>
          <p:cNvPr id="44" name="Title 1">
            <a:extLst>
              <a:ext uri="{FF2B5EF4-FFF2-40B4-BE49-F238E27FC236}">
                <a16:creationId xmlns:a16="http://schemas.microsoft.com/office/drawing/2014/main" id="{1892E4B3-6A67-8743-9A55-704CF219AD27}"/>
              </a:ext>
            </a:extLst>
          </p:cNvPr>
          <p:cNvSpPr>
            <a:spLocks noGrp="1"/>
          </p:cNvSpPr>
          <p:nvPr>
            <p:ph type="title" hasCustomPrompt="1"/>
          </p:nvPr>
        </p:nvSpPr>
        <p:spPr>
          <a:xfrm>
            <a:off x="851276" y="3191677"/>
            <a:ext cx="10515600" cy="1325563"/>
          </a:xfrm>
          <a:prstGeom prst="rect">
            <a:avLst/>
          </a:prstGeom>
        </p:spPr>
        <p:txBody>
          <a:bodyPr lIns="0" tIns="0" rIns="0" bIns="0" anchor="b" anchorCtr="0">
            <a:noAutofit/>
          </a:bodyPr>
          <a:lstStyle>
            <a:lvl1pPr marL="0" marR="0" indent="0" algn="l" defTabSz="914377" rtl="0" eaLnBrk="1" fontAlgn="auto" latinLnBrk="0" hangingPunct="1">
              <a:lnSpc>
                <a:spcPct val="90000"/>
              </a:lnSpc>
              <a:spcBef>
                <a:spcPct val="0"/>
              </a:spcBef>
              <a:spcAft>
                <a:spcPts val="0"/>
              </a:spcAft>
              <a:buClrTx/>
              <a:buSzTx/>
              <a:buFontTx/>
              <a:buNone/>
              <a:tabLst/>
              <a:defRPr sz="4800" b="1" i="0">
                <a:solidFill>
                  <a:schemeClr val="tx1">
                    <a:lumMod val="85000"/>
                    <a:lumOff val="15000"/>
                  </a:schemeClr>
                </a:solidFill>
                <a:latin typeface="Arial" panose="020B0604020202020204" pitchFamily="34" charset="0"/>
                <a:cs typeface="Arial" panose="020B0604020202020204" pitchFamily="34" charset="0"/>
              </a:defRPr>
            </a:lvl1pPr>
          </a:lstStyle>
          <a:p>
            <a:pPr>
              <a:defRPr/>
            </a:pPr>
            <a:r>
              <a:rPr lang="en-US">
                <a:solidFill>
                  <a:schemeClr val="tx1"/>
                </a:solidFill>
              </a:rPr>
              <a:t>Lorem ipsum dolor sit</a:t>
            </a:r>
            <a:br>
              <a:rPr lang="en-US">
                <a:solidFill>
                  <a:schemeClr val="tx1"/>
                </a:solidFill>
              </a:rPr>
            </a:br>
            <a:r>
              <a:rPr lang="en-US" err="1">
                <a:solidFill>
                  <a:schemeClr val="tx1"/>
                </a:solidFill>
              </a:rPr>
              <a:t>consect</a:t>
            </a:r>
            <a:r>
              <a:rPr lang="en-US">
                <a:solidFill>
                  <a:schemeClr val="tx1"/>
                </a:solidFill>
              </a:rPr>
              <a:t> </a:t>
            </a:r>
            <a:r>
              <a:rPr lang="en-US" err="1">
                <a:solidFill>
                  <a:schemeClr val="tx1"/>
                </a:solidFill>
              </a:rPr>
              <a:t>adipiscing</a:t>
            </a:r>
            <a:r>
              <a:rPr lang="en-US">
                <a:solidFill>
                  <a:schemeClr val="tx1"/>
                </a:solidFill>
              </a:rPr>
              <a:t>.</a:t>
            </a:r>
          </a:p>
        </p:txBody>
      </p:sp>
      <p:sp>
        <p:nvSpPr>
          <p:cNvPr id="8" name="Text Placeholder 55">
            <a:extLst>
              <a:ext uri="{FF2B5EF4-FFF2-40B4-BE49-F238E27FC236}">
                <a16:creationId xmlns:a16="http://schemas.microsoft.com/office/drawing/2014/main" id="{C019AF57-8294-7C4C-B419-5DDC88CF7A12}"/>
              </a:ext>
            </a:extLst>
          </p:cNvPr>
          <p:cNvSpPr>
            <a:spLocks noGrp="1"/>
          </p:cNvSpPr>
          <p:nvPr>
            <p:ph type="body" sz="quarter" idx="12" hasCustomPrompt="1"/>
          </p:nvPr>
        </p:nvSpPr>
        <p:spPr>
          <a:xfrm>
            <a:off x="854435" y="5076568"/>
            <a:ext cx="6190428" cy="561491"/>
          </a:xfrm>
          <a:prstGeom prst="rect">
            <a:avLst/>
          </a:prstGeom>
        </p:spPr>
        <p:txBody>
          <a:bodyPr lIns="0" tIns="0" rIns="0" bIns="0">
            <a:noAutofit/>
          </a:bodyPr>
          <a:lstStyle>
            <a:lvl1pPr marL="0" marR="0" indent="0" algn="l" defTabSz="914377"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spTree>
    <p:extLst>
      <p:ext uri="{BB962C8B-B14F-4D97-AF65-F5344CB8AC3E}">
        <p14:creationId xmlns:p14="http://schemas.microsoft.com/office/powerpoint/2010/main" val="1962953480"/>
      </p:ext>
    </p:extLst>
  </p:cSld>
  <p:clrMapOvr>
    <a:masterClrMapping/>
  </p:clrMapOvr>
  <p:extLst>
    <p:ext uri="{DCECCB84-F9BA-43D5-87BE-67443E8EF086}">
      <p15:sldGuideLst xmlns:p15="http://schemas.microsoft.com/office/powerpoint/2012/main">
        <p15:guide id="1" orient="horz" pos="2160">
          <p15:clr>
            <a:srgbClr val="FBAE40"/>
          </p15:clr>
        </p15:guide>
        <p15:guide id="2" pos="4152">
          <p15:clr>
            <a:srgbClr val="FBAE40"/>
          </p15:clr>
        </p15:guide>
        <p15:guide id="3" pos="528">
          <p15:clr>
            <a:srgbClr val="FBAE40"/>
          </p15:clr>
        </p15:guide>
        <p15:guide id="4" pos="7152">
          <p15:clr>
            <a:srgbClr val="FBAE40"/>
          </p15:clr>
        </p15:guide>
        <p15:guide id="5" orient="horz" pos="3960">
          <p15:clr>
            <a:srgbClr val="FBAE40"/>
          </p15:clr>
        </p15:guide>
        <p15:guide id="6" orient="horz" pos="360">
          <p15:clr>
            <a:srgbClr val="FBAE40"/>
          </p15:clr>
        </p15:guide>
        <p15:guide id="7" orient="horz" pos="235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genda White">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6670A71-03FD-284C-90FD-84BB9921C10D}"/>
              </a:ext>
            </a:extLst>
          </p:cNvPr>
          <p:cNvSpPr txBox="1">
            <a:spLocks/>
          </p:cNvSpPr>
          <p:nvPr/>
        </p:nvSpPr>
        <p:spPr>
          <a:xfrm>
            <a:off x="6095999" y="1876527"/>
            <a:ext cx="5275731" cy="371589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lang="en-US" sz="2400">
              <a:ea typeface="+mn-ea"/>
            </a:endParaRPr>
          </a:p>
        </p:txBody>
      </p:sp>
      <p:sp>
        <p:nvSpPr>
          <p:cNvPr id="5" name="Text Placeholder 4">
            <a:extLst>
              <a:ext uri="{FF2B5EF4-FFF2-40B4-BE49-F238E27FC236}">
                <a16:creationId xmlns:a16="http://schemas.microsoft.com/office/drawing/2014/main" id="{E0E50815-B951-FB4F-98C3-6F9C392933A2}"/>
              </a:ext>
            </a:extLst>
          </p:cNvPr>
          <p:cNvSpPr>
            <a:spLocks noGrp="1"/>
          </p:cNvSpPr>
          <p:nvPr>
            <p:ph type="body" sz="quarter" idx="10"/>
          </p:nvPr>
        </p:nvSpPr>
        <p:spPr>
          <a:xfrm>
            <a:off x="6502141" y="1600201"/>
            <a:ext cx="4851659" cy="4008759"/>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7C3EAAB0-E5E4-274A-8E9C-BB2E1EC7A288}"/>
              </a:ext>
            </a:extLst>
          </p:cNvPr>
          <p:cNvSpPr>
            <a:spLocks noGrp="1"/>
          </p:cNvSpPr>
          <p:nvPr>
            <p:ph type="body" sz="quarter" idx="11"/>
          </p:nvPr>
        </p:nvSpPr>
        <p:spPr>
          <a:xfrm>
            <a:off x="694945" y="1600201"/>
            <a:ext cx="4851659" cy="4008759"/>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 descr="/Users/franky/Documents/huge/Keysight/brandin/powerpoint/- Branding/Frame.svgFrame">
            <a:extLst>
              <a:ext uri="{FF2B5EF4-FFF2-40B4-BE49-F238E27FC236}">
                <a16:creationId xmlns:a16="http://schemas.microsoft.com/office/drawing/2014/main" id="{85CFFAC5-B629-C048-8B4E-7EBD0F6B8108}"/>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9" name="Title Placeholder 3">
            <a:extLst>
              <a:ext uri="{FF2B5EF4-FFF2-40B4-BE49-F238E27FC236}">
                <a16:creationId xmlns:a16="http://schemas.microsoft.com/office/drawing/2014/main" id="{C674C98B-3A1C-214D-812E-783315BEF87A}"/>
              </a:ext>
            </a:extLst>
          </p:cNvPr>
          <p:cNvSpPr>
            <a:spLocks noGrp="1"/>
          </p:cNvSpPr>
          <p:nvPr>
            <p:ph type="title"/>
          </p:nvPr>
        </p:nvSpPr>
        <p:spPr>
          <a:xfrm>
            <a:off x="685800" y="548641"/>
            <a:ext cx="10515600" cy="369332"/>
          </a:xfrm>
          <a:prstGeom prst="rect">
            <a:avLst/>
          </a:prstGeom>
        </p:spPr>
        <p:txBody>
          <a:bodyPr vert="horz" lIns="0" tIns="0" rIns="0" bIns="0" rtlCol="0" anchor="b" anchorCtr="0">
            <a:spAutoFit/>
          </a:bodyPr>
          <a:lstStyle/>
          <a:p>
            <a:r>
              <a:rPr lang="en-US"/>
              <a:t>Click to edit Master title style</a:t>
            </a:r>
          </a:p>
        </p:txBody>
      </p:sp>
      <p:sp>
        <p:nvSpPr>
          <p:cNvPr id="2" name="Footer Placeholder 1">
            <a:extLst>
              <a:ext uri="{FF2B5EF4-FFF2-40B4-BE49-F238E27FC236}">
                <a16:creationId xmlns:a16="http://schemas.microsoft.com/office/drawing/2014/main" id="{57BFBCB0-BCA1-4B2F-820E-516C6B7E422E}"/>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44551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80">
          <p15:clr>
            <a:srgbClr val="FBAE40"/>
          </p15:clr>
        </p15:guide>
        <p15:guide id="4" orient="horz" pos="3953">
          <p15:clr>
            <a:srgbClr val="FBAE40"/>
          </p15:clr>
        </p15:guide>
        <p15:guide id="5" pos="7152">
          <p15:clr>
            <a:srgbClr val="FBAE40"/>
          </p15:clr>
        </p15:guide>
        <p15:guide id="6" orient="horz" pos="600">
          <p15:clr>
            <a:srgbClr val="FBAE40"/>
          </p15:clr>
        </p15:guide>
        <p15:guide id="7" pos="432">
          <p15:clr>
            <a:srgbClr val="FBAE40"/>
          </p15:clr>
        </p15:guide>
        <p15:guide id="8" pos="4080">
          <p15:clr>
            <a:srgbClr val="FBAE40"/>
          </p15:clr>
        </p15:guide>
        <p15:guide id="9" orient="horz" pos="1008">
          <p15:clr>
            <a:srgbClr val="FBAE40"/>
          </p15:clr>
        </p15:guide>
        <p15:guide id="10" orient="horz" pos="355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Agenda Option 2">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6670A71-03FD-284C-90FD-84BB9921C10D}"/>
              </a:ext>
            </a:extLst>
          </p:cNvPr>
          <p:cNvSpPr txBox="1">
            <a:spLocks/>
          </p:cNvSpPr>
          <p:nvPr/>
        </p:nvSpPr>
        <p:spPr>
          <a:xfrm>
            <a:off x="6095999" y="1876527"/>
            <a:ext cx="5275731" cy="371589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lang="en-US" sz="2400">
              <a:ea typeface="+mn-ea"/>
            </a:endParaRPr>
          </a:p>
        </p:txBody>
      </p:sp>
      <p:sp>
        <p:nvSpPr>
          <p:cNvPr id="8" name="Text Placeholder 4">
            <a:extLst>
              <a:ext uri="{FF2B5EF4-FFF2-40B4-BE49-F238E27FC236}">
                <a16:creationId xmlns:a16="http://schemas.microsoft.com/office/drawing/2014/main" id="{7C3EAAB0-E5E4-274A-8E9C-BB2E1EC7A288}"/>
              </a:ext>
            </a:extLst>
          </p:cNvPr>
          <p:cNvSpPr>
            <a:spLocks noGrp="1"/>
          </p:cNvSpPr>
          <p:nvPr>
            <p:ph type="body" sz="quarter" idx="11"/>
          </p:nvPr>
        </p:nvSpPr>
        <p:spPr>
          <a:xfrm>
            <a:off x="694945" y="1600201"/>
            <a:ext cx="10526428" cy="4008759"/>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 descr="/Users/franky/Documents/huge/Keysight/brandin/powerpoint/- Branding/Frame.svgFrame">
            <a:extLst>
              <a:ext uri="{FF2B5EF4-FFF2-40B4-BE49-F238E27FC236}">
                <a16:creationId xmlns:a16="http://schemas.microsoft.com/office/drawing/2014/main" id="{85CFFAC5-B629-C048-8B4E-7EBD0F6B8108}"/>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7" name="Text Placeholder 28">
            <a:extLst>
              <a:ext uri="{FF2B5EF4-FFF2-40B4-BE49-F238E27FC236}">
                <a16:creationId xmlns:a16="http://schemas.microsoft.com/office/drawing/2014/main" id="{4E447793-F4F4-1F42-8DA4-7DBF53783836}"/>
              </a:ext>
            </a:extLst>
          </p:cNvPr>
          <p:cNvSpPr>
            <a:spLocks noGrp="1"/>
          </p:cNvSpPr>
          <p:nvPr>
            <p:ph type="body" sz="quarter" idx="32" hasCustomPrompt="1"/>
          </p:nvPr>
        </p:nvSpPr>
        <p:spPr>
          <a:xfrm>
            <a:off x="685800" y="941832"/>
            <a:ext cx="10515600"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9" name="Title Placeholder 3">
            <a:extLst>
              <a:ext uri="{FF2B5EF4-FFF2-40B4-BE49-F238E27FC236}">
                <a16:creationId xmlns:a16="http://schemas.microsoft.com/office/drawing/2014/main" id="{4397E0C2-1A0E-7B45-B246-01690FB52400}"/>
              </a:ext>
            </a:extLst>
          </p:cNvPr>
          <p:cNvSpPr>
            <a:spLocks noGrp="1"/>
          </p:cNvSpPr>
          <p:nvPr>
            <p:ph type="title"/>
          </p:nvPr>
        </p:nvSpPr>
        <p:spPr>
          <a:xfrm>
            <a:off x="685800" y="548641"/>
            <a:ext cx="10515600" cy="369332"/>
          </a:xfrm>
          <a:prstGeom prst="rect">
            <a:avLst/>
          </a:prstGeom>
        </p:spPr>
        <p:txBody>
          <a:bodyPr vert="horz" lIns="0" tIns="0" rIns="0" bIns="0" rtlCol="0" anchor="t" anchorCtr="0">
            <a:spAutoFit/>
          </a:bodyPr>
          <a:lstStyle/>
          <a:p>
            <a:r>
              <a:rPr lang="en-US"/>
              <a:t>Click to edit Master title style</a:t>
            </a:r>
          </a:p>
        </p:txBody>
      </p:sp>
      <p:sp>
        <p:nvSpPr>
          <p:cNvPr id="2" name="Footer Placeholder 1">
            <a:extLst>
              <a:ext uri="{FF2B5EF4-FFF2-40B4-BE49-F238E27FC236}">
                <a16:creationId xmlns:a16="http://schemas.microsoft.com/office/drawing/2014/main" id="{E182CB0D-FCAC-4933-B205-18037BD73659}"/>
              </a:ext>
            </a:extLst>
          </p:cNvPr>
          <p:cNvSpPr>
            <a:spLocks noGrp="1"/>
          </p:cNvSpPr>
          <p:nvPr>
            <p:ph type="ftr" sz="quarter" idx="33"/>
          </p:nvPr>
        </p:nvSpPr>
        <p:spPr/>
        <p:txBody>
          <a:bodyPr/>
          <a:lstStyle/>
          <a:p>
            <a:endParaRPr lang="en-US"/>
          </a:p>
        </p:txBody>
      </p:sp>
    </p:spTree>
    <p:extLst>
      <p:ext uri="{BB962C8B-B14F-4D97-AF65-F5344CB8AC3E}">
        <p14:creationId xmlns:p14="http://schemas.microsoft.com/office/powerpoint/2010/main" val="3107334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80">
          <p15:clr>
            <a:srgbClr val="FBAE40"/>
          </p15:clr>
        </p15:guide>
        <p15:guide id="4" orient="horz" pos="3953">
          <p15:clr>
            <a:srgbClr val="FBAE40"/>
          </p15:clr>
        </p15:guide>
        <p15:guide id="5" pos="7152">
          <p15:clr>
            <a:srgbClr val="FBAE40"/>
          </p15:clr>
        </p15:guide>
        <p15:guide id="6" orient="horz" pos="600">
          <p15:clr>
            <a:srgbClr val="FBAE40"/>
          </p15:clr>
        </p15:guide>
        <p15:guide id="7" pos="432">
          <p15:clr>
            <a:srgbClr val="FBAE40"/>
          </p15:clr>
        </p15:guide>
        <p15:guide id="8" pos="4080">
          <p15:clr>
            <a:srgbClr val="FBAE40"/>
          </p15:clr>
        </p15:guide>
        <p15:guide id="9" orient="horz" pos="1008">
          <p15:clr>
            <a:srgbClr val="FBAE40"/>
          </p15:clr>
        </p15:guide>
        <p15:guide id="10" orient="horz" pos="355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ondary Divider Wave Black">
    <p:bg>
      <p:bgPr>
        <a:solidFill>
          <a:schemeClr val="tx1"/>
        </a:solidFill>
        <a:effectLst/>
      </p:bgPr>
    </p:bg>
    <p:spTree>
      <p:nvGrpSpPr>
        <p:cNvPr id="1" name=""/>
        <p:cNvGrpSpPr/>
        <p:nvPr/>
      </p:nvGrpSpPr>
      <p:grpSpPr>
        <a:xfrm>
          <a:off x="0" y="0"/>
          <a:ext cx="0" cy="0"/>
          <a:chOff x="0" y="0"/>
          <a:chExt cx="0" cy="0"/>
        </a:xfrm>
      </p:grpSpPr>
      <p:pic>
        <p:nvPicPr>
          <p:cNvPr id="27" name="Picture 26" descr="A picture containing shape&#10;&#10;Description automatically generated">
            <a:extLst>
              <a:ext uri="{FF2B5EF4-FFF2-40B4-BE49-F238E27FC236}">
                <a16:creationId xmlns:a16="http://schemas.microsoft.com/office/drawing/2014/main" id="{34A7F196-5670-AD4E-BF48-11F2AB93F4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Title 1">
            <a:extLst>
              <a:ext uri="{FF2B5EF4-FFF2-40B4-BE49-F238E27FC236}">
                <a16:creationId xmlns:a16="http://schemas.microsoft.com/office/drawing/2014/main" id="{913F8298-BACD-5E41-AEE5-78D60F8441B1}"/>
              </a:ext>
            </a:extLst>
          </p:cNvPr>
          <p:cNvSpPr>
            <a:spLocks noGrp="1"/>
          </p:cNvSpPr>
          <p:nvPr>
            <p:ph type="title" hasCustomPrompt="1"/>
          </p:nvPr>
        </p:nvSpPr>
        <p:spPr>
          <a:xfrm>
            <a:off x="850393" y="593913"/>
            <a:ext cx="9553903" cy="1107996"/>
          </a:xfrm>
          <a:prstGeom prst="rect">
            <a:avLst/>
          </a:prstGeom>
        </p:spPr>
        <p:txBody>
          <a:bodyPr lIns="0" tIns="0" rIns="0" bIns="0" anchor="b" anchorCtr="0"/>
          <a:lstStyle>
            <a:lvl1pPr marL="0" marR="0" indent="0" algn="l" defTabSz="914377"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377"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Tree>
    <p:extLst>
      <p:ext uri="{BB962C8B-B14F-4D97-AF65-F5344CB8AC3E}">
        <p14:creationId xmlns:p14="http://schemas.microsoft.com/office/powerpoint/2010/main" val="299223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orient="horz" pos="360">
          <p15:clr>
            <a:srgbClr val="FBAE40"/>
          </p15:clr>
        </p15:guide>
        <p15:guide id="5" orient="horz" pos="3960">
          <p15:clr>
            <a:srgbClr val="FBAE40"/>
          </p15:clr>
        </p15:guide>
        <p15:guide id="6" pos="7152">
          <p15:clr>
            <a:srgbClr val="FBAE40"/>
          </p15:clr>
        </p15:guide>
        <p15:guide id="7" orient="horz" pos="64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condary Divider Wave Whit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B3DCC914-95DC-B04F-BDCE-923C4DCE77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Title 1">
            <a:extLst>
              <a:ext uri="{FF2B5EF4-FFF2-40B4-BE49-F238E27FC236}">
                <a16:creationId xmlns:a16="http://schemas.microsoft.com/office/drawing/2014/main" id="{913F8298-BACD-5E41-AEE5-78D60F8441B1}"/>
              </a:ext>
            </a:extLst>
          </p:cNvPr>
          <p:cNvSpPr>
            <a:spLocks noGrp="1"/>
          </p:cNvSpPr>
          <p:nvPr>
            <p:ph type="title" hasCustomPrompt="1"/>
          </p:nvPr>
        </p:nvSpPr>
        <p:spPr>
          <a:xfrm>
            <a:off x="851803" y="376346"/>
            <a:ext cx="9555480" cy="1325563"/>
          </a:xfrm>
          <a:prstGeom prst="rect">
            <a:avLst/>
          </a:prstGeom>
        </p:spPr>
        <p:txBody>
          <a:bodyPr lIns="0" tIns="0" rIns="0" bIns="0" anchor="b" anchorCtr="0">
            <a:normAutofit/>
          </a:bodyPr>
          <a:lstStyle>
            <a:lvl1pPr marL="0" marR="0" indent="0" algn="l" defTabSz="914377" rtl="0" eaLnBrk="1" fontAlgn="auto" latinLnBrk="0" hangingPunct="1">
              <a:lnSpc>
                <a:spcPct val="100000"/>
              </a:lnSpc>
              <a:spcBef>
                <a:spcPts val="0"/>
              </a:spcBef>
              <a:spcAft>
                <a:spcPts val="0"/>
              </a:spcAft>
              <a:buClrTx/>
              <a:buSzTx/>
              <a:buFontTx/>
              <a:buNone/>
              <a:tabLst/>
              <a:defRPr lang="en-US" sz="4000" dirty="0">
                <a:solidFill>
                  <a:schemeClr val="tx1">
                    <a:lumMod val="85000"/>
                    <a:lumOff val="15000"/>
                  </a:schemeClr>
                </a:solidFill>
              </a:defRPr>
            </a:lvl1pPr>
          </a:lstStyle>
          <a:p>
            <a:pPr>
              <a:lnSpc>
                <a:spcPct val="90000"/>
              </a:lnSpc>
              <a:defRPr/>
            </a:pPr>
            <a:r>
              <a:rPr lang="en-US">
                <a:solidFill>
                  <a:schemeClr val="tx1"/>
                </a:solidFill>
              </a:rPr>
              <a:t>Lorem ipsum dolor sit</a:t>
            </a:r>
            <a:br>
              <a:rPr lang="en-US">
                <a:solidFill>
                  <a:schemeClr val="tx1"/>
                </a:solidFill>
              </a:rPr>
            </a:br>
            <a:r>
              <a:rPr lang="en-US" err="1">
                <a:solidFill>
                  <a:schemeClr val="tx1"/>
                </a:solidFill>
              </a:rPr>
              <a:t>consect</a:t>
            </a:r>
            <a:r>
              <a:rPr lang="en-US">
                <a:solidFill>
                  <a:schemeClr val="tx1"/>
                </a:solidFill>
              </a:rPr>
              <a:t> </a:t>
            </a:r>
            <a:r>
              <a:rPr lang="en-US" err="1">
                <a:solidFill>
                  <a:schemeClr val="tx1"/>
                </a:solidFill>
              </a:rPr>
              <a:t>adipiscing</a:t>
            </a:r>
            <a:r>
              <a:rPr lang="en-US">
                <a:solidFill>
                  <a:schemeClr val="tx1"/>
                </a:solidFill>
              </a:rPr>
              <a:t>.</a:t>
            </a:r>
            <a:endParaRPr lang="en-US">
              <a:solidFill>
                <a:schemeClr val="tx1"/>
              </a:solidFill>
              <a:ea typeface="+mn-ea"/>
            </a:endParaRPr>
          </a:p>
        </p:txBody>
      </p:sp>
    </p:spTree>
    <p:extLst>
      <p:ext uri="{BB962C8B-B14F-4D97-AF65-F5344CB8AC3E}">
        <p14:creationId xmlns:p14="http://schemas.microsoft.com/office/powerpoint/2010/main" val="137090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648">
          <p15:clr>
            <a:srgbClr val="FBAE40"/>
          </p15:clr>
        </p15:guide>
        <p15:guide id="8" pos="645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 column graphic">
    <p:spTree>
      <p:nvGrpSpPr>
        <p:cNvPr id="1" name=""/>
        <p:cNvGrpSpPr/>
        <p:nvPr/>
      </p:nvGrpSpPr>
      <p:grpSpPr>
        <a:xfrm>
          <a:off x="0" y="0"/>
          <a:ext cx="0" cy="0"/>
          <a:chOff x="0" y="0"/>
          <a:chExt cx="0" cy="0"/>
        </a:xfrm>
      </p:grpSpPr>
      <p:pic>
        <p:nvPicPr>
          <p:cNvPr id="7" name="Picture 1" descr="/Users/franky/Documents/huge/Keysight/brandin/powerpoint/- Branding/Frame.svgFrame">
            <a:extLst>
              <a:ext uri="{FF2B5EF4-FFF2-40B4-BE49-F238E27FC236}">
                <a16:creationId xmlns:a16="http://schemas.microsoft.com/office/drawing/2014/main" id="{1191548F-C037-D647-ACC2-6080DD579132}"/>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14" name="Text Placeholder 28">
            <a:extLst>
              <a:ext uri="{FF2B5EF4-FFF2-40B4-BE49-F238E27FC236}">
                <a16:creationId xmlns:a16="http://schemas.microsoft.com/office/drawing/2014/main" id="{E4B21DCD-7B35-9343-AFE7-EA8C4A634571}"/>
              </a:ext>
            </a:extLst>
          </p:cNvPr>
          <p:cNvSpPr>
            <a:spLocks noGrp="1"/>
          </p:cNvSpPr>
          <p:nvPr>
            <p:ph type="body" sz="quarter" idx="32" hasCustomPrompt="1"/>
          </p:nvPr>
        </p:nvSpPr>
        <p:spPr>
          <a:xfrm>
            <a:off x="685800" y="941832"/>
            <a:ext cx="10515600"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12" name="Title Placeholder 3">
            <a:extLst>
              <a:ext uri="{FF2B5EF4-FFF2-40B4-BE49-F238E27FC236}">
                <a16:creationId xmlns:a16="http://schemas.microsoft.com/office/drawing/2014/main" id="{11FF4F54-F7FD-DD43-9035-9F3CA2957506}"/>
              </a:ext>
            </a:extLst>
          </p:cNvPr>
          <p:cNvSpPr>
            <a:spLocks noGrp="1"/>
          </p:cNvSpPr>
          <p:nvPr>
            <p:ph type="title"/>
          </p:nvPr>
        </p:nvSpPr>
        <p:spPr>
          <a:xfrm>
            <a:off x="685800" y="548641"/>
            <a:ext cx="10515600" cy="369332"/>
          </a:xfrm>
          <a:prstGeom prst="rect">
            <a:avLst/>
          </a:prstGeom>
        </p:spPr>
        <p:txBody>
          <a:bodyPr vert="horz" wrap="square" lIns="0" tIns="0" rIns="0" bIns="0" rtlCol="0" anchor="t" anchorCtr="0">
            <a:spAutoFit/>
          </a:bodyPr>
          <a:lstStyle/>
          <a:p>
            <a:r>
              <a:rPr lang="en-US"/>
              <a:t>Click to edit Master title style</a:t>
            </a:r>
          </a:p>
        </p:txBody>
      </p:sp>
      <p:sp>
        <p:nvSpPr>
          <p:cNvPr id="4" name="Content Placeholder 3">
            <a:extLst>
              <a:ext uri="{FF2B5EF4-FFF2-40B4-BE49-F238E27FC236}">
                <a16:creationId xmlns:a16="http://schemas.microsoft.com/office/drawing/2014/main" id="{41328E68-FAFD-4459-B320-6AE6F3BB7917}"/>
              </a:ext>
            </a:extLst>
          </p:cNvPr>
          <p:cNvSpPr>
            <a:spLocks noGrp="1"/>
          </p:cNvSpPr>
          <p:nvPr>
            <p:ph sz="quarter" idx="34"/>
          </p:nvPr>
        </p:nvSpPr>
        <p:spPr>
          <a:xfrm>
            <a:off x="694944" y="1957388"/>
            <a:ext cx="10643616" cy="3785616"/>
          </a:xfrm>
          <a:prstGeom prst="rect">
            <a:avLst/>
          </a:prstGeom>
        </p:spPr>
        <p:txBody>
          <a:bodyPr lIns="0"/>
          <a:lstStyle>
            <a:lvl1pPr marL="182875" indent="-182875">
              <a:defRPr lang="en-US" sz="2000" kern="1200" dirty="0" smtClean="0">
                <a:solidFill>
                  <a:schemeClr val="tx1">
                    <a:lumMod val="85000"/>
                    <a:lumOff val="15000"/>
                  </a:schemeClr>
                </a:solidFill>
                <a:latin typeface="+mn-lt"/>
                <a:ea typeface="+mn-ea"/>
                <a:cs typeface="+mn-cs"/>
              </a:defRPr>
            </a:lvl1pPr>
            <a:lvl2pPr marL="365751" indent="-182875">
              <a:defRPr lang="en-US" sz="1800" kern="1200" dirty="0" smtClean="0">
                <a:solidFill>
                  <a:schemeClr val="tx1">
                    <a:lumMod val="85000"/>
                    <a:lumOff val="15000"/>
                  </a:schemeClr>
                </a:solidFill>
                <a:latin typeface="+mn-lt"/>
                <a:ea typeface="+mn-ea"/>
                <a:cs typeface="+mn-cs"/>
              </a:defRPr>
            </a:lvl2pPr>
            <a:lvl3pPr marL="530339" indent="-164588">
              <a:defRPr lang="en-US" sz="1600" kern="1200" spc="0" dirty="0" smtClean="0">
                <a:solidFill>
                  <a:schemeClr val="tx1">
                    <a:lumMod val="85000"/>
                    <a:lumOff val="15000"/>
                  </a:schemeClr>
                </a:solidFill>
                <a:latin typeface="+mn-lt"/>
                <a:ea typeface="+mn-ea"/>
                <a:cs typeface="+mn-cs"/>
              </a:defRPr>
            </a:lvl3pPr>
            <a:lvl4pPr marL="687371" indent="-171446">
              <a:defRPr lang="en-US" sz="1400" b="0" kern="1200" cap="none" spc="0" baseline="0" dirty="0" smtClean="0">
                <a:solidFill>
                  <a:schemeClr val="tx1">
                    <a:lumMod val="85000"/>
                    <a:lumOff val="15000"/>
                  </a:schemeClr>
                </a:solidFill>
                <a:latin typeface="+mn-lt"/>
                <a:ea typeface="+mn-ea"/>
                <a:cs typeface="+mn-cs"/>
              </a:defRPr>
            </a:lvl4pPr>
            <a:lvl5pPr marL="858816" indent="-171446">
              <a:defRPr lang="en-US" sz="1200" b="0" kern="1200" cap="none" spc="0" baseline="0" dirty="0">
                <a:solidFill>
                  <a:schemeClr val="tx1">
                    <a:lumMod val="85000"/>
                    <a:lumOff val="15000"/>
                  </a:schemeClr>
                </a:solidFill>
                <a:latin typeface="+mn-lt"/>
                <a:ea typeface="+mn-ea"/>
                <a:cs typeface="+mn-cs"/>
              </a:defRPr>
            </a:lvl5pPr>
          </a:lstStyle>
          <a:p>
            <a:pPr marL="182875" lvl="0" indent="-182875" algn="l" defTabSz="914377" rtl="0" eaLnBrk="1" latinLnBrk="0" hangingPunct="1">
              <a:lnSpc>
                <a:spcPct val="100000"/>
              </a:lnSpc>
              <a:spcBef>
                <a:spcPts val="1000"/>
              </a:spcBef>
              <a:buClr>
                <a:schemeClr val="tx1">
                  <a:lumMod val="85000"/>
                  <a:lumOff val="15000"/>
                </a:schemeClr>
              </a:buClr>
              <a:buFont typeface="Arial" panose="020B0604020202020204" pitchFamily="34" charset="0"/>
              <a:buChar char="•"/>
            </a:pPr>
            <a:r>
              <a:rPr lang="en-US"/>
              <a:t>Click to edit Master text styles</a:t>
            </a:r>
          </a:p>
          <a:p>
            <a:pPr marL="182875" lvl="1" indent="-182875" algn="l" defTabSz="914377" rtl="0" eaLnBrk="1" latinLnBrk="0" hangingPunct="1">
              <a:lnSpc>
                <a:spcPct val="100000"/>
              </a:lnSpc>
              <a:spcBef>
                <a:spcPts val="1000"/>
              </a:spcBef>
              <a:buClr>
                <a:schemeClr val="tx1">
                  <a:lumMod val="85000"/>
                  <a:lumOff val="15000"/>
                </a:schemeClr>
              </a:buClr>
              <a:buFont typeface="Arial" panose="020B0604020202020204" pitchFamily="34" charset="0"/>
              <a:buChar char="•"/>
            </a:pPr>
            <a:r>
              <a:rPr lang="en-US"/>
              <a:t>Second level</a:t>
            </a:r>
          </a:p>
          <a:p>
            <a:pPr marL="182875" lvl="2" indent="-182875" algn="l" defTabSz="914377" rtl="0" eaLnBrk="1" latinLnBrk="0" hangingPunct="1">
              <a:lnSpc>
                <a:spcPct val="100000"/>
              </a:lnSpc>
              <a:spcBef>
                <a:spcPts val="1000"/>
              </a:spcBef>
              <a:buClr>
                <a:schemeClr val="tx1">
                  <a:lumMod val="85000"/>
                  <a:lumOff val="15000"/>
                </a:schemeClr>
              </a:buClr>
              <a:buFont typeface="Arial" panose="020B0604020202020204" pitchFamily="34" charset="0"/>
              <a:buChar char="•"/>
            </a:pPr>
            <a:r>
              <a:rPr lang="en-US"/>
              <a:t>Third level</a:t>
            </a:r>
          </a:p>
          <a:p>
            <a:pPr marL="182875" lvl="3" indent="-182875" algn="l" defTabSz="914377" rtl="0" eaLnBrk="1" latinLnBrk="0" hangingPunct="1">
              <a:lnSpc>
                <a:spcPct val="100000"/>
              </a:lnSpc>
              <a:spcBef>
                <a:spcPts val="1000"/>
              </a:spcBef>
              <a:buClr>
                <a:schemeClr val="tx1">
                  <a:lumMod val="85000"/>
                  <a:lumOff val="15000"/>
                </a:schemeClr>
              </a:buClr>
              <a:buFont typeface="Arial" panose="020B0604020202020204" pitchFamily="34" charset="0"/>
              <a:buChar char="•"/>
            </a:pPr>
            <a:r>
              <a:rPr lang="en-US"/>
              <a:t>Fourth level</a:t>
            </a:r>
          </a:p>
          <a:p>
            <a:pPr marL="182875" lvl="4" indent="-182875" algn="l" defTabSz="914377" rtl="0" eaLnBrk="1" latinLnBrk="0" hangingPunct="1">
              <a:lnSpc>
                <a:spcPct val="100000"/>
              </a:lnSpc>
              <a:spcBef>
                <a:spcPts val="1000"/>
              </a:spcBef>
              <a:buClr>
                <a:schemeClr val="tx1">
                  <a:lumMod val="85000"/>
                  <a:lumOff val="15000"/>
                </a:schemeClr>
              </a:buClr>
              <a:buFont typeface="Arial" panose="020B0604020202020204" pitchFamily="34" charset="0"/>
              <a:buChar char="•"/>
            </a:pPr>
            <a:r>
              <a:rPr lang="en-US"/>
              <a:t>Fifth level</a:t>
            </a:r>
          </a:p>
        </p:txBody>
      </p:sp>
      <p:sp>
        <p:nvSpPr>
          <p:cNvPr id="2" name="Footer Placeholder 1">
            <a:extLst>
              <a:ext uri="{FF2B5EF4-FFF2-40B4-BE49-F238E27FC236}">
                <a16:creationId xmlns:a16="http://schemas.microsoft.com/office/drawing/2014/main" id="{27E97B28-9F0A-426D-88B2-B1AB907B8220}"/>
              </a:ext>
            </a:extLst>
          </p:cNvPr>
          <p:cNvSpPr>
            <a:spLocks noGrp="1"/>
          </p:cNvSpPr>
          <p:nvPr>
            <p:ph type="ftr" sz="quarter" idx="35"/>
          </p:nvPr>
        </p:nvSpPr>
        <p:spPr/>
        <p:txBody>
          <a:bodyPr/>
          <a:lstStyle/>
          <a:p>
            <a:endParaRPr lang="en-US"/>
          </a:p>
        </p:txBody>
      </p:sp>
    </p:spTree>
    <p:extLst>
      <p:ext uri="{BB962C8B-B14F-4D97-AF65-F5344CB8AC3E}">
        <p14:creationId xmlns:p14="http://schemas.microsoft.com/office/powerpoint/2010/main" val="8361995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4152">
          <p15:clr>
            <a:srgbClr val="FBAE40"/>
          </p15:clr>
        </p15:guide>
        <p15:guide id="6" orient="horz" pos="528">
          <p15:clr>
            <a:srgbClr val="FBAE40"/>
          </p15:clr>
        </p15:guide>
        <p15:guide id="7" orient="horz" pos="1224">
          <p15:clr>
            <a:srgbClr val="FBAE40"/>
          </p15:clr>
        </p15:guide>
        <p15:guide id="8" orient="horz" pos="3624">
          <p15:clr>
            <a:srgbClr val="FBAE40"/>
          </p15:clr>
        </p15:guide>
        <p15:guide id="9" pos="432">
          <p15:clr>
            <a:srgbClr val="FBAE40"/>
          </p15:clr>
        </p15:guide>
        <p15:guide id="10" orient="horz" pos="768">
          <p15:clr>
            <a:srgbClr val="FBAE40"/>
          </p15:clr>
        </p15:guide>
        <p15:guide id="11" orient="horz" pos="100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ondary Divider Photo A">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4DE330-0E0A-6D4B-B75E-54639A746306}"/>
              </a:ext>
            </a:extLst>
          </p:cNvPr>
          <p:cNvCxnSpPr>
            <a:cxnSpLocks/>
          </p:cNvCxnSpPr>
          <p:nvPr/>
        </p:nvCxnSpPr>
        <p:spPr>
          <a:xfrm>
            <a:off x="2" y="3656331"/>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37">
            <a:extLst>
              <a:ext uri="{FF2B5EF4-FFF2-40B4-BE49-F238E27FC236}">
                <a16:creationId xmlns:a16="http://schemas.microsoft.com/office/drawing/2014/main" id="{21BAC790-613F-D74E-B917-79BCD2C2A3D7}"/>
              </a:ext>
            </a:extLst>
          </p:cNvPr>
          <p:cNvSpPr>
            <a:spLocks noGrp="1"/>
          </p:cNvSpPr>
          <p:nvPr>
            <p:ph type="body" sz="quarter" idx="14" hasCustomPrompt="1"/>
          </p:nvPr>
        </p:nvSpPr>
        <p:spPr>
          <a:xfrm>
            <a:off x="679594" y="3968803"/>
            <a:ext cx="4173855" cy="1612900"/>
          </a:xfrm>
          <a:prstGeom prst="rect">
            <a:avLst/>
          </a:prstGeom>
        </p:spPr>
        <p:txBody>
          <a:bodyPr lIns="0" tIns="0" rIns="0" bIns="0">
            <a:normAutofit/>
          </a:bodyPr>
          <a:lstStyle>
            <a:lvl1pPr marL="0" marR="0" indent="0" algn="l" defTabSz="914377"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Subheadline</a:t>
            </a:r>
            <a:r>
              <a:rPr lang="en-US">
                <a:latin typeface="Arial" panose="020B0604020202020204" pitchFamily="34" charset="0"/>
                <a:cs typeface="Arial" panose="020B0604020202020204" pitchFamily="34" charset="0"/>
              </a:rPr>
              <a:t>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 Placeholder 29">
            <a:extLst>
              <a:ext uri="{FF2B5EF4-FFF2-40B4-BE49-F238E27FC236}">
                <a16:creationId xmlns:a16="http://schemas.microsoft.com/office/drawing/2014/main" id="{18BE65ED-2C42-6C45-87F0-5DB87CD9CA63}"/>
              </a:ext>
            </a:extLst>
          </p:cNvPr>
          <p:cNvSpPr>
            <a:spLocks noGrp="1"/>
          </p:cNvSpPr>
          <p:nvPr>
            <p:ph type="body" sz="quarter" idx="15" hasCustomPrompt="1"/>
          </p:nvPr>
        </p:nvSpPr>
        <p:spPr>
          <a:xfrm>
            <a:off x="679594"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pic>
        <p:nvPicPr>
          <p:cNvPr id="16" name="Picture 1" descr="/Users/franky/Documents/huge/Keysight/brandin/powerpoint/- Branding/Frame.svgFrame">
            <a:extLst>
              <a:ext uri="{FF2B5EF4-FFF2-40B4-BE49-F238E27FC236}">
                <a16:creationId xmlns:a16="http://schemas.microsoft.com/office/drawing/2014/main" id="{034C2E59-271D-6C4A-8038-E9E044A69E4C}"/>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7" name="Picture Placeholder 12">
            <a:extLst>
              <a:ext uri="{FF2B5EF4-FFF2-40B4-BE49-F238E27FC236}">
                <a16:creationId xmlns:a16="http://schemas.microsoft.com/office/drawing/2014/main" id="{380FA0B4-F59B-B04C-A69B-D46E237F6706}"/>
              </a:ext>
            </a:extLst>
          </p:cNvPr>
          <p:cNvSpPr>
            <a:spLocks noGrp="1"/>
          </p:cNvSpPr>
          <p:nvPr>
            <p:ph type="pic" sz="quarter" idx="10"/>
          </p:nvPr>
        </p:nvSpPr>
        <p:spPr>
          <a:xfrm>
            <a:off x="6096002" y="0"/>
            <a:ext cx="6095999"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602155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51">
          <p15:clr>
            <a:srgbClr val="FBAE40"/>
          </p15:clr>
        </p15:guide>
        <p15:guide id="5" orient="horz" pos="4056">
          <p15:clr>
            <a:srgbClr val="FBAE40"/>
          </p15:clr>
        </p15:guide>
        <p15:guide id="6" orient="horz" pos="360">
          <p15:clr>
            <a:srgbClr val="FBAE40"/>
          </p15:clr>
        </p15:guide>
        <p15:guide id="7" pos="43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ondary Divider Photo B">
    <p:spTree>
      <p:nvGrpSpPr>
        <p:cNvPr id="1" name=""/>
        <p:cNvGrpSpPr/>
        <p:nvPr/>
      </p:nvGrpSpPr>
      <p:grpSpPr>
        <a:xfrm>
          <a:off x="0" y="0"/>
          <a:ext cx="0" cy="0"/>
          <a:chOff x="0" y="0"/>
          <a:chExt cx="0" cy="0"/>
        </a:xfrm>
      </p:grpSpPr>
      <p:sp>
        <p:nvSpPr>
          <p:cNvPr id="7" name="Rectangles 5">
            <a:extLst>
              <a:ext uri="{FF2B5EF4-FFF2-40B4-BE49-F238E27FC236}">
                <a16:creationId xmlns:a16="http://schemas.microsoft.com/office/drawing/2014/main" id="{601A91B5-142C-EF44-8BD1-D428B4550377}"/>
              </a:ext>
            </a:extLst>
          </p:cNvPr>
          <p:cNvSpPr/>
          <p:nvPr/>
        </p:nvSpPr>
        <p:spPr>
          <a:xfrm>
            <a:off x="9220200" y="0"/>
            <a:ext cx="29718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Picture Placeholder 12">
            <a:extLst>
              <a:ext uri="{FF2B5EF4-FFF2-40B4-BE49-F238E27FC236}">
                <a16:creationId xmlns:a16="http://schemas.microsoft.com/office/drawing/2014/main" id="{E0CC39BC-F710-1546-ACFA-0E43B5E79B42}"/>
              </a:ext>
            </a:extLst>
          </p:cNvPr>
          <p:cNvSpPr>
            <a:spLocks noGrp="1"/>
          </p:cNvSpPr>
          <p:nvPr>
            <p:ph type="pic" sz="quarter" idx="10"/>
          </p:nvPr>
        </p:nvSpPr>
        <p:spPr>
          <a:xfrm>
            <a:off x="6096001" y="0"/>
            <a:ext cx="4152899" cy="6858000"/>
          </a:xfrm>
          <a:prstGeom prst="rect">
            <a:avLst/>
          </a:prstGeom>
        </p:spPr>
        <p:txBody>
          <a:bodyPr/>
          <a:lstStyle/>
          <a:p>
            <a:r>
              <a:rPr lang="en-US"/>
              <a:t>Click icon to add picture</a:t>
            </a:r>
          </a:p>
        </p:txBody>
      </p:sp>
      <p:cxnSp>
        <p:nvCxnSpPr>
          <p:cNvPr id="8" name="Straight Connector 7">
            <a:extLst>
              <a:ext uri="{FF2B5EF4-FFF2-40B4-BE49-F238E27FC236}">
                <a16:creationId xmlns:a16="http://schemas.microsoft.com/office/drawing/2014/main" id="{2902C96D-28C4-5649-923F-CA153F97101D}"/>
              </a:ext>
            </a:extLst>
          </p:cNvPr>
          <p:cNvCxnSpPr>
            <a:cxnSpLocks/>
          </p:cNvCxnSpPr>
          <p:nvPr/>
        </p:nvCxnSpPr>
        <p:spPr>
          <a:xfrm>
            <a:off x="2" y="3656331"/>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37">
            <a:extLst>
              <a:ext uri="{FF2B5EF4-FFF2-40B4-BE49-F238E27FC236}">
                <a16:creationId xmlns:a16="http://schemas.microsoft.com/office/drawing/2014/main" id="{F339DFA3-546C-AF44-B0A5-033B53F45482}"/>
              </a:ext>
            </a:extLst>
          </p:cNvPr>
          <p:cNvSpPr>
            <a:spLocks noGrp="1"/>
          </p:cNvSpPr>
          <p:nvPr>
            <p:ph type="body" sz="quarter" idx="14" hasCustomPrompt="1"/>
          </p:nvPr>
        </p:nvSpPr>
        <p:spPr>
          <a:xfrm>
            <a:off x="679594" y="3968803"/>
            <a:ext cx="4173855" cy="1612900"/>
          </a:xfrm>
          <a:prstGeom prst="rect">
            <a:avLst/>
          </a:prstGeom>
        </p:spPr>
        <p:txBody>
          <a:bodyPr lIns="0" tIns="0" rIns="0" bIns="0">
            <a:normAutofit/>
          </a:bodyPr>
          <a:lstStyle>
            <a:lvl1pPr marL="0" marR="0" indent="0" algn="l" defTabSz="914377"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Subheadline</a:t>
            </a:r>
            <a:r>
              <a:rPr lang="en-US">
                <a:latin typeface="Arial" panose="020B0604020202020204" pitchFamily="34" charset="0"/>
                <a:cs typeface="Arial" panose="020B0604020202020204" pitchFamily="34" charset="0"/>
              </a:rPr>
              <a:t>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 Placeholder 29">
            <a:extLst>
              <a:ext uri="{FF2B5EF4-FFF2-40B4-BE49-F238E27FC236}">
                <a16:creationId xmlns:a16="http://schemas.microsoft.com/office/drawing/2014/main" id="{47D5C518-FEA8-E448-83F0-4001C6F4386B}"/>
              </a:ext>
            </a:extLst>
          </p:cNvPr>
          <p:cNvSpPr>
            <a:spLocks noGrp="1"/>
          </p:cNvSpPr>
          <p:nvPr>
            <p:ph type="body" sz="quarter" idx="15" hasCustomPrompt="1"/>
          </p:nvPr>
        </p:nvSpPr>
        <p:spPr>
          <a:xfrm>
            <a:off x="679594"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pic>
        <p:nvPicPr>
          <p:cNvPr id="15" name="Picture 1" descr="/Users/franky/Documents/huge/Keysight/brandin/powerpoint/- Branding/Frame.svgFrame">
            <a:extLst>
              <a:ext uri="{FF2B5EF4-FFF2-40B4-BE49-F238E27FC236}">
                <a16:creationId xmlns:a16="http://schemas.microsoft.com/office/drawing/2014/main" id="{13A3D60B-2009-AB4A-A28D-15D56C60062F}"/>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Tree>
    <p:extLst>
      <p:ext uri="{BB962C8B-B14F-4D97-AF65-F5344CB8AC3E}">
        <p14:creationId xmlns:p14="http://schemas.microsoft.com/office/powerpoint/2010/main" val="4207322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3">
          <p15:clr>
            <a:srgbClr val="FBAE40"/>
          </p15:clr>
        </p15:guide>
        <p15:guide id="5" pos="7151">
          <p15:clr>
            <a:srgbClr val="FBAE40"/>
          </p15:clr>
        </p15:guide>
        <p15:guide id="6" orient="horz" pos="360">
          <p15:clr>
            <a:srgbClr val="FBAE40"/>
          </p15:clr>
        </p15:guide>
        <p15:guide id="7" pos="4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99E3BF3-DA31-48DD-AC45-91FC2DBAAD4C}"/>
              </a:ext>
            </a:extLst>
          </p:cNvPr>
          <p:cNvSpPr>
            <a:spLocks noGrp="1"/>
          </p:cNvSpPr>
          <p:nvPr>
            <p:ph type="pic" sz="quarter" idx="15" hasCustomPrompt="1"/>
          </p:nvPr>
        </p:nvSpPr>
        <p:spPr>
          <a:xfrm>
            <a:off x="5251704" y="0"/>
            <a:ext cx="6940296" cy="6858000"/>
          </a:xfrm>
          <a:solidFill>
            <a:schemeClr val="bg1">
              <a:lumMod val="85000"/>
            </a:schemeClr>
          </a:solidFill>
        </p:spPr>
        <p:txBody>
          <a:bodyPr vert="horz" lIns="0" tIns="0" rIns="0" bIns="822960" rtlCol="0" anchor="ctr">
            <a:noAutofit/>
          </a:bodyPr>
          <a:lstStyle>
            <a:lvl1pPr marL="0" indent="0" algn="ctr">
              <a:buFont typeface="Arial" panose="020B0604020202020204" pitchFamily="34" charset="0"/>
              <a:buNone/>
              <a:defRPr lang="en-US" sz="1800">
                <a:solidFill>
                  <a:schemeClr val="tx1"/>
                </a:solidFill>
              </a:defRPr>
            </a:lvl1pPr>
          </a:lstStyle>
          <a:p>
            <a:pPr lvl="0" algn="ctr"/>
            <a:r>
              <a:rPr lang="en-US"/>
              <a:t>Click icon below to insert picture</a:t>
            </a:r>
          </a:p>
        </p:txBody>
      </p:sp>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1368"/>
            <a:ext cx="4206240" cy="448056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1" y="920556"/>
            <a:ext cx="420624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44" lvl="0" indent="-285744" algn="l" defTabSz="914377" rtl="0" eaLnBrk="1" latinLnBrk="0" hangingPunct="1">
              <a:lnSpc>
                <a:spcPct val="100000"/>
              </a:lnSpc>
              <a:spcBef>
                <a:spcPts val="1000"/>
              </a:spcBef>
              <a:buClr>
                <a:schemeClr val="accent1"/>
              </a:buClr>
            </a:pPr>
            <a:r>
              <a:rPr lang="en-US"/>
              <a:t>Subtitle (D.I.N.U.)</a:t>
            </a:r>
          </a:p>
        </p:txBody>
      </p:sp>
      <p:sp>
        <p:nvSpPr>
          <p:cNvPr id="2" name="Title">
            <a:extLst>
              <a:ext uri="{FF2B5EF4-FFF2-40B4-BE49-F238E27FC236}">
                <a16:creationId xmlns:a16="http://schemas.microsoft.com/office/drawing/2014/main" id="{AD051183-1C65-4067-A80F-CAB4F09E82D7}"/>
              </a:ext>
            </a:extLst>
          </p:cNvPr>
          <p:cNvSpPr>
            <a:spLocks noGrp="1"/>
          </p:cNvSpPr>
          <p:nvPr>
            <p:ph type="title" hasCustomPrompt="1"/>
          </p:nvPr>
        </p:nvSpPr>
        <p:spPr>
          <a:xfrm>
            <a:off x="449203" y="372340"/>
            <a:ext cx="4206240" cy="492443"/>
          </a:xfrm>
        </p:spPr>
        <p:txBody>
          <a:bodyPr>
            <a:noAutofit/>
          </a:bodyPr>
          <a:lstStyle>
            <a:lvl1pPr>
              <a:defRPr/>
            </a:lvl1pPr>
          </a:lstStyle>
          <a:p>
            <a:r>
              <a:rPr lang="en-US"/>
              <a:t>Photo Right Layout</a:t>
            </a:r>
          </a:p>
        </p:txBody>
      </p:sp>
    </p:spTree>
    <p:extLst>
      <p:ext uri="{BB962C8B-B14F-4D97-AF65-F5344CB8AC3E}">
        <p14:creationId xmlns:p14="http://schemas.microsoft.com/office/powerpoint/2010/main" val="2764461685"/>
      </p:ext>
    </p:extLst>
  </p:cSld>
  <p:clrMapOvr>
    <a:masterClrMapping/>
  </p:clrMapOvr>
  <p:hf sldNum="0"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Highlights A">
    <p:spTree>
      <p:nvGrpSpPr>
        <p:cNvPr id="1" name=""/>
        <p:cNvGrpSpPr/>
        <p:nvPr/>
      </p:nvGrpSpPr>
      <p:grpSpPr>
        <a:xfrm>
          <a:off x="0" y="0"/>
          <a:ext cx="0" cy="0"/>
          <a:chOff x="0" y="0"/>
          <a:chExt cx="0" cy="0"/>
        </a:xfrm>
      </p:grpSpPr>
      <p:sp>
        <p:nvSpPr>
          <p:cNvPr id="19" name="Picture Placeholder 12">
            <a:extLst>
              <a:ext uri="{FF2B5EF4-FFF2-40B4-BE49-F238E27FC236}">
                <a16:creationId xmlns:a16="http://schemas.microsoft.com/office/drawing/2014/main" id="{1A192258-455F-3442-A2E0-56A7FB75F1EF}"/>
              </a:ext>
            </a:extLst>
          </p:cNvPr>
          <p:cNvSpPr>
            <a:spLocks noGrp="1"/>
          </p:cNvSpPr>
          <p:nvPr>
            <p:ph type="pic" sz="quarter" idx="10"/>
          </p:nvPr>
        </p:nvSpPr>
        <p:spPr>
          <a:xfrm>
            <a:off x="851337" y="1043771"/>
            <a:ext cx="4152899" cy="2750376"/>
          </a:xfrm>
          <a:prstGeom prst="rect">
            <a:avLst/>
          </a:prstGeom>
        </p:spPr>
        <p:txBody>
          <a:bodyPr/>
          <a:lstStyle/>
          <a:p>
            <a:r>
              <a:rPr lang="en-US"/>
              <a:t>Click icon to add picture</a:t>
            </a:r>
          </a:p>
        </p:txBody>
      </p:sp>
      <p:sp>
        <p:nvSpPr>
          <p:cNvPr id="20" name="Picture Placeholder 12">
            <a:extLst>
              <a:ext uri="{FF2B5EF4-FFF2-40B4-BE49-F238E27FC236}">
                <a16:creationId xmlns:a16="http://schemas.microsoft.com/office/drawing/2014/main" id="{D4DD9269-3785-8647-8BB3-BF10B9C7173D}"/>
              </a:ext>
            </a:extLst>
          </p:cNvPr>
          <p:cNvSpPr>
            <a:spLocks noGrp="1"/>
          </p:cNvSpPr>
          <p:nvPr>
            <p:ph type="pic" sz="quarter" idx="11"/>
          </p:nvPr>
        </p:nvSpPr>
        <p:spPr>
          <a:xfrm>
            <a:off x="7172961" y="1043771"/>
            <a:ext cx="4152899" cy="2750376"/>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AEBAB1D1-DB03-5E4F-846D-6E5F43AD3CE0}"/>
              </a:ext>
            </a:extLst>
          </p:cNvPr>
          <p:cNvSpPr>
            <a:spLocks noGrp="1"/>
          </p:cNvSpPr>
          <p:nvPr>
            <p:ph type="body" sz="quarter" idx="15" hasCustomPrompt="1"/>
          </p:nvPr>
        </p:nvSpPr>
        <p:spPr>
          <a:xfrm>
            <a:off x="851339" y="3998914"/>
            <a:ext cx="884764" cy="790575"/>
          </a:xfrm>
          <a:prstGeom prst="rect">
            <a:avLst/>
          </a:prstGeom>
        </p:spPr>
        <p:txBody>
          <a:bodyPr lIns="0" tIns="0" rIns="0" bIns="0">
            <a:noAutofit/>
          </a:bodyPr>
          <a:lstStyle>
            <a:lvl1pPr marL="0" indent="0">
              <a:buNone/>
              <a:defRPr sz="4400" b="1" i="0">
                <a:solidFill>
                  <a:schemeClr val="accent2"/>
                </a:solidFill>
                <a:latin typeface="Arial" panose="020B0604020202020204" pitchFamily="34" charset="0"/>
                <a:cs typeface="Arial" panose="020B0604020202020204" pitchFamily="34" charset="0"/>
              </a:defRPr>
            </a:lvl1pPr>
          </a:lstStyle>
          <a:p>
            <a:pPr lvl="0"/>
            <a:r>
              <a:rPr lang="en-US"/>
              <a:t>00</a:t>
            </a:r>
          </a:p>
        </p:txBody>
      </p:sp>
      <p:sp>
        <p:nvSpPr>
          <p:cNvPr id="30" name="Text Placeholder 29">
            <a:extLst>
              <a:ext uri="{FF2B5EF4-FFF2-40B4-BE49-F238E27FC236}">
                <a16:creationId xmlns:a16="http://schemas.microsoft.com/office/drawing/2014/main" id="{2E8A32A5-CE5B-DB42-A821-CBE26ED3509D}"/>
              </a:ext>
            </a:extLst>
          </p:cNvPr>
          <p:cNvSpPr>
            <a:spLocks noGrp="1"/>
          </p:cNvSpPr>
          <p:nvPr>
            <p:ph type="body" sz="quarter" idx="16" hasCustomPrompt="1"/>
          </p:nvPr>
        </p:nvSpPr>
        <p:spPr>
          <a:xfrm>
            <a:off x="1736105" y="3998914"/>
            <a:ext cx="2383369" cy="790575"/>
          </a:xfrm>
          <a:prstGeom prst="rect">
            <a:avLst/>
          </a:prstGeom>
        </p:spPr>
        <p:txBody>
          <a:bodyPr>
            <a:normAutofit/>
          </a:bodyPr>
          <a:lstStyle>
            <a:lvl1pPr marL="0" indent="0">
              <a:lnSpc>
                <a:spcPct val="10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1" name="Text Placeholder 29">
            <a:extLst>
              <a:ext uri="{FF2B5EF4-FFF2-40B4-BE49-F238E27FC236}">
                <a16:creationId xmlns:a16="http://schemas.microsoft.com/office/drawing/2014/main" id="{3595A6BF-6FE4-6C47-8010-4682EA0AE985}"/>
              </a:ext>
            </a:extLst>
          </p:cNvPr>
          <p:cNvSpPr>
            <a:spLocks noGrp="1"/>
          </p:cNvSpPr>
          <p:nvPr>
            <p:ph type="body" sz="quarter" idx="17" hasCustomPrompt="1"/>
          </p:nvPr>
        </p:nvSpPr>
        <p:spPr>
          <a:xfrm>
            <a:off x="851338" y="4806730"/>
            <a:ext cx="3268133"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43" name="Text Placeholder 27">
            <a:extLst>
              <a:ext uri="{FF2B5EF4-FFF2-40B4-BE49-F238E27FC236}">
                <a16:creationId xmlns:a16="http://schemas.microsoft.com/office/drawing/2014/main" id="{DC6997D2-7105-6544-8956-694459680097}"/>
              </a:ext>
            </a:extLst>
          </p:cNvPr>
          <p:cNvSpPr>
            <a:spLocks noGrp="1"/>
          </p:cNvSpPr>
          <p:nvPr>
            <p:ph type="body" sz="quarter" idx="18" hasCustomPrompt="1"/>
          </p:nvPr>
        </p:nvSpPr>
        <p:spPr>
          <a:xfrm>
            <a:off x="7172963" y="3998914"/>
            <a:ext cx="884763" cy="790575"/>
          </a:xfrm>
          <a:prstGeom prst="rect">
            <a:avLst/>
          </a:prstGeom>
        </p:spPr>
        <p:txBody>
          <a:bodyPr lIns="0" tIns="0" rIns="0" bIns="0">
            <a:noAutofit/>
          </a:bodyPr>
          <a:lstStyle>
            <a:lvl1pPr marL="0" indent="0">
              <a:buFont typeface="Arial" panose="020B0604020202020204" pitchFamily="34" charset="0"/>
              <a:buNone/>
              <a:defRPr sz="4400" b="1" i="0">
                <a:solidFill>
                  <a:schemeClr val="bg2"/>
                </a:solidFill>
                <a:latin typeface="Arial" panose="020B0604020202020204" pitchFamily="34" charset="0"/>
                <a:cs typeface="Arial" panose="020B0604020202020204" pitchFamily="34" charset="0"/>
              </a:defRPr>
            </a:lvl1pPr>
          </a:lstStyle>
          <a:p>
            <a:pPr lvl="0"/>
            <a:r>
              <a:rPr lang="en-US"/>
              <a:t>00</a:t>
            </a:r>
          </a:p>
        </p:txBody>
      </p:sp>
      <p:sp>
        <p:nvSpPr>
          <p:cNvPr id="44" name="Text Placeholder 29">
            <a:extLst>
              <a:ext uri="{FF2B5EF4-FFF2-40B4-BE49-F238E27FC236}">
                <a16:creationId xmlns:a16="http://schemas.microsoft.com/office/drawing/2014/main" id="{90EC7415-7456-DA4E-8456-22DF07BF7CF0}"/>
              </a:ext>
            </a:extLst>
          </p:cNvPr>
          <p:cNvSpPr>
            <a:spLocks noGrp="1"/>
          </p:cNvSpPr>
          <p:nvPr>
            <p:ph type="body" sz="quarter" idx="19" hasCustomPrompt="1"/>
          </p:nvPr>
        </p:nvSpPr>
        <p:spPr>
          <a:xfrm>
            <a:off x="8057725" y="3998914"/>
            <a:ext cx="2383371" cy="790575"/>
          </a:xfrm>
          <a:prstGeom prst="rect">
            <a:avLst/>
          </a:prstGeom>
        </p:spPr>
        <p:txBody>
          <a:bodyPr>
            <a:normAutofit/>
          </a:bodyPr>
          <a:lstStyle>
            <a:lvl1pPr marL="0" indent="0">
              <a:lnSpc>
                <a:spcPct val="100000"/>
              </a:lnSpc>
              <a:buFont typeface="+mj-lt"/>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45" name="Text Placeholder 29">
            <a:extLst>
              <a:ext uri="{FF2B5EF4-FFF2-40B4-BE49-F238E27FC236}">
                <a16:creationId xmlns:a16="http://schemas.microsoft.com/office/drawing/2014/main" id="{1C1B3211-34C3-EE4E-8E4E-1F0BE38B9253}"/>
              </a:ext>
            </a:extLst>
          </p:cNvPr>
          <p:cNvSpPr>
            <a:spLocks noGrp="1"/>
          </p:cNvSpPr>
          <p:nvPr>
            <p:ph type="body" sz="quarter" idx="20" hasCustomPrompt="1"/>
          </p:nvPr>
        </p:nvSpPr>
        <p:spPr>
          <a:xfrm>
            <a:off x="7172960" y="4806730"/>
            <a:ext cx="3268133" cy="790575"/>
          </a:xfrm>
          <a:prstGeom prst="rect">
            <a:avLst/>
          </a:prstGeom>
        </p:spPr>
        <p:txBody>
          <a:bodyPr lIns="0" tIns="0" rIns="0" bIns="0">
            <a:normAutofit/>
          </a:bodyPr>
          <a:lstStyle>
            <a:lvl1pPr marL="0" indent="0">
              <a:lnSpc>
                <a:spcPct val="100000"/>
              </a:lnSpc>
              <a:buFont typeface="+mj-lt"/>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cxnSp>
        <p:nvCxnSpPr>
          <p:cNvPr id="14" name="Straight Connector 13">
            <a:extLst>
              <a:ext uri="{FF2B5EF4-FFF2-40B4-BE49-F238E27FC236}">
                <a16:creationId xmlns:a16="http://schemas.microsoft.com/office/drawing/2014/main" id="{98FFB61E-300E-B84F-8EB9-38EC37E9BACB}"/>
              </a:ext>
            </a:extLst>
          </p:cNvPr>
          <p:cNvCxnSpPr>
            <a:cxnSpLocks/>
          </p:cNvCxnSpPr>
          <p:nvPr/>
        </p:nvCxnSpPr>
        <p:spPr>
          <a:xfrm>
            <a:off x="1736105" y="3857544"/>
            <a:ext cx="3288681"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A024D-8337-E54E-A41F-3CEC4536A598}"/>
              </a:ext>
            </a:extLst>
          </p:cNvPr>
          <p:cNvCxnSpPr>
            <a:cxnSpLocks/>
          </p:cNvCxnSpPr>
          <p:nvPr/>
        </p:nvCxnSpPr>
        <p:spPr>
          <a:xfrm>
            <a:off x="8057726" y="3857544"/>
            <a:ext cx="3288681"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pic>
        <p:nvPicPr>
          <p:cNvPr id="18" name="Picture 1" descr="/Users/franky/Documents/huge/Keysight/brandin/powerpoint/- Branding/Frame.svgFrame">
            <a:extLst>
              <a:ext uri="{FF2B5EF4-FFF2-40B4-BE49-F238E27FC236}">
                <a16:creationId xmlns:a16="http://schemas.microsoft.com/office/drawing/2014/main" id="{8EA5C906-4509-0A46-BBDD-F8D5E2B74CDC}"/>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2" name="Footer Placeholder 1">
            <a:extLst>
              <a:ext uri="{FF2B5EF4-FFF2-40B4-BE49-F238E27FC236}">
                <a16:creationId xmlns:a16="http://schemas.microsoft.com/office/drawing/2014/main" id="{1E25CF7F-8F4C-47ED-91DC-892D79387208}"/>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358002501"/>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guide id="3" pos="528">
          <p15:clr>
            <a:srgbClr val="FBAE40"/>
          </p15:clr>
        </p15:guide>
        <p15:guide id="4" pos="7151">
          <p15:clr>
            <a:srgbClr val="FBAE40"/>
          </p15:clr>
        </p15:guide>
        <p15:guide id="5" orient="horz" pos="360">
          <p15:clr>
            <a:srgbClr val="FBAE40"/>
          </p15:clr>
        </p15:guide>
        <p15:guide id="6"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Highlights B">
    <p:spTree>
      <p:nvGrpSpPr>
        <p:cNvPr id="1" name=""/>
        <p:cNvGrpSpPr/>
        <p:nvPr/>
      </p:nvGrpSpPr>
      <p:grpSpPr>
        <a:xfrm>
          <a:off x="0" y="0"/>
          <a:ext cx="0" cy="0"/>
          <a:chOff x="0" y="0"/>
          <a:chExt cx="0" cy="0"/>
        </a:xfrm>
      </p:grpSpPr>
      <p:sp>
        <p:nvSpPr>
          <p:cNvPr id="17" name="Picture Placeholder 12">
            <a:extLst>
              <a:ext uri="{FF2B5EF4-FFF2-40B4-BE49-F238E27FC236}">
                <a16:creationId xmlns:a16="http://schemas.microsoft.com/office/drawing/2014/main" id="{4963B398-1F3D-6646-9EF6-5A2634A258F1}"/>
              </a:ext>
            </a:extLst>
          </p:cNvPr>
          <p:cNvSpPr>
            <a:spLocks noGrp="1"/>
          </p:cNvSpPr>
          <p:nvPr>
            <p:ph type="pic" sz="quarter" idx="10"/>
          </p:nvPr>
        </p:nvSpPr>
        <p:spPr>
          <a:xfrm>
            <a:off x="851337" y="1043771"/>
            <a:ext cx="4152899" cy="2750376"/>
          </a:xfrm>
          <a:prstGeom prst="rect">
            <a:avLst/>
          </a:prstGeom>
        </p:spPr>
        <p:txBody>
          <a:bodyPr/>
          <a:lstStyle/>
          <a:p>
            <a:r>
              <a:rPr lang="en-US"/>
              <a:t>Click icon to add picture</a:t>
            </a:r>
          </a:p>
        </p:txBody>
      </p:sp>
      <p:sp>
        <p:nvSpPr>
          <p:cNvPr id="18" name="Picture Placeholder 12">
            <a:extLst>
              <a:ext uri="{FF2B5EF4-FFF2-40B4-BE49-F238E27FC236}">
                <a16:creationId xmlns:a16="http://schemas.microsoft.com/office/drawing/2014/main" id="{ED4BC287-0D66-1741-B482-8911F1CD18D3}"/>
              </a:ext>
            </a:extLst>
          </p:cNvPr>
          <p:cNvSpPr>
            <a:spLocks noGrp="1"/>
          </p:cNvSpPr>
          <p:nvPr>
            <p:ph type="pic" sz="quarter" idx="11"/>
          </p:nvPr>
        </p:nvSpPr>
        <p:spPr>
          <a:xfrm>
            <a:off x="7172961" y="1043771"/>
            <a:ext cx="4152899" cy="2750376"/>
          </a:xfrm>
          <a:prstGeom prst="rect">
            <a:avLst/>
          </a:prstGeom>
        </p:spPr>
        <p:txBody>
          <a:bodyPr/>
          <a:lstStyle/>
          <a:p>
            <a:r>
              <a:rPr lang="en-US"/>
              <a:t>Click icon to add picture</a:t>
            </a:r>
          </a:p>
        </p:txBody>
      </p:sp>
      <p:sp>
        <p:nvSpPr>
          <p:cNvPr id="21" name="Text Placeholder 27">
            <a:extLst>
              <a:ext uri="{FF2B5EF4-FFF2-40B4-BE49-F238E27FC236}">
                <a16:creationId xmlns:a16="http://schemas.microsoft.com/office/drawing/2014/main" id="{2748ACEA-E718-584B-A9E8-911650B0D75D}"/>
              </a:ext>
            </a:extLst>
          </p:cNvPr>
          <p:cNvSpPr>
            <a:spLocks noGrp="1"/>
          </p:cNvSpPr>
          <p:nvPr>
            <p:ph type="body" sz="quarter" idx="15" hasCustomPrompt="1"/>
          </p:nvPr>
        </p:nvSpPr>
        <p:spPr>
          <a:xfrm>
            <a:off x="851339" y="3998914"/>
            <a:ext cx="884764" cy="790575"/>
          </a:xfrm>
          <a:prstGeom prst="rect">
            <a:avLst/>
          </a:prstGeom>
          <a:ln>
            <a:noFill/>
          </a:ln>
        </p:spPr>
        <p:txBody>
          <a:bodyPr lIns="0" tIns="0" rIns="0" bIns="0">
            <a:noAutofit/>
          </a:bodyPr>
          <a:lstStyle>
            <a:lvl1pPr marL="0" indent="0">
              <a:buNone/>
              <a:defRPr sz="4400" b="1" i="0">
                <a:solidFill>
                  <a:schemeClr val="accent3"/>
                </a:solidFill>
                <a:latin typeface="Arial" panose="020B0604020202020204" pitchFamily="34" charset="0"/>
                <a:cs typeface="Arial" panose="020B0604020202020204" pitchFamily="34" charset="0"/>
              </a:defRPr>
            </a:lvl1pPr>
          </a:lstStyle>
          <a:p>
            <a:pPr lvl="0"/>
            <a:r>
              <a:rPr lang="en-US"/>
              <a:t>00</a:t>
            </a:r>
          </a:p>
        </p:txBody>
      </p:sp>
      <p:sp>
        <p:nvSpPr>
          <p:cNvPr id="22" name="Text Placeholder 29">
            <a:extLst>
              <a:ext uri="{FF2B5EF4-FFF2-40B4-BE49-F238E27FC236}">
                <a16:creationId xmlns:a16="http://schemas.microsoft.com/office/drawing/2014/main" id="{B7C378FC-0A3B-0F45-8C62-96462992AF1E}"/>
              </a:ext>
            </a:extLst>
          </p:cNvPr>
          <p:cNvSpPr>
            <a:spLocks noGrp="1"/>
          </p:cNvSpPr>
          <p:nvPr>
            <p:ph type="body" sz="quarter" idx="16" hasCustomPrompt="1"/>
          </p:nvPr>
        </p:nvSpPr>
        <p:spPr>
          <a:xfrm>
            <a:off x="1736105" y="3998914"/>
            <a:ext cx="2383369" cy="790575"/>
          </a:xfrm>
          <a:prstGeom prst="rect">
            <a:avLst/>
          </a:prstGeom>
        </p:spPr>
        <p:txBody>
          <a:bodyPr>
            <a:normAutofit/>
          </a:bodyPr>
          <a:lstStyle>
            <a:lvl1pPr marL="0" indent="0">
              <a:lnSpc>
                <a:spcPct val="100000"/>
              </a:lnSpc>
              <a:buNone/>
              <a:defRPr sz="1800" b="1" i="0">
                <a:latin typeface="Arial" panose="020B0604020202020204" pitchFamily="34" charset="0"/>
                <a:cs typeface="Arial" panose="020B0604020202020204" pitchFamily="34" charset="0"/>
              </a:defRPr>
            </a:lvl1pPr>
          </a:lstStyle>
          <a:p>
            <a:pPr lvl="0"/>
            <a:r>
              <a:rPr lang="en-US"/>
              <a:t>Headline</a:t>
            </a:r>
          </a:p>
        </p:txBody>
      </p:sp>
      <p:sp>
        <p:nvSpPr>
          <p:cNvPr id="23" name="Text Placeholder 29">
            <a:extLst>
              <a:ext uri="{FF2B5EF4-FFF2-40B4-BE49-F238E27FC236}">
                <a16:creationId xmlns:a16="http://schemas.microsoft.com/office/drawing/2014/main" id="{F2D1E1FC-2B70-8245-9426-F6E0989630CD}"/>
              </a:ext>
            </a:extLst>
          </p:cNvPr>
          <p:cNvSpPr>
            <a:spLocks noGrp="1"/>
          </p:cNvSpPr>
          <p:nvPr>
            <p:ph type="body" sz="quarter" idx="17" hasCustomPrompt="1"/>
          </p:nvPr>
        </p:nvSpPr>
        <p:spPr>
          <a:xfrm>
            <a:off x="851338" y="4806730"/>
            <a:ext cx="3268133"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24" name="Text Placeholder 27">
            <a:extLst>
              <a:ext uri="{FF2B5EF4-FFF2-40B4-BE49-F238E27FC236}">
                <a16:creationId xmlns:a16="http://schemas.microsoft.com/office/drawing/2014/main" id="{AF0FC5CD-AE50-784E-AC39-4A76B06AC699}"/>
              </a:ext>
            </a:extLst>
          </p:cNvPr>
          <p:cNvSpPr>
            <a:spLocks noGrp="1"/>
          </p:cNvSpPr>
          <p:nvPr>
            <p:ph type="body" sz="quarter" idx="18" hasCustomPrompt="1"/>
          </p:nvPr>
        </p:nvSpPr>
        <p:spPr>
          <a:xfrm>
            <a:off x="7172963" y="3998914"/>
            <a:ext cx="884763" cy="790575"/>
          </a:xfrm>
          <a:prstGeom prst="rect">
            <a:avLst/>
          </a:prstGeom>
          <a:ln>
            <a:noFill/>
          </a:ln>
        </p:spPr>
        <p:txBody>
          <a:bodyPr lIns="0" tIns="0" rIns="0" bIns="0">
            <a:noAutofit/>
          </a:bodyPr>
          <a:lstStyle>
            <a:lvl1pPr marL="0" indent="0">
              <a:buFont typeface="Arial" panose="020B0604020202020204" pitchFamily="34" charset="0"/>
              <a:buNone/>
              <a:defRPr sz="4400" b="1" i="0">
                <a:solidFill>
                  <a:schemeClr val="accent6"/>
                </a:solidFill>
                <a:latin typeface="Arial" panose="020B0604020202020204" pitchFamily="34" charset="0"/>
                <a:cs typeface="Arial" panose="020B0604020202020204" pitchFamily="34" charset="0"/>
              </a:defRPr>
            </a:lvl1pPr>
          </a:lstStyle>
          <a:p>
            <a:pPr lvl="0"/>
            <a:r>
              <a:rPr lang="en-US"/>
              <a:t>00</a:t>
            </a:r>
          </a:p>
        </p:txBody>
      </p:sp>
      <p:sp>
        <p:nvSpPr>
          <p:cNvPr id="25" name="Text Placeholder 29">
            <a:extLst>
              <a:ext uri="{FF2B5EF4-FFF2-40B4-BE49-F238E27FC236}">
                <a16:creationId xmlns:a16="http://schemas.microsoft.com/office/drawing/2014/main" id="{5FD058C2-D00F-AB4D-898B-E80668418AF5}"/>
              </a:ext>
            </a:extLst>
          </p:cNvPr>
          <p:cNvSpPr>
            <a:spLocks noGrp="1"/>
          </p:cNvSpPr>
          <p:nvPr>
            <p:ph type="body" sz="quarter" idx="19" hasCustomPrompt="1"/>
          </p:nvPr>
        </p:nvSpPr>
        <p:spPr>
          <a:xfrm>
            <a:off x="8057725" y="3998914"/>
            <a:ext cx="2383371" cy="790575"/>
          </a:xfrm>
          <a:prstGeom prst="rect">
            <a:avLst/>
          </a:prstGeom>
        </p:spPr>
        <p:txBody>
          <a:bodyPr>
            <a:normAutofit/>
          </a:bodyPr>
          <a:lstStyle>
            <a:lvl1pPr marL="0" indent="0">
              <a:lnSpc>
                <a:spcPct val="100000"/>
              </a:lnSpc>
              <a:buFont typeface="+mj-lt"/>
              <a:buNone/>
              <a:defRPr sz="1800" b="1" i="0">
                <a:latin typeface="Arial" panose="020B0604020202020204" pitchFamily="34" charset="0"/>
                <a:cs typeface="Arial" panose="020B0604020202020204" pitchFamily="34" charset="0"/>
              </a:defRPr>
            </a:lvl1pPr>
          </a:lstStyle>
          <a:p>
            <a:pPr lvl="0"/>
            <a:r>
              <a:rPr lang="en-US"/>
              <a:t>Headline</a:t>
            </a:r>
          </a:p>
        </p:txBody>
      </p:sp>
      <p:sp>
        <p:nvSpPr>
          <p:cNvPr id="26" name="Text Placeholder 29">
            <a:extLst>
              <a:ext uri="{FF2B5EF4-FFF2-40B4-BE49-F238E27FC236}">
                <a16:creationId xmlns:a16="http://schemas.microsoft.com/office/drawing/2014/main" id="{93F0B492-ED26-6940-9CB9-CA9E5B7D22B7}"/>
              </a:ext>
            </a:extLst>
          </p:cNvPr>
          <p:cNvSpPr>
            <a:spLocks noGrp="1"/>
          </p:cNvSpPr>
          <p:nvPr>
            <p:ph type="body" sz="quarter" idx="20" hasCustomPrompt="1"/>
          </p:nvPr>
        </p:nvSpPr>
        <p:spPr>
          <a:xfrm>
            <a:off x="7172960" y="4806730"/>
            <a:ext cx="3268133" cy="790575"/>
          </a:xfrm>
          <a:prstGeom prst="rect">
            <a:avLst/>
          </a:prstGeom>
        </p:spPr>
        <p:txBody>
          <a:bodyPr lIns="0" tIns="0" rIns="0" bIns="0">
            <a:normAutofit/>
          </a:bodyPr>
          <a:lstStyle>
            <a:lvl1pPr marL="0" indent="0">
              <a:lnSpc>
                <a:spcPct val="100000"/>
              </a:lnSpc>
              <a:buFont typeface="+mj-lt"/>
              <a:buNone/>
              <a:defRPr sz="1600" b="0" i="0">
                <a:latin typeface="Arial" panose="020B0604020202020204" pitchFamily="34" charset="0"/>
                <a:cs typeface="Arial" panose="020B0604020202020204" pitchFamily="34" charset="0"/>
              </a:defRPr>
            </a:lvl1pPr>
          </a:lstStyle>
          <a:p>
            <a:pPr lvl="0"/>
            <a:r>
              <a:rPr lang="en-US"/>
              <a:t>Body copy.</a:t>
            </a:r>
          </a:p>
        </p:txBody>
      </p:sp>
      <p:cxnSp>
        <p:nvCxnSpPr>
          <p:cNvPr id="27" name="Straight Connector 26">
            <a:extLst>
              <a:ext uri="{FF2B5EF4-FFF2-40B4-BE49-F238E27FC236}">
                <a16:creationId xmlns:a16="http://schemas.microsoft.com/office/drawing/2014/main" id="{B3E5EA53-C873-9840-96D6-D6EA7E5159BA}"/>
              </a:ext>
            </a:extLst>
          </p:cNvPr>
          <p:cNvCxnSpPr>
            <a:cxnSpLocks/>
          </p:cNvCxnSpPr>
          <p:nvPr/>
        </p:nvCxnSpPr>
        <p:spPr>
          <a:xfrm>
            <a:off x="1736105" y="3857544"/>
            <a:ext cx="3288681"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FD0C05-0F77-7748-8EC8-2998ED8D6AFD}"/>
              </a:ext>
            </a:extLst>
          </p:cNvPr>
          <p:cNvCxnSpPr>
            <a:cxnSpLocks/>
          </p:cNvCxnSpPr>
          <p:nvPr/>
        </p:nvCxnSpPr>
        <p:spPr>
          <a:xfrm>
            <a:off x="8057726" y="3857544"/>
            <a:ext cx="3288681"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6" name="Picture 1" descr="/Users/franky/Documents/huge/Keysight/brandin/powerpoint/- Branding/Frame.svgFrame">
            <a:extLst>
              <a:ext uri="{FF2B5EF4-FFF2-40B4-BE49-F238E27FC236}">
                <a16:creationId xmlns:a16="http://schemas.microsoft.com/office/drawing/2014/main" id="{0BED0078-A0E8-9D4D-A1D0-33DD203D4CE9}"/>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2" name="Footer Placeholder 1">
            <a:extLst>
              <a:ext uri="{FF2B5EF4-FFF2-40B4-BE49-F238E27FC236}">
                <a16:creationId xmlns:a16="http://schemas.microsoft.com/office/drawing/2014/main" id="{27438A47-C857-4CCB-9C98-F8F1D5AFDDD7}"/>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1092917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960">
          <p15:clr>
            <a:srgbClr val="FBAE40"/>
          </p15:clr>
        </p15:guide>
        <p15:guide id="6" orient="horz" pos="3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Overview">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FA40DE4-703E-4F4F-98DD-42FE209AB494}"/>
              </a:ext>
            </a:extLst>
          </p:cNvPr>
          <p:cNvCxnSpPr>
            <a:cxnSpLocks/>
          </p:cNvCxnSpPr>
          <p:nvPr/>
        </p:nvCxnSpPr>
        <p:spPr>
          <a:xfrm>
            <a:off x="1616856" y="3484692"/>
            <a:ext cx="1539256"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7">
            <a:extLst>
              <a:ext uri="{FF2B5EF4-FFF2-40B4-BE49-F238E27FC236}">
                <a16:creationId xmlns:a16="http://schemas.microsoft.com/office/drawing/2014/main" id="{10579543-1896-3545-BC93-A0E919612050}"/>
              </a:ext>
            </a:extLst>
          </p:cNvPr>
          <p:cNvSpPr>
            <a:spLocks noGrp="1"/>
          </p:cNvSpPr>
          <p:nvPr>
            <p:ph type="body" sz="quarter" idx="15" hasCustomPrompt="1"/>
          </p:nvPr>
        </p:nvSpPr>
        <p:spPr>
          <a:xfrm>
            <a:off x="861585" y="3699631"/>
            <a:ext cx="755659" cy="790575"/>
          </a:xfrm>
          <a:prstGeom prst="rect">
            <a:avLst/>
          </a:prstGeom>
        </p:spPr>
        <p:txBody>
          <a:bodyPr lIns="0" tIns="0" rIns="0" bIns="0">
            <a:noAutofit/>
          </a:bodyPr>
          <a:lstStyle>
            <a:lvl1pPr marL="0" indent="0">
              <a:buNone/>
              <a:defRPr sz="4000" b="1" i="0">
                <a:solidFill>
                  <a:schemeClr val="accent2"/>
                </a:solidFill>
                <a:latin typeface="Arial" panose="020B0604020202020204" pitchFamily="34" charset="0"/>
                <a:cs typeface="Arial" panose="020B0604020202020204" pitchFamily="34" charset="0"/>
              </a:defRPr>
            </a:lvl1pPr>
          </a:lstStyle>
          <a:p>
            <a:pPr lvl="0"/>
            <a:r>
              <a:rPr lang="en-US"/>
              <a:t>00</a:t>
            </a:r>
          </a:p>
        </p:txBody>
      </p:sp>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1645177" y="3708862"/>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3" name="Text Placeholder 27">
            <a:extLst>
              <a:ext uri="{FF2B5EF4-FFF2-40B4-BE49-F238E27FC236}">
                <a16:creationId xmlns:a16="http://schemas.microsoft.com/office/drawing/2014/main" id="{4F114B79-41DE-A24A-A0DA-AF1FDE591E38}"/>
              </a:ext>
            </a:extLst>
          </p:cNvPr>
          <p:cNvSpPr>
            <a:spLocks noGrp="1"/>
          </p:cNvSpPr>
          <p:nvPr>
            <p:ph type="body" sz="quarter" idx="17" hasCustomPrompt="1"/>
          </p:nvPr>
        </p:nvSpPr>
        <p:spPr>
          <a:xfrm>
            <a:off x="3593753" y="3699631"/>
            <a:ext cx="755659" cy="790575"/>
          </a:xfrm>
          <a:prstGeom prst="rect">
            <a:avLst/>
          </a:prstGeom>
        </p:spPr>
        <p:txBody>
          <a:bodyPr lIns="0" tIns="0" rIns="0" bIns="0">
            <a:noAutofit/>
          </a:bodyPr>
          <a:lstStyle>
            <a:lvl1pPr marL="0" indent="0">
              <a:buNone/>
              <a:defRPr sz="4000" b="1" i="0">
                <a:solidFill>
                  <a:schemeClr val="bg2"/>
                </a:solidFill>
                <a:latin typeface="Arial" panose="020B0604020202020204" pitchFamily="34" charset="0"/>
                <a:cs typeface="Arial" panose="020B0604020202020204" pitchFamily="34" charset="0"/>
              </a:defRPr>
            </a:lvl1pPr>
          </a:lstStyle>
          <a:p>
            <a:pPr lvl="0"/>
            <a:r>
              <a:rPr lang="en-US"/>
              <a:t>00</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4377345" y="3708862"/>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587" y="4523166"/>
            <a:ext cx="2294915"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37" name="Picture Placeholder 12">
            <a:extLst>
              <a:ext uri="{FF2B5EF4-FFF2-40B4-BE49-F238E27FC236}">
                <a16:creationId xmlns:a16="http://schemas.microsoft.com/office/drawing/2014/main" id="{6F68ADA9-0181-CF4F-93EF-7AAB81E14903}"/>
              </a:ext>
            </a:extLst>
          </p:cNvPr>
          <p:cNvSpPr>
            <a:spLocks noGrp="1"/>
          </p:cNvSpPr>
          <p:nvPr>
            <p:ph type="pic" sz="quarter" idx="10"/>
          </p:nvPr>
        </p:nvSpPr>
        <p:spPr>
          <a:xfrm>
            <a:off x="859932" y="1895763"/>
            <a:ext cx="2297431" cy="1531620"/>
          </a:xfrm>
          <a:prstGeom prst="rect">
            <a:avLst/>
          </a:prstGeom>
        </p:spPr>
        <p:txBody>
          <a:bodyPr/>
          <a:lstStyle/>
          <a:p>
            <a:r>
              <a:rPr lang="en-US"/>
              <a:t>Click icon to add picture</a:t>
            </a:r>
          </a:p>
        </p:txBody>
      </p:sp>
      <p:sp>
        <p:nvSpPr>
          <p:cNvPr id="38" name="Picture Placeholder 12">
            <a:extLst>
              <a:ext uri="{FF2B5EF4-FFF2-40B4-BE49-F238E27FC236}">
                <a16:creationId xmlns:a16="http://schemas.microsoft.com/office/drawing/2014/main" id="{04124E09-D0FF-5548-9C10-7182800C9204}"/>
              </a:ext>
            </a:extLst>
          </p:cNvPr>
          <p:cNvSpPr>
            <a:spLocks noGrp="1"/>
          </p:cNvSpPr>
          <p:nvPr>
            <p:ph type="pic" sz="quarter" idx="20"/>
          </p:nvPr>
        </p:nvSpPr>
        <p:spPr>
          <a:xfrm>
            <a:off x="3593593" y="1895763"/>
            <a:ext cx="2297431" cy="1531620"/>
          </a:xfrm>
          <a:prstGeom prst="rect">
            <a:avLst/>
          </a:prstGeom>
        </p:spPr>
        <p:txBody>
          <a:bodyPr/>
          <a:lstStyle/>
          <a:p>
            <a:r>
              <a:rPr lang="en-US"/>
              <a:t>Click icon to add picture</a:t>
            </a:r>
          </a:p>
        </p:txBody>
      </p:sp>
      <p:sp>
        <p:nvSpPr>
          <p:cNvPr id="39" name="Picture Placeholder 12">
            <a:extLst>
              <a:ext uri="{FF2B5EF4-FFF2-40B4-BE49-F238E27FC236}">
                <a16:creationId xmlns:a16="http://schemas.microsoft.com/office/drawing/2014/main" id="{2310FA7A-10C1-8F4B-8D25-AD349C1DA28F}"/>
              </a:ext>
            </a:extLst>
          </p:cNvPr>
          <p:cNvSpPr>
            <a:spLocks noGrp="1"/>
          </p:cNvSpPr>
          <p:nvPr>
            <p:ph type="pic" sz="quarter" idx="21"/>
          </p:nvPr>
        </p:nvSpPr>
        <p:spPr>
          <a:xfrm>
            <a:off x="6328378" y="1895763"/>
            <a:ext cx="2297431" cy="1531620"/>
          </a:xfrm>
          <a:prstGeom prst="rect">
            <a:avLst/>
          </a:prstGeom>
        </p:spPr>
        <p:txBody>
          <a:bodyPr/>
          <a:lstStyle/>
          <a:p>
            <a:r>
              <a:rPr lang="en-US"/>
              <a:t>Click icon to add picture</a:t>
            </a:r>
          </a:p>
        </p:txBody>
      </p:sp>
      <p:sp>
        <p:nvSpPr>
          <p:cNvPr id="40" name="Picture Placeholder 12">
            <a:extLst>
              <a:ext uri="{FF2B5EF4-FFF2-40B4-BE49-F238E27FC236}">
                <a16:creationId xmlns:a16="http://schemas.microsoft.com/office/drawing/2014/main" id="{7227903C-E9DC-8648-9B89-7767753D7756}"/>
              </a:ext>
            </a:extLst>
          </p:cNvPr>
          <p:cNvSpPr>
            <a:spLocks noGrp="1"/>
          </p:cNvSpPr>
          <p:nvPr>
            <p:ph type="pic" sz="quarter" idx="22"/>
          </p:nvPr>
        </p:nvSpPr>
        <p:spPr>
          <a:xfrm>
            <a:off x="9061705" y="1895763"/>
            <a:ext cx="2297431" cy="1531620"/>
          </a:xfrm>
          <a:prstGeom prst="rect">
            <a:avLst/>
          </a:prstGeom>
        </p:spPr>
        <p:txBody>
          <a:bodyPr/>
          <a:lstStyle/>
          <a:p>
            <a:r>
              <a:rPr lang="en-US"/>
              <a:t>Click icon to add picture</a:t>
            </a:r>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93753" y="4523166"/>
            <a:ext cx="2294915"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2" name="Text Placeholder 27">
            <a:extLst>
              <a:ext uri="{FF2B5EF4-FFF2-40B4-BE49-F238E27FC236}">
                <a16:creationId xmlns:a16="http://schemas.microsoft.com/office/drawing/2014/main" id="{B32EBF37-4C9F-1F42-B329-48FD79E5811E}"/>
              </a:ext>
            </a:extLst>
          </p:cNvPr>
          <p:cNvSpPr>
            <a:spLocks noGrp="1"/>
          </p:cNvSpPr>
          <p:nvPr>
            <p:ph type="body" sz="quarter" idx="24" hasCustomPrompt="1"/>
          </p:nvPr>
        </p:nvSpPr>
        <p:spPr>
          <a:xfrm>
            <a:off x="6328621" y="3699631"/>
            <a:ext cx="755659" cy="790575"/>
          </a:xfrm>
          <a:prstGeom prst="rect">
            <a:avLst/>
          </a:prstGeom>
        </p:spPr>
        <p:txBody>
          <a:bodyPr lIns="0" tIns="0" rIns="0" bIns="0">
            <a:noAutofit/>
          </a:bodyPr>
          <a:lstStyle>
            <a:lvl1pPr marL="0" indent="0">
              <a:buNone/>
              <a:defRPr sz="4000" b="1" i="0">
                <a:solidFill>
                  <a:schemeClr val="accent3"/>
                </a:solidFill>
                <a:latin typeface="Arial" panose="020B0604020202020204" pitchFamily="34" charset="0"/>
                <a:cs typeface="Arial" panose="020B0604020202020204" pitchFamily="34" charset="0"/>
              </a:defRPr>
            </a:lvl1pPr>
          </a:lstStyle>
          <a:p>
            <a:pPr lvl="0"/>
            <a:r>
              <a:rPr lang="en-US"/>
              <a:t>00</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7112213" y="3708862"/>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28621" y="4523166"/>
            <a:ext cx="2294915"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5" name="Text Placeholder 27">
            <a:extLst>
              <a:ext uri="{FF2B5EF4-FFF2-40B4-BE49-F238E27FC236}">
                <a16:creationId xmlns:a16="http://schemas.microsoft.com/office/drawing/2014/main" id="{067DB857-E8DE-4248-AAB2-DF980E0806D4}"/>
              </a:ext>
            </a:extLst>
          </p:cNvPr>
          <p:cNvSpPr>
            <a:spLocks noGrp="1"/>
          </p:cNvSpPr>
          <p:nvPr>
            <p:ph type="body" sz="quarter" idx="27" hasCustomPrompt="1"/>
          </p:nvPr>
        </p:nvSpPr>
        <p:spPr>
          <a:xfrm>
            <a:off x="9061704" y="3699631"/>
            <a:ext cx="755659" cy="790575"/>
          </a:xfrm>
          <a:prstGeom prst="rect">
            <a:avLst/>
          </a:prstGeom>
        </p:spPr>
        <p:txBody>
          <a:bodyPr lIns="0" tIns="0" rIns="0" bIns="0">
            <a:noAutofit/>
          </a:bodyPr>
          <a:lstStyle>
            <a:lvl1pPr marL="0" indent="0">
              <a:buNone/>
              <a:defRPr sz="4000" b="1" i="0">
                <a:solidFill>
                  <a:schemeClr val="accent6"/>
                </a:solidFill>
                <a:latin typeface="Arial" panose="020B0604020202020204" pitchFamily="34" charset="0"/>
                <a:cs typeface="Arial" panose="020B0604020202020204" pitchFamily="34" charset="0"/>
              </a:defRPr>
            </a:lvl1pPr>
          </a:lstStyle>
          <a:p>
            <a:pPr lvl="0"/>
            <a:r>
              <a:rPr lang="en-US"/>
              <a:t>00</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848089" y="3708862"/>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61704" y="4523166"/>
            <a:ext cx="2294915"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cxnSp>
        <p:nvCxnSpPr>
          <p:cNvPr id="30" name="Straight Connector 29">
            <a:extLst>
              <a:ext uri="{FF2B5EF4-FFF2-40B4-BE49-F238E27FC236}">
                <a16:creationId xmlns:a16="http://schemas.microsoft.com/office/drawing/2014/main" id="{10B8D21C-8B78-C545-8C47-E4B83CA5CDAB}"/>
              </a:ext>
            </a:extLst>
          </p:cNvPr>
          <p:cNvCxnSpPr>
            <a:cxnSpLocks/>
          </p:cNvCxnSpPr>
          <p:nvPr/>
        </p:nvCxnSpPr>
        <p:spPr>
          <a:xfrm>
            <a:off x="4349412" y="3484692"/>
            <a:ext cx="1539256"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F55081-EA49-D347-B388-CCAEC641A341}"/>
              </a:ext>
            </a:extLst>
          </p:cNvPr>
          <p:cNvCxnSpPr>
            <a:cxnSpLocks/>
          </p:cNvCxnSpPr>
          <p:nvPr/>
        </p:nvCxnSpPr>
        <p:spPr>
          <a:xfrm>
            <a:off x="7086600" y="3484692"/>
            <a:ext cx="1539256"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1FA2A22-1173-2E4C-90F7-69DE1319B71A}"/>
              </a:ext>
            </a:extLst>
          </p:cNvPr>
          <p:cNvCxnSpPr>
            <a:cxnSpLocks/>
          </p:cNvCxnSpPr>
          <p:nvPr/>
        </p:nvCxnSpPr>
        <p:spPr>
          <a:xfrm>
            <a:off x="9820904" y="3484692"/>
            <a:ext cx="1539256"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Title Placeholder 3">
            <a:extLst>
              <a:ext uri="{FF2B5EF4-FFF2-40B4-BE49-F238E27FC236}">
                <a16:creationId xmlns:a16="http://schemas.microsoft.com/office/drawing/2014/main" id="{E6B93876-AC51-CC4B-8A92-A5B6BA0934D7}"/>
              </a:ext>
            </a:extLst>
          </p:cNvPr>
          <p:cNvSpPr>
            <a:spLocks noGrp="1"/>
          </p:cNvSpPr>
          <p:nvPr>
            <p:ph type="title"/>
          </p:nvPr>
        </p:nvSpPr>
        <p:spPr>
          <a:xfrm>
            <a:off x="685800" y="548641"/>
            <a:ext cx="10515600" cy="369332"/>
          </a:xfrm>
          <a:prstGeom prst="rect">
            <a:avLst/>
          </a:prstGeom>
        </p:spPr>
        <p:txBody>
          <a:bodyPr vert="horz" lIns="0" tIns="0" rIns="0" bIns="0" rtlCol="0" anchor="t" anchorCtr="0">
            <a:spAutoFit/>
          </a:bodyPr>
          <a:lstStyle/>
          <a:p>
            <a:r>
              <a:rPr lang="en-US"/>
              <a:t>Click to edit Master title style</a:t>
            </a:r>
          </a:p>
        </p:txBody>
      </p:sp>
      <p:sp>
        <p:nvSpPr>
          <p:cNvPr id="54" name="Text Placeholder 28">
            <a:extLst>
              <a:ext uri="{FF2B5EF4-FFF2-40B4-BE49-F238E27FC236}">
                <a16:creationId xmlns:a16="http://schemas.microsoft.com/office/drawing/2014/main" id="{2629CB18-0915-D24F-80DC-9D7FED1BBD52}"/>
              </a:ext>
            </a:extLst>
          </p:cNvPr>
          <p:cNvSpPr>
            <a:spLocks noGrp="1"/>
          </p:cNvSpPr>
          <p:nvPr>
            <p:ph type="body" sz="quarter" idx="32" hasCustomPrompt="1"/>
          </p:nvPr>
        </p:nvSpPr>
        <p:spPr>
          <a:xfrm>
            <a:off x="685800" y="941832"/>
            <a:ext cx="10515600"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52" name="Picture 1" descr="/Users/franky/Documents/huge/Keysight/brandin/powerpoint/- Branding/Frame.svgFrame">
            <a:extLst>
              <a:ext uri="{FF2B5EF4-FFF2-40B4-BE49-F238E27FC236}">
                <a16:creationId xmlns:a16="http://schemas.microsoft.com/office/drawing/2014/main" id="{BF8BA014-8222-2D45-9531-12AAF34FEC27}"/>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2" name="Footer Placeholder 1">
            <a:extLst>
              <a:ext uri="{FF2B5EF4-FFF2-40B4-BE49-F238E27FC236}">
                <a16:creationId xmlns:a16="http://schemas.microsoft.com/office/drawing/2014/main" id="{6500198B-30D1-4485-B1A0-C45FD64EB046}"/>
              </a:ext>
            </a:extLst>
          </p:cNvPr>
          <p:cNvSpPr>
            <a:spLocks noGrp="1"/>
          </p:cNvSpPr>
          <p:nvPr>
            <p:ph type="ftr" sz="quarter" idx="33"/>
          </p:nvPr>
        </p:nvSpPr>
        <p:spPr/>
        <p:txBody>
          <a:bodyPr/>
          <a:lstStyle/>
          <a:p>
            <a:endParaRPr lang="en-US"/>
          </a:p>
        </p:txBody>
      </p:sp>
    </p:spTree>
    <p:extLst>
      <p:ext uri="{BB962C8B-B14F-4D97-AF65-F5344CB8AC3E}">
        <p14:creationId xmlns:p14="http://schemas.microsoft.com/office/powerpoint/2010/main" val="851686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3960">
          <p15:clr>
            <a:srgbClr val="FBAE40"/>
          </p15:clr>
        </p15:guide>
        <p15:guide id="6" orient="horz" pos="360">
          <p15:clr>
            <a:srgbClr val="FBAE40"/>
          </p15:clr>
        </p15:guide>
        <p15:guide id="7" pos="432">
          <p15:clr>
            <a:srgbClr val="FBAE40"/>
          </p15:clr>
        </p15:guide>
        <p15:guide id="8" orient="horz" pos="76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up Option A">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858545" y="3708862"/>
            <a:ext cx="2297431"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3593593" y="3708862"/>
            <a:ext cx="2297431"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061" y="4523166"/>
            <a:ext cx="2294915"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37" name="Picture Placeholder 12">
            <a:extLst>
              <a:ext uri="{FF2B5EF4-FFF2-40B4-BE49-F238E27FC236}">
                <a16:creationId xmlns:a16="http://schemas.microsoft.com/office/drawing/2014/main" id="{6F68ADA9-0181-CF4F-93EF-7AAB81E14903}"/>
              </a:ext>
            </a:extLst>
          </p:cNvPr>
          <p:cNvSpPr>
            <a:spLocks noGrp="1"/>
          </p:cNvSpPr>
          <p:nvPr>
            <p:ph type="pic" sz="quarter" idx="10"/>
          </p:nvPr>
        </p:nvSpPr>
        <p:spPr>
          <a:xfrm>
            <a:off x="859406" y="1895763"/>
            <a:ext cx="2297431" cy="1531620"/>
          </a:xfrm>
          <a:prstGeom prst="rect">
            <a:avLst/>
          </a:prstGeom>
        </p:spPr>
        <p:txBody>
          <a:bodyPr/>
          <a:lstStyle/>
          <a:p>
            <a:r>
              <a:rPr lang="en-US"/>
              <a:t>Click icon to add picture</a:t>
            </a:r>
          </a:p>
        </p:txBody>
      </p:sp>
      <p:sp>
        <p:nvSpPr>
          <p:cNvPr id="38" name="Picture Placeholder 12">
            <a:extLst>
              <a:ext uri="{FF2B5EF4-FFF2-40B4-BE49-F238E27FC236}">
                <a16:creationId xmlns:a16="http://schemas.microsoft.com/office/drawing/2014/main" id="{04124E09-D0FF-5548-9C10-7182800C9204}"/>
              </a:ext>
            </a:extLst>
          </p:cNvPr>
          <p:cNvSpPr>
            <a:spLocks noGrp="1"/>
          </p:cNvSpPr>
          <p:nvPr>
            <p:ph type="pic" sz="quarter" idx="20"/>
          </p:nvPr>
        </p:nvSpPr>
        <p:spPr>
          <a:xfrm>
            <a:off x="3593593" y="1895763"/>
            <a:ext cx="2297431" cy="1531620"/>
          </a:xfrm>
          <a:prstGeom prst="rect">
            <a:avLst/>
          </a:prstGeom>
        </p:spPr>
        <p:txBody>
          <a:bodyPr/>
          <a:lstStyle/>
          <a:p>
            <a:r>
              <a:rPr lang="en-US"/>
              <a:t>Click icon to add picture</a:t>
            </a:r>
          </a:p>
        </p:txBody>
      </p:sp>
      <p:sp>
        <p:nvSpPr>
          <p:cNvPr id="39" name="Picture Placeholder 12">
            <a:extLst>
              <a:ext uri="{FF2B5EF4-FFF2-40B4-BE49-F238E27FC236}">
                <a16:creationId xmlns:a16="http://schemas.microsoft.com/office/drawing/2014/main" id="{2310FA7A-10C1-8F4B-8D25-AD349C1DA28F}"/>
              </a:ext>
            </a:extLst>
          </p:cNvPr>
          <p:cNvSpPr>
            <a:spLocks noGrp="1"/>
          </p:cNvSpPr>
          <p:nvPr>
            <p:ph type="pic" sz="quarter" idx="21"/>
          </p:nvPr>
        </p:nvSpPr>
        <p:spPr>
          <a:xfrm>
            <a:off x="6328554" y="1895763"/>
            <a:ext cx="2297431" cy="1531620"/>
          </a:xfrm>
          <a:prstGeom prst="rect">
            <a:avLst/>
          </a:prstGeom>
        </p:spPr>
        <p:txBody>
          <a:bodyPr/>
          <a:lstStyle/>
          <a:p>
            <a:r>
              <a:rPr lang="en-US"/>
              <a:t>Click icon to add picture</a:t>
            </a:r>
          </a:p>
        </p:txBody>
      </p:sp>
      <p:sp>
        <p:nvSpPr>
          <p:cNvPr id="40" name="Picture Placeholder 12">
            <a:extLst>
              <a:ext uri="{FF2B5EF4-FFF2-40B4-BE49-F238E27FC236}">
                <a16:creationId xmlns:a16="http://schemas.microsoft.com/office/drawing/2014/main" id="{7227903C-E9DC-8648-9B89-7767753D7756}"/>
              </a:ext>
            </a:extLst>
          </p:cNvPr>
          <p:cNvSpPr>
            <a:spLocks noGrp="1"/>
          </p:cNvSpPr>
          <p:nvPr>
            <p:ph type="pic" sz="quarter" idx="22"/>
          </p:nvPr>
        </p:nvSpPr>
        <p:spPr>
          <a:xfrm>
            <a:off x="9063129" y="1895763"/>
            <a:ext cx="2297431" cy="1531620"/>
          </a:xfrm>
          <a:prstGeom prst="rect">
            <a:avLst/>
          </a:prstGeom>
        </p:spPr>
        <p:txBody>
          <a:bodyPr/>
          <a:lstStyle/>
          <a:p>
            <a:r>
              <a:rPr lang="en-US"/>
              <a:t>Click icon to add picture</a:t>
            </a:r>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96497" y="4523166"/>
            <a:ext cx="2297431"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6327297" y="3708862"/>
            <a:ext cx="2297431"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29812" y="4523166"/>
            <a:ext cx="2294915"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063129" y="3708862"/>
            <a:ext cx="2297431"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65644" y="4523166"/>
            <a:ext cx="2294915"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25" name="Title Placeholder 3">
            <a:extLst>
              <a:ext uri="{FF2B5EF4-FFF2-40B4-BE49-F238E27FC236}">
                <a16:creationId xmlns:a16="http://schemas.microsoft.com/office/drawing/2014/main" id="{5BC2F003-516B-7640-BDBB-14889F259785}"/>
              </a:ext>
            </a:extLst>
          </p:cNvPr>
          <p:cNvSpPr>
            <a:spLocks noGrp="1"/>
          </p:cNvSpPr>
          <p:nvPr>
            <p:ph type="title"/>
          </p:nvPr>
        </p:nvSpPr>
        <p:spPr>
          <a:xfrm>
            <a:off x="685800" y="548641"/>
            <a:ext cx="10515600" cy="369332"/>
          </a:xfrm>
          <a:prstGeom prst="rect">
            <a:avLst/>
          </a:prstGeom>
        </p:spPr>
        <p:txBody>
          <a:bodyPr vert="horz" lIns="0" tIns="0" rIns="0" bIns="0" rtlCol="0" anchor="t" anchorCtr="0">
            <a:spAutoFit/>
          </a:bodyPr>
          <a:lstStyle/>
          <a:p>
            <a:r>
              <a:rPr lang="en-US"/>
              <a:t>Click to edit Master title style</a:t>
            </a:r>
          </a:p>
        </p:txBody>
      </p:sp>
      <p:sp>
        <p:nvSpPr>
          <p:cNvPr id="26" name="Text Placeholder 28">
            <a:extLst>
              <a:ext uri="{FF2B5EF4-FFF2-40B4-BE49-F238E27FC236}">
                <a16:creationId xmlns:a16="http://schemas.microsoft.com/office/drawing/2014/main" id="{3F0A3ECE-EEA6-134F-9307-A99EC97D4E9E}"/>
              </a:ext>
            </a:extLst>
          </p:cNvPr>
          <p:cNvSpPr>
            <a:spLocks noGrp="1"/>
          </p:cNvSpPr>
          <p:nvPr>
            <p:ph type="body" sz="quarter" idx="32" hasCustomPrompt="1"/>
          </p:nvPr>
        </p:nvSpPr>
        <p:spPr>
          <a:xfrm>
            <a:off x="685800" y="941832"/>
            <a:ext cx="10515600"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24" name="Picture 1" descr="/Users/franky/Documents/huge/Keysight/brandin/powerpoint/- Branding/Frame.svgFrame">
            <a:extLst>
              <a:ext uri="{FF2B5EF4-FFF2-40B4-BE49-F238E27FC236}">
                <a16:creationId xmlns:a16="http://schemas.microsoft.com/office/drawing/2014/main" id="{FFFE562E-0FE6-4649-8B21-DE77FD7C2B3F}"/>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2" name="Footer Placeholder 1">
            <a:extLst>
              <a:ext uri="{FF2B5EF4-FFF2-40B4-BE49-F238E27FC236}">
                <a16:creationId xmlns:a16="http://schemas.microsoft.com/office/drawing/2014/main" id="{09CC6428-F643-4150-BB71-7C1633200FA0}"/>
              </a:ext>
            </a:extLst>
          </p:cNvPr>
          <p:cNvSpPr>
            <a:spLocks noGrp="1"/>
          </p:cNvSpPr>
          <p:nvPr>
            <p:ph type="ftr" sz="quarter" idx="33"/>
          </p:nvPr>
        </p:nvSpPr>
        <p:spPr/>
        <p:txBody>
          <a:bodyPr/>
          <a:lstStyle/>
          <a:p>
            <a:endParaRPr lang="en-US"/>
          </a:p>
        </p:txBody>
      </p:sp>
    </p:spTree>
    <p:extLst>
      <p:ext uri="{BB962C8B-B14F-4D97-AF65-F5344CB8AC3E}">
        <p14:creationId xmlns:p14="http://schemas.microsoft.com/office/powerpoint/2010/main" val="1013255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3960">
          <p15:clr>
            <a:srgbClr val="FBAE40"/>
          </p15:clr>
        </p15:guide>
        <p15:guide id="6" orient="horz" pos="360">
          <p15:clr>
            <a:srgbClr val="FBAE40"/>
          </p15:clr>
        </p15:guide>
        <p15:guide id="7" pos="432">
          <p15:clr>
            <a:srgbClr val="FBAE40"/>
          </p15:clr>
        </p15:guide>
        <p15:guide id="8" orient="horz" pos="76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Mixed content red bar">
    <p:spTree>
      <p:nvGrpSpPr>
        <p:cNvPr id="1" name=""/>
        <p:cNvGrpSpPr/>
        <p:nvPr/>
      </p:nvGrpSpPr>
      <p:grpSpPr>
        <a:xfrm>
          <a:off x="0" y="0"/>
          <a:ext cx="0" cy="0"/>
          <a:chOff x="0" y="0"/>
          <a:chExt cx="0" cy="0"/>
        </a:xfrm>
      </p:grpSpPr>
      <p:sp>
        <p:nvSpPr>
          <p:cNvPr id="6" name="Rectangles 5">
            <a:extLst>
              <a:ext uri="{FF2B5EF4-FFF2-40B4-BE49-F238E27FC236}">
                <a16:creationId xmlns:a16="http://schemas.microsoft.com/office/drawing/2014/main" id="{5DF715B5-7BD3-5946-BE35-8F33B0545D16}"/>
              </a:ext>
            </a:extLst>
          </p:cNvPr>
          <p:cNvSpPr/>
          <p:nvPr/>
        </p:nvSpPr>
        <p:spPr>
          <a:xfrm>
            <a:off x="7131685" y="0"/>
            <a:ext cx="507365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Picture Placeholder 14">
            <a:extLst>
              <a:ext uri="{FF2B5EF4-FFF2-40B4-BE49-F238E27FC236}">
                <a16:creationId xmlns:a16="http://schemas.microsoft.com/office/drawing/2014/main" id="{C8D2E375-F7A0-9F49-9FE9-69E2B38273B7}"/>
              </a:ext>
            </a:extLst>
          </p:cNvPr>
          <p:cNvSpPr>
            <a:spLocks noGrp="1"/>
          </p:cNvSpPr>
          <p:nvPr>
            <p:ph type="pic" sz="quarter" idx="20"/>
          </p:nvPr>
        </p:nvSpPr>
        <p:spPr>
          <a:xfrm>
            <a:off x="5356226" y="1484314"/>
            <a:ext cx="6835775" cy="3859212"/>
          </a:xfrm>
          <a:prstGeom prst="rect">
            <a:avLst/>
          </a:prstGeom>
        </p:spPr>
        <p:txBody>
          <a:bodyPr lIns="0" tIns="0" rIns="0" bIns="0"/>
          <a:lstStyle/>
          <a:p>
            <a:r>
              <a:rPr lang="en-US"/>
              <a:t>Click icon to add picture</a:t>
            </a:r>
          </a:p>
        </p:txBody>
      </p:sp>
      <p:sp>
        <p:nvSpPr>
          <p:cNvPr id="18" name="Text Placeholder 18">
            <a:extLst>
              <a:ext uri="{FF2B5EF4-FFF2-40B4-BE49-F238E27FC236}">
                <a16:creationId xmlns:a16="http://schemas.microsoft.com/office/drawing/2014/main" id="{7B8A9516-6054-6E44-A7B6-BDF014860321}"/>
              </a:ext>
            </a:extLst>
          </p:cNvPr>
          <p:cNvSpPr>
            <a:spLocks noGrp="1"/>
          </p:cNvSpPr>
          <p:nvPr>
            <p:ph type="body" sz="quarter" idx="16"/>
          </p:nvPr>
        </p:nvSpPr>
        <p:spPr>
          <a:xfrm>
            <a:off x="853440" y="2745310"/>
            <a:ext cx="3676651" cy="1367383"/>
          </a:xfrm>
          <a:prstGeom prst="rect">
            <a:avLst/>
          </a:prstGeom>
        </p:spPr>
        <p:txBody>
          <a:bodyPr lIns="0" tIns="0" rIns="0" bIns="0">
            <a:no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Placeholder 3">
            <a:extLst>
              <a:ext uri="{FF2B5EF4-FFF2-40B4-BE49-F238E27FC236}">
                <a16:creationId xmlns:a16="http://schemas.microsoft.com/office/drawing/2014/main" id="{279117BA-FC53-E24B-9719-228C408A4592}"/>
              </a:ext>
            </a:extLst>
          </p:cNvPr>
          <p:cNvSpPr>
            <a:spLocks noGrp="1"/>
          </p:cNvSpPr>
          <p:nvPr>
            <p:ph type="title"/>
          </p:nvPr>
        </p:nvSpPr>
        <p:spPr>
          <a:xfrm>
            <a:off x="685801" y="548641"/>
            <a:ext cx="6309083" cy="369332"/>
          </a:xfrm>
          <a:prstGeom prst="rect">
            <a:avLst/>
          </a:prstGeom>
        </p:spPr>
        <p:txBody>
          <a:bodyPr vert="horz" wrap="square" lIns="0" tIns="0" rIns="0" bIns="0" rtlCol="0" anchor="t" anchorCtr="0">
            <a:spAutoFit/>
          </a:bodyPr>
          <a:lstStyle/>
          <a:p>
            <a:r>
              <a:rPr lang="en-US"/>
              <a:t>Click to edit Master title style</a:t>
            </a:r>
          </a:p>
        </p:txBody>
      </p:sp>
      <p:sp>
        <p:nvSpPr>
          <p:cNvPr id="15" name="Text Placeholder 28">
            <a:extLst>
              <a:ext uri="{FF2B5EF4-FFF2-40B4-BE49-F238E27FC236}">
                <a16:creationId xmlns:a16="http://schemas.microsoft.com/office/drawing/2014/main" id="{50379D0C-E448-7543-B2AF-0A7079C23F23}"/>
              </a:ext>
            </a:extLst>
          </p:cNvPr>
          <p:cNvSpPr>
            <a:spLocks noGrp="1"/>
          </p:cNvSpPr>
          <p:nvPr>
            <p:ph type="body" sz="quarter" idx="32" hasCustomPrompt="1"/>
          </p:nvPr>
        </p:nvSpPr>
        <p:spPr>
          <a:xfrm>
            <a:off x="685802" y="941832"/>
            <a:ext cx="6303903"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4" name="Picture 1" descr="/Users/franky/Documents/huge/Keysight/brandin/powerpoint/- Branding/Frame.svgFrame">
            <a:extLst>
              <a:ext uri="{FF2B5EF4-FFF2-40B4-BE49-F238E27FC236}">
                <a16:creationId xmlns:a16="http://schemas.microsoft.com/office/drawing/2014/main" id="{F78110B6-A117-DC44-AEE2-D1B889FB2382}"/>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Tree>
    <p:extLst>
      <p:ext uri="{BB962C8B-B14F-4D97-AF65-F5344CB8AC3E}">
        <p14:creationId xmlns:p14="http://schemas.microsoft.com/office/powerpoint/2010/main" val="257533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3960">
          <p15:clr>
            <a:srgbClr val="FBAE40"/>
          </p15:clr>
        </p15:guide>
        <p15:guide id="5" orient="horz" pos="360">
          <p15:clr>
            <a:srgbClr val="FBAE40"/>
          </p15:clr>
        </p15:guide>
        <p15:guide id="6" pos="7152">
          <p15:clr>
            <a:srgbClr val="FBAE40"/>
          </p15:clr>
        </p15:guide>
        <p15:guide id="7" pos="432">
          <p15:clr>
            <a:srgbClr val="FBAE40"/>
          </p15:clr>
        </p15:guide>
        <p15:guide id="8" orient="horz" pos="768">
          <p15:clr>
            <a:srgbClr val="FBAE40"/>
          </p15:clr>
        </p15:guide>
        <p15:guide id="9" pos="52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Statement Black">
    <p:bg>
      <p:bgPr>
        <a:solidFill>
          <a:schemeClr val="tx1"/>
        </a:solidFill>
        <a:effectLst/>
      </p:bgPr>
    </p:bg>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6A265D28-EE44-C941-BD18-475E8C098E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B4DF0A02-5504-3E4B-94E9-D3DC9628D4B7}"/>
              </a:ext>
            </a:extLst>
          </p:cNvPr>
          <p:cNvSpPr>
            <a:spLocks noGrp="1"/>
          </p:cNvSpPr>
          <p:nvPr>
            <p:ph type="body" sz="quarter" idx="10"/>
          </p:nvPr>
        </p:nvSpPr>
        <p:spPr>
          <a:xfrm>
            <a:off x="1788160" y="2514283"/>
            <a:ext cx="8615680" cy="1420813"/>
          </a:xfrm>
          <a:prstGeom prst="rect">
            <a:avLst/>
          </a:prstGeom>
        </p:spPr>
        <p:txBody>
          <a:bodyP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208E212-1EB2-6A48-BA3C-72A80BD0F1C3}"/>
              </a:ext>
            </a:extLst>
          </p:cNvPr>
          <p:cNvSpPr>
            <a:spLocks noGrp="1"/>
          </p:cNvSpPr>
          <p:nvPr>
            <p:ph type="body" sz="quarter" idx="11"/>
          </p:nvPr>
        </p:nvSpPr>
        <p:spPr>
          <a:xfrm>
            <a:off x="4034631" y="4291921"/>
            <a:ext cx="4122739"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0509041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Statement White">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AF6FF7EE-0BB8-AE4D-88A3-B35DF0B420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B4DF0A02-5504-3E4B-94E9-D3DC9628D4B7}"/>
              </a:ext>
            </a:extLst>
          </p:cNvPr>
          <p:cNvSpPr>
            <a:spLocks noGrp="1"/>
          </p:cNvSpPr>
          <p:nvPr>
            <p:ph type="body" sz="quarter" idx="10"/>
          </p:nvPr>
        </p:nvSpPr>
        <p:spPr>
          <a:xfrm>
            <a:off x="1788160" y="2514283"/>
            <a:ext cx="8615680" cy="1420813"/>
          </a:xfrm>
          <a:prstGeom prst="rect">
            <a:avLst/>
          </a:prstGeom>
        </p:spPr>
        <p:txBody>
          <a:bodyPr>
            <a:normAutofit/>
          </a:bodyPr>
          <a:lstStyle>
            <a:lvl1pPr marL="0" indent="0" algn="ctr">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208E212-1EB2-6A48-BA3C-72A80BD0F1C3}"/>
              </a:ext>
            </a:extLst>
          </p:cNvPr>
          <p:cNvSpPr>
            <a:spLocks noGrp="1"/>
          </p:cNvSpPr>
          <p:nvPr>
            <p:ph type="body" sz="quarter" idx="11"/>
          </p:nvPr>
        </p:nvSpPr>
        <p:spPr>
          <a:xfrm>
            <a:off x="4034631" y="4291921"/>
            <a:ext cx="4122739"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8795695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hort quote">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651769-110D-7B41-B5B2-55375B2EF92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807" r="38275" b="6113"/>
          <a:stretch/>
        </p:blipFill>
        <p:spPr>
          <a:xfrm>
            <a:off x="9050216" y="961781"/>
            <a:ext cx="3141785" cy="589622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94944" y="5243478"/>
            <a:ext cx="8412480"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94945" y="1436688"/>
            <a:ext cx="8629651" cy="3621053"/>
          </a:xfrm>
          <a:prstGeom prst="rect">
            <a:avLst/>
          </a:prstGeom>
        </p:spPr>
        <p:txBody>
          <a:bodyPr lIns="0" tIns="0" rIns="0" bIns="0" anchor="b">
            <a:normAutofit/>
          </a:bodyPr>
          <a:lstStyle>
            <a:lvl1pPr marL="0" indent="0">
              <a:lnSpc>
                <a:spcPct val="100000"/>
              </a:lnSpc>
              <a:buNone/>
              <a:defRPr sz="4000" b="1" i="0">
                <a:solidFill>
                  <a:schemeClr val="bg1"/>
                </a:solidFill>
                <a:latin typeface="Arial" panose="020B0604020202020204" pitchFamily="34" charset="0"/>
                <a:cs typeface="Arial" panose="020B0604020202020204" pitchFamily="34" charset="0"/>
              </a:defRPr>
            </a:lvl1pPr>
          </a:lstStyle>
          <a:p>
            <a:pPr lvl="0"/>
            <a:r>
              <a:rPr lang="en-US"/>
              <a:t>Quote or statement</a:t>
            </a:r>
          </a:p>
        </p:txBody>
      </p:sp>
      <p:pic>
        <p:nvPicPr>
          <p:cNvPr id="6" name="Picture 9" descr="Frame">
            <a:extLst>
              <a:ext uri="{FF2B5EF4-FFF2-40B4-BE49-F238E27FC236}">
                <a16:creationId xmlns:a16="http://schemas.microsoft.com/office/drawing/2014/main" id="{1ED5DCD9-AE22-BC42-BA2A-7942143FA5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615" y="6463159"/>
            <a:ext cx="923544" cy="161411"/>
          </a:xfrm>
          <a:prstGeom prst="rect">
            <a:avLst/>
          </a:prstGeom>
        </p:spPr>
      </p:pic>
    </p:spTree>
    <p:extLst>
      <p:ext uri="{BB962C8B-B14F-4D97-AF65-F5344CB8AC3E}">
        <p14:creationId xmlns:p14="http://schemas.microsoft.com/office/powerpoint/2010/main" val="4133636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960">
          <p15:clr>
            <a:srgbClr val="FBAE40"/>
          </p15:clr>
        </p15:guide>
        <p15:guide id="6" orient="horz" pos="3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Medium quote">
    <p:bg>
      <p:bgPr>
        <a:solidFill>
          <a:srgbClr val="333333"/>
        </a:solidFill>
        <a:effectLst/>
      </p:bgPr>
    </p:bg>
    <p:spTree>
      <p:nvGrpSpPr>
        <p:cNvPr id="1" name=""/>
        <p:cNvGrpSpPr/>
        <p:nvPr/>
      </p:nvGrpSpPr>
      <p:grpSpPr>
        <a:xfrm>
          <a:off x="0" y="0"/>
          <a:ext cx="0" cy="0"/>
          <a:chOff x="0" y="0"/>
          <a:chExt cx="0" cy="0"/>
        </a:xfrm>
      </p:grpSpPr>
      <p:pic>
        <p:nvPicPr>
          <p:cNvPr id="6" name="Picture 9" descr="Frame">
            <a:extLst>
              <a:ext uri="{FF2B5EF4-FFF2-40B4-BE49-F238E27FC236}">
                <a16:creationId xmlns:a16="http://schemas.microsoft.com/office/drawing/2014/main" id="{51BE2CEB-608E-E84D-AFF0-7E6FCBC70B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4615" y="6463159"/>
            <a:ext cx="923544" cy="161411"/>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92464" y="5243478"/>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94945" y="1435607"/>
            <a:ext cx="8629651" cy="3621024"/>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a:t>Quote or statement</a:t>
            </a:r>
          </a:p>
        </p:txBody>
      </p:sp>
      <p:pic>
        <p:nvPicPr>
          <p:cNvPr id="7" name="Graphic 6">
            <a:extLst>
              <a:ext uri="{FF2B5EF4-FFF2-40B4-BE49-F238E27FC236}">
                <a16:creationId xmlns:a16="http://schemas.microsoft.com/office/drawing/2014/main" id="{2BFE4491-5A72-D247-9231-A68CFE23564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1807" r="38275" b="6113"/>
          <a:stretch/>
        </p:blipFill>
        <p:spPr>
          <a:xfrm>
            <a:off x="9050216" y="961781"/>
            <a:ext cx="3141785" cy="5896220"/>
          </a:xfrm>
          <a:prstGeom prst="rect">
            <a:avLst/>
          </a:prstGeom>
        </p:spPr>
      </p:pic>
    </p:spTree>
    <p:extLst>
      <p:ext uri="{BB962C8B-B14F-4D97-AF65-F5344CB8AC3E}">
        <p14:creationId xmlns:p14="http://schemas.microsoft.com/office/powerpoint/2010/main" val="24484045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ong quo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14C1FBF-4367-4C4F-8D4C-DF394870AC2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807" r="38275" b="6113"/>
          <a:stretch/>
        </p:blipFill>
        <p:spPr>
          <a:xfrm>
            <a:off x="9050216" y="961781"/>
            <a:ext cx="3141785" cy="589622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94944" y="5243478"/>
            <a:ext cx="8412480" cy="708061"/>
          </a:xfrm>
          <a:prstGeom prst="rect">
            <a:avLst/>
          </a:prstGeom>
        </p:spPr>
        <p:txBody>
          <a:bodyPr lIns="0" tIns="0" rIns="0" bIns="0">
            <a:normAutofit/>
          </a:bodyPr>
          <a:lstStyle>
            <a:lvl1pPr marL="0" indent="0">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94945" y="1435608"/>
            <a:ext cx="8629651" cy="3621024"/>
          </a:xfrm>
          <a:prstGeom prst="rect">
            <a:avLst/>
          </a:prstGeom>
        </p:spPr>
        <p:txBody>
          <a:bodyPr lIns="0" tIns="0" rIns="0" bIns="0" anchor="b">
            <a:normAutofit/>
          </a:bodyPr>
          <a:lstStyle>
            <a:lvl1pPr marL="0" indent="0">
              <a:lnSpc>
                <a:spcPct val="100000"/>
              </a:lnSpc>
              <a:buNone/>
              <a:defRPr sz="4000" b="1" i="0">
                <a:solidFill>
                  <a:schemeClr val="accent1"/>
                </a:solidFill>
                <a:latin typeface="Arial" panose="020B0604020202020204" pitchFamily="34" charset="0"/>
                <a:cs typeface="Arial" panose="020B0604020202020204" pitchFamily="34" charset="0"/>
              </a:defRPr>
            </a:lvl1pPr>
          </a:lstStyle>
          <a:p>
            <a:pPr lvl="0"/>
            <a:r>
              <a:rPr lang="en-US"/>
              <a:t>Quote or statement</a:t>
            </a:r>
          </a:p>
        </p:txBody>
      </p:sp>
      <p:pic>
        <p:nvPicPr>
          <p:cNvPr id="12" name="Picture 1" descr="/Users/franky/Documents/huge/Keysight/brandin/powerpoint/- Branding/Frame.svgFrame">
            <a:extLst>
              <a:ext uri="{FF2B5EF4-FFF2-40B4-BE49-F238E27FC236}">
                <a16:creationId xmlns:a16="http://schemas.microsoft.com/office/drawing/2014/main" id="{9487674E-0D9E-A949-93FC-1A1C582E4123}"/>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688804" y="6461277"/>
            <a:ext cx="927253" cy="163383"/>
          </a:xfrm>
          <a:prstGeom prst="rect">
            <a:avLst/>
          </a:prstGeom>
        </p:spPr>
      </p:pic>
    </p:spTree>
    <p:extLst>
      <p:ext uri="{BB962C8B-B14F-4D97-AF65-F5344CB8AC3E}">
        <p14:creationId xmlns:p14="http://schemas.microsoft.com/office/powerpoint/2010/main" val="2016763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umbered One Column">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2" y="920556"/>
            <a:ext cx="7453791"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44" lvl="0" indent="-285744" algn="l" defTabSz="914377"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9EF94C0C-A1DE-4B4E-81B9-17917168456C}"/>
              </a:ext>
            </a:extLst>
          </p:cNvPr>
          <p:cNvSpPr>
            <a:spLocks noGrp="1"/>
          </p:cNvSpPr>
          <p:nvPr>
            <p:ph type="ftr" sz="quarter" idx="15"/>
          </p:nvPr>
        </p:nvSpPr>
        <p:spPr/>
        <p:txBody>
          <a:bodyPr/>
          <a:lstStyle/>
          <a:p>
            <a:pPr>
              <a:defRPr/>
            </a:pPr>
            <a:r>
              <a:rPr lang="en-US"/>
              <a:t>5G/6G SystemVue Update</a:t>
            </a:r>
          </a:p>
        </p:txBody>
      </p:sp>
      <p:sp>
        <p:nvSpPr>
          <p:cNvPr id="4" name="Title 3">
            <a:extLst>
              <a:ext uri="{FF2B5EF4-FFF2-40B4-BE49-F238E27FC236}">
                <a16:creationId xmlns:a16="http://schemas.microsoft.com/office/drawing/2014/main" id="{856CA66E-0730-4548-BD28-48477B0C3CAB}"/>
              </a:ext>
            </a:extLst>
          </p:cNvPr>
          <p:cNvSpPr>
            <a:spLocks noGrp="1"/>
          </p:cNvSpPr>
          <p:nvPr>
            <p:ph type="title" hasCustomPrompt="1"/>
          </p:nvPr>
        </p:nvSpPr>
        <p:spPr/>
        <p:txBody>
          <a:bodyPr/>
          <a:lstStyle>
            <a:lvl1pPr>
              <a:defRPr/>
            </a:lvl1pPr>
          </a:lstStyle>
          <a:p>
            <a:r>
              <a:rPr lang="en-US"/>
              <a:t>Numbered One Column Layout</a:t>
            </a:r>
          </a:p>
        </p:txBody>
      </p:sp>
      <p:sp>
        <p:nvSpPr>
          <p:cNvPr id="10" name="Content Placeholder 11">
            <a:extLst>
              <a:ext uri="{FF2B5EF4-FFF2-40B4-BE49-F238E27FC236}">
                <a16:creationId xmlns:a16="http://schemas.microsoft.com/office/drawing/2014/main" id="{4DE42E10-C02B-493C-892E-5A8A326E7885}"/>
              </a:ext>
            </a:extLst>
          </p:cNvPr>
          <p:cNvSpPr>
            <a:spLocks noGrp="1"/>
          </p:cNvSpPr>
          <p:nvPr>
            <p:ph sz="quarter" idx="14"/>
          </p:nvPr>
        </p:nvSpPr>
        <p:spPr>
          <a:xfrm>
            <a:off x="449580" y="1802869"/>
            <a:ext cx="11292840" cy="4479059"/>
          </a:xfrm>
        </p:spPr>
        <p:txBody>
          <a:bodyPr/>
          <a:lstStyle>
            <a:lvl1pPr marL="344479" indent="-344479">
              <a:buFont typeface="+mj-lt"/>
              <a:buAutoNum type="arabicPeriod"/>
              <a:tabLst>
                <a:tab pos="288918" algn="l"/>
              </a:tabLst>
              <a:defRPr>
                <a:solidFill>
                  <a:schemeClr val="tx1">
                    <a:lumMod val="85000"/>
                    <a:lumOff val="15000"/>
                  </a:schemeClr>
                </a:solidFill>
              </a:defRPr>
            </a:lvl1pPr>
            <a:lvl2pPr marL="515926" indent="-163509">
              <a:defRPr>
                <a:solidFill>
                  <a:schemeClr val="tx1">
                    <a:lumMod val="85000"/>
                    <a:lumOff val="15000"/>
                  </a:schemeClr>
                </a:solidFill>
              </a:defRPr>
            </a:lvl2pPr>
            <a:lvl3pPr marL="687371" indent="-163509">
              <a:defRPr>
                <a:solidFill>
                  <a:schemeClr val="tx1">
                    <a:lumMod val="85000"/>
                    <a:lumOff val="15000"/>
                  </a:schemeClr>
                </a:solidFill>
              </a:defRPr>
            </a:lvl3pPr>
            <a:lvl4pPr marL="860404" indent="-171446">
              <a:defRPr/>
            </a:lvl4pPr>
            <a:lvl5pPr marL="1031849" indent="-171446">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918538"/>
      </p:ext>
    </p:extLst>
  </p:cSld>
  <p:clrMapOvr>
    <a:masterClrMapping/>
  </p:clrMapOvr>
  <p:hf sldNum="0" hd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Headline and 3-up">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4DE330-0E0A-6D4B-B75E-54639A746306}"/>
              </a:ext>
            </a:extLst>
          </p:cNvPr>
          <p:cNvCxnSpPr>
            <a:cxnSpLocks/>
          </p:cNvCxnSpPr>
          <p:nvPr/>
        </p:nvCxnSpPr>
        <p:spPr>
          <a:xfrm>
            <a:off x="2" y="3656331"/>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37">
            <a:extLst>
              <a:ext uri="{FF2B5EF4-FFF2-40B4-BE49-F238E27FC236}">
                <a16:creationId xmlns:a16="http://schemas.microsoft.com/office/drawing/2014/main" id="{21BAC790-613F-D74E-B917-79BCD2C2A3D7}"/>
              </a:ext>
            </a:extLst>
          </p:cNvPr>
          <p:cNvSpPr>
            <a:spLocks noGrp="1"/>
          </p:cNvSpPr>
          <p:nvPr>
            <p:ph type="body" sz="quarter" idx="14" hasCustomPrompt="1"/>
          </p:nvPr>
        </p:nvSpPr>
        <p:spPr>
          <a:xfrm>
            <a:off x="681697" y="3968803"/>
            <a:ext cx="3710353" cy="1612900"/>
          </a:xfrm>
          <a:prstGeom prst="rect">
            <a:avLst/>
          </a:prstGeom>
        </p:spPr>
        <p:txBody>
          <a:bodyPr lIns="0" tIns="0" rIns="0" bIns="0">
            <a:normAutofit/>
          </a:bodyPr>
          <a:lstStyle>
            <a:lvl1pPr marL="0" marR="0" indent="0" algn="l" defTabSz="914377"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Subheadline</a:t>
            </a:r>
            <a:r>
              <a:rPr lang="en-US">
                <a:latin typeface="Arial" panose="020B0604020202020204" pitchFamily="34" charset="0"/>
                <a:cs typeface="Arial" panose="020B0604020202020204" pitchFamily="34" charset="0"/>
              </a:rPr>
              <a:t>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Placeholder 37">
            <a:extLst>
              <a:ext uri="{FF2B5EF4-FFF2-40B4-BE49-F238E27FC236}">
                <a16:creationId xmlns:a16="http://schemas.microsoft.com/office/drawing/2014/main" id="{6C86A6D7-A709-7E49-A991-4712050109B2}"/>
              </a:ext>
            </a:extLst>
          </p:cNvPr>
          <p:cNvSpPr>
            <a:spLocks noGrp="1"/>
          </p:cNvSpPr>
          <p:nvPr>
            <p:ph type="body" sz="quarter" idx="16" hasCustomPrompt="1"/>
          </p:nvPr>
        </p:nvSpPr>
        <p:spPr>
          <a:xfrm>
            <a:off x="7561773" y="5239512"/>
            <a:ext cx="3792028" cy="761365"/>
          </a:xfrm>
          <a:prstGeom prst="rect">
            <a:avLst/>
          </a:prstGeom>
        </p:spPr>
        <p:txBody>
          <a:bodyPr lIns="0" tIns="0" rIns="0" bIns="0">
            <a:normAutofit/>
          </a:bodyPr>
          <a:lstStyle>
            <a:lvl1pPr marL="0" marR="0" indent="0" algn="l" defTabSz="914377"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ext Placeholder 37">
            <a:extLst>
              <a:ext uri="{FF2B5EF4-FFF2-40B4-BE49-F238E27FC236}">
                <a16:creationId xmlns:a16="http://schemas.microsoft.com/office/drawing/2014/main" id="{8B3C0A33-1875-D643-B323-4AEFFAC589B9}"/>
              </a:ext>
            </a:extLst>
          </p:cNvPr>
          <p:cNvSpPr>
            <a:spLocks noGrp="1"/>
          </p:cNvSpPr>
          <p:nvPr>
            <p:ph type="body" sz="quarter" idx="17" hasCustomPrompt="1"/>
          </p:nvPr>
        </p:nvSpPr>
        <p:spPr>
          <a:xfrm>
            <a:off x="7561773" y="3182112"/>
            <a:ext cx="3792028" cy="761365"/>
          </a:xfrm>
          <a:prstGeom prst="rect">
            <a:avLst/>
          </a:prstGeom>
        </p:spPr>
        <p:txBody>
          <a:bodyPr lIns="0" tIns="0" rIns="0" bIns="0">
            <a:normAutofit/>
          </a:bodyPr>
          <a:lstStyle>
            <a:lvl1pPr marL="0" marR="0" indent="0" algn="l" defTabSz="914377"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Text Placeholder 37">
            <a:extLst>
              <a:ext uri="{FF2B5EF4-FFF2-40B4-BE49-F238E27FC236}">
                <a16:creationId xmlns:a16="http://schemas.microsoft.com/office/drawing/2014/main" id="{A504656A-7F25-984F-B07B-41D133A12EF2}"/>
              </a:ext>
            </a:extLst>
          </p:cNvPr>
          <p:cNvSpPr>
            <a:spLocks noGrp="1"/>
          </p:cNvSpPr>
          <p:nvPr>
            <p:ph type="body" sz="quarter" idx="18" hasCustomPrompt="1"/>
          </p:nvPr>
        </p:nvSpPr>
        <p:spPr>
          <a:xfrm>
            <a:off x="7561773" y="1123762"/>
            <a:ext cx="3792028" cy="761365"/>
          </a:xfrm>
          <a:prstGeom prst="rect">
            <a:avLst/>
          </a:prstGeom>
        </p:spPr>
        <p:txBody>
          <a:bodyPr lIns="0" tIns="0" rIns="0" bIns="0">
            <a:normAutofit/>
          </a:bodyPr>
          <a:lstStyle>
            <a:lvl1pPr marL="0" marR="0" indent="0" algn="l" defTabSz="914377"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 Placeholder 37">
            <a:extLst>
              <a:ext uri="{FF2B5EF4-FFF2-40B4-BE49-F238E27FC236}">
                <a16:creationId xmlns:a16="http://schemas.microsoft.com/office/drawing/2014/main" id="{43852B86-E572-3A4D-A49D-884A3B019052}"/>
              </a:ext>
            </a:extLst>
          </p:cNvPr>
          <p:cNvSpPr>
            <a:spLocks noGrp="1"/>
          </p:cNvSpPr>
          <p:nvPr>
            <p:ph type="body" sz="quarter" idx="19" hasCustomPrompt="1"/>
          </p:nvPr>
        </p:nvSpPr>
        <p:spPr>
          <a:xfrm>
            <a:off x="7561773" y="4873753"/>
            <a:ext cx="3792028" cy="289311"/>
          </a:xfrm>
          <a:prstGeom prst="rect">
            <a:avLst/>
          </a:prstGeom>
        </p:spPr>
        <p:txBody>
          <a:bodyPr lIns="0" tIns="0" rIns="0" bIns="0">
            <a:normAutofit/>
          </a:bodyPr>
          <a:lstStyle>
            <a:lvl1pPr marL="0" marR="0" indent="0" algn="l" defTabSz="914377"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 Placeholder 37">
            <a:extLst>
              <a:ext uri="{FF2B5EF4-FFF2-40B4-BE49-F238E27FC236}">
                <a16:creationId xmlns:a16="http://schemas.microsoft.com/office/drawing/2014/main" id="{21F1E876-FBEE-3A4E-BEEA-F01AE1F27129}"/>
              </a:ext>
            </a:extLst>
          </p:cNvPr>
          <p:cNvSpPr>
            <a:spLocks noGrp="1"/>
          </p:cNvSpPr>
          <p:nvPr>
            <p:ph type="body" sz="quarter" idx="20" hasCustomPrompt="1"/>
          </p:nvPr>
        </p:nvSpPr>
        <p:spPr>
          <a:xfrm>
            <a:off x="7561773" y="2806875"/>
            <a:ext cx="3792028" cy="289311"/>
          </a:xfrm>
          <a:prstGeom prst="rect">
            <a:avLst/>
          </a:prstGeom>
        </p:spPr>
        <p:txBody>
          <a:bodyPr lIns="0" tIns="0" rIns="0" bIns="0">
            <a:normAutofit/>
          </a:bodyPr>
          <a:lstStyle>
            <a:lvl1pPr marL="0" marR="0" indent="0" algn="l" defTabSz="914377"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 Placeholder 37">
            <a:extLst>
              <a:ext uri="{FF2B5EF4-FFF2-40B4-BE49-F238E27FC236}">
                <a16:creationId xmlns:a16="http://schemas.microsoft.com/office/drawing/2014/main" id="{57725A09-95FC-8144-9805-7CF8E0060292}"/>
              </a:ext>
            </a:extLst>
          </p:cNvPr>
          <p:cNvSpPr>
            <a:spLocks noGrp="1"/>
          </p:cNvSpPr>
          <p:nvPr>
            <p:ph type="body" sz="quarter" idx="21" hasCustomPrompt="1"/>
          </p:nvPr>
        </p:nvSpPr>
        <p:spPr>
          <a:xfrm>
            <a:off x="7561773" y="761167"/>
            <a:ext cx="3792028" cy="289311"/>
          </a:xfrm>
          <a:prstGeom prst="rect">
            <a:avLst/>
          </a:prstGeom>
        </p:spPr>
        <p:txBody>
          <a:bodyPr lIns="0" tIns="0" rIns="0" bIns="0">
            <a:normAutofit/>
          </a:bodyPr>
          <a:lstStyle>
            <a:lvl1pPr marL="0" marR="0" indent="0" algn="l" defTabSz="914377"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Text Placeholder 29">
            <a:extLst>
              <a:ext uri="{FF2B5EF4-FFF2-40B4-BE49-F238E27FC236}">
                <a16:creationId xmlns:a16="http://schemas.microsoft.com/office/drawing/2014/main" id="{B45E881D-FF54-F741-AA7C-75FBDA3D4E82}"/>
              </a:ext>
            </a:extLst>
          </p:cNvPr>
          <p:cNvSpPr>
            <a:spLocks noGrp="1"/>
          </p:cNvSpPr>
          <p:nvPr>
            <p:ph type="body" sz="quarter" idx="15" hasCustomPrompt="1"/>
          </p:nvPr>
        </p:nvSpPr>
        <p:spPr>
          <a:xfrm>
            <a:off x="687805" y="2982337"/>
            <a:ext cx="3710353" cy="432583"/>
          </a:xfrm>
          <a:prstGeom prst="rect">
            <a:avLst/>
          </a:prstGeom>
        </p:spPr>
        <p:txBody>
          <a:bodyPr lIns="0" tIns="0" rIns="0" bIns="0" anchor="b" anchorCtr="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8" name="Picture Placeholder 2">
            <a:extLst>
              <a:ext uri="{FF2B5EF4-FFF2-40B4-BE49-F238E27FC236}">
                <a16:creationId xmlns:a16="http://schemas.microsoft.com/office/drawing/2014/main" id="{74D4800A-BF10-2A4C-9A3B-07CE331C0DDD}"/>
              </a:ext>
            </a:extLst>
          </p:cNvPr>
          <p:cNvSpPr>
            <a:spLocks noGrp="1"/>
          </p:cNvSpPr>
          <p:nvPr>
            <p:ph type="pic" sz="quarter" idx="22"/>
          </p:nvPr>
        </p:nvSpPr>
        <p:spPr>
          <a:xfrm>
            <a:off x="5072064" y="761167"/>
            <a:ext cx="2255837" cy="1123959"/>
          </a:xfrm>
          <a:prstGeom prst="rect">
            <a:avLst/>
          </a:prstGeom>
        </p:spPr>
        <p:txBody>
          <a:bodyPr/>
          <a:lstStyle/>
          <a:p>
            <a:r>
              <a:rPr lang="en-US"/>
              <a:t>Click icon to add picture</a:t>
            </a:r>
          </a:p>
        </p:txBody>
      </p:sp>
      <p:sp>
        <p:nvSpPr>
          <p:cNvPr id="39" name="Picture Placeholder 2">
            <a:extLst>
              <a:ext uri="{FF2B5EF4-FFF2-40B4-BE49-F238E27FC236}">
                <a16:creationId xmlns:a16="http://schemas.microsoft.com/office/drawing/2014/main" id="{9266B364-B0F6-D34D-8710-311DEF21A482}"/>
              </a:ext>
            </a:extLst>
          </p:cNvPr>
          <p:cNvSpPr>
            <a:spLocks noGrp="1"/>
          </p:cNvSpPr>
          <p:nvPr>
            <p:ph type="pic" sz="quarter" idx="23"/>
          </p:nvPr>
        </p:nvSpPr>
        <p:spPr>
          <a:xfrm>
            <a:off x="5072064" y="2812266"/>
            <a:ext cx="2255837" cy="1123959"/>
          </a:xfrm>
          <a:prstGeom prst="rect">
            <a:avLst/>
          </a:prstGeom>
        </p:spPr>
        <p:txBody>
          <a:bodyPr/>
          <a:lstStyle/>
          <a:p>
            <a:r>
              <a:rPr lang="en-US"/>
              <a:t>Click icon to add picture</a:t>
            </a:r>
          </a:p>
        </p:txBody>
      </p:sp>
      <p:sp>
        <p:nvSpPr>
          <p:cNvPr id="40" name="Picture Placeholder 2">
            <a:extLst>
              <a:ext uri="{FF2B5EF4-FFF2-40B4-BE49-F238E27FC236}">
                <a16:creationId xmlns:a16="http://schemas.microsoft.com/office/drawing/2014/main" id="{56334D0D-AACA-F841-A2F8-503EE230E096}"/>
              </a:ext>
            </a:extLst>
          </p:cNvPr>
          <p:cNvSpPr>
            <a:spLocks noGrp="1"/>
          </p:cNvSpPr>
          <p:nvPr>
            <p:ph type="pic" sz="quarter" idx="24"/>
          </p:nvPr>
        </p:nvSpPr>
        <p:spPr>
          <a:xfrm>
            <a:off x="5072064" y="4873754"/>
            <a:ext cx="2255837" cy="1123959"/>
          </a:xfrm>
          <a:prstGeom prst="rect">
            <a:avLst/>
          </a:prstGeom>
        </p:spPr>
        <p:txBody>
          <a:bodyPr/>
          <a:lstStyle/>
          <a:p>
            <a:r>
              <a:rPr lang="en-US"/>
              <a:t>Click icon to add picture</a:t>
            </a:r>
          </a:p>
        </p:txBody>
      </p:sp>
      <p:pic>
        <p:nvPicPr>
          <p:cNvPr id="22" name="Picture 1" descr="/Users/franky/Documents/huge/Keysight/brandin/powerpoint/- Branding/Frame.svgFrame">
            <a:extLst>
              <a:ext uri="{FF2B5EF4-FFF2-40B4-BE49-F238E27FC236}">
                <a16:creationId xmlns:a16="http://schemas.microsoft.com/office/drawing/2014/main" id="{F2E1F59A-A205-324F-BCDF-C53DF10E81DC}"/>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2" name="Footer Placeholder 1">
            <a:extLst>
              <a:ext uri="{FF2B5EF4-FFF2-40B4-BE49-F238E27FC236}">
                <a16:creationId xmlns:a16="http://schemas.microsoft.com/office/drawing/2014/main" id="{F2399D8F-ABB3-47E6-B4CB-6ED018D21B01}"/>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68276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52">
          <p15:clr>
            <a:srgbClr val="FBAE40"/>
          </p15:clr>
        </p15:guide>
        <p15:guide id="4" pos="432">
          <p15:clr>
            <a:srgbClr val="FBAE40"/>
          </p15:clr>
        </p15:guide>
        <p15:guide id="5" orient="horz" pos="360">
          <p15:clr>
            <a:srgbClr val="FBAE40"/>
          </p15:clr>
        </p15:guide>
        <p15:guide id="6" orient="horz" pos="39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up Option B">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858545" y="4028662"/>
            <a:ext cx="2297431"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3593593" y="4028662"/>
            <a:ext cx="2289948"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061" y="4523166"/>
            <a:ext cx="2294915"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93592" y="4523166"/>
            <a:ext cx="2294915"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6328554" y="4028662"/>
            <a:ext cx="2297431"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31069" y="4523166"/>
            <a:ext cx="2294915"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063129" y="4028662"/>
            <a:ext cx="2297431"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65644" y="4523166"/>
            <a:ext cx="2294915"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18" name="Picture Placeholder 12">
            <a:extLst>
              <a:ext uri="{FF2B5EF4-FFF2-40B4-BE49-F238E27FC236}">
                <a16:creationId xmlns:a16="http://schemas.microsoft.com/office/drawing/2014/main" id="{6CDC96AD-BC72-E044-95B9-3626A77B932B}"/>
              </a:ext>
            </a:extLst>
          </p:cNvPr>
          <p:cNvSpPr>
            <a:spLocks noGrp="1"/>
          </p:cNvSpPr>
          <p:nvPr>
            <p:ph type="pic" sz="quarter" idx="10"/>
          </p:nvPr>
        </p:nvSpPr>
        <p:spPr>
          <a:xfrm>
            <a:off x="859406" y="1895763"/>
            <a:ext cx="2297431" cy="1531620"/>
          </a:xfrm>
          <a:prstGeom prst="rect">
            <a:avLst/>
          </a:prstGeom>
        </p:spPr>
        <p:txBody>
          <a:bodyPr/>
          <a:lstStyle/>
          <a:p>
            <a:r>
              <a:rPr lang="en-US"/>
              <a:t>Click icon to add picture</a:t>
            </a:r>
          </a:p>
        </p:txBody>
      </p:sp>
      <p:sp>
        <p:nvSpPr>
          <p:cNvPr id="19" name="Picture Placeholder 12">
            <a:extLst>
              <a:ext uri="{FF2B5EF4-FFF2-40B4-BE49-F238E27FC236}">
                <a16:creationId xmlns:a16="http://schemas.microsoft.com/office/drawing/2014/main" id="{613C307B-B839-8D4D-ABB6-F6AEA66F5139}"/>
              </a:ext>
            </a:extLst>
          </p:cNvPr>
          <p:cNvSpPr>
            <a:spLocks noGrp="1"/>
          </p:cNvSpPr>
          <p:nvPr>
            <p:ph type="pic" sz="quarter" idx="20"/>
          </p:nvPr>
        </p:nvSpPr>
        <p:spPr>
          <a:xfrm>
            <a:off x="3593593" y="1895763"/>
            <a:ext cx="2297431" cy="1531620"/>
          </a:xfrm>
          <a:prstGeom prst="rect">
            <a:avLst/>
          </a:prstGeom>
        </p:spPr>
        <p:txBody>
          <a:bodyPr/>
          <a:lstStyle/>
          <a:p>
            <a:r>
              <a:rPr lang="en-US"/>
              <a:t>Click icon to add picture</a:t>
            </a:r>
          </a:p>
        </p:txBody>
      </p:sp>
      <p:sp>
        <p:nvSpPr>
          <p:cNvPr id="20" name="Picture Placeholder 12">
            <a:extLst>
              <a:ext uri="{FF2B5EF4-FFF2-40B4-BE49-F238E27FC236}">
                <a16:creationId xmlns:a16="http://schemas.microsoft.com/office/drawing/2014/main" id="{DBD27612-C9A6-364D-A37A-215FF5FCD311}"/>
              </a:ext>
            </a:extLst>
          </p:cNvPr>
          <p:cNvSpPr>
            <a:spLocks noGrp="1"/>
          </p:cNvSpPr>
          <p:nvPr>
            <p:ph type="pic" sz="quarter" idx="21"/>
          </p:nvPr>
        </p:nvSpPr>
        <p:spPr>
          <a:xfrm>
            <a:off x="6328554" y="1895763"/>
            <a:ext cx="2297431" cy="1531620"/>
          </a:xfrm>
          <a:prstGeom prst="rect">
            <a:avLst/>
          </a:prstGeom>
        </p:spPr>
        <p:txBody>
          <a:bodyPr/>
          <a:lstStyle/>
          <a:p>
            <a:r>
              <a:rPr lang="en-US"/>
              <a:t>Click icon to add picture</a:t>
            </a:r>
          </a:p>
        </p:txBody>
      </p:sp>
      <p:sp>
        <p:nvSpPr>
          <p:cNvPr id="21" name="Picture Placeholder 12">
            <a:extLst>
              <a:ext uri="{FF2B5EF4-FFF2-40B4-BE49-F238E27FC236}">
                <a16:creationId xmlns:a16="http://schemas.microsoft.com/office/drawing/2014/main" id="{49E9A7EB-46E9-F242-838F-ADF1BFA8DE38}"/>
              </a:ext>
            </a:extLst>
          </p:cNvPr>
          <p:cNvSpPr>
            <a:spLocks noGrp="1"/>
          </p:cNvSpPr>
          <p:nvPr>
            <p:ph type="pic" sz="quarter" idx="22"/>
          </p:nvPr>
        </p:nvSpPr>
        <p:spPr>
          <a:xfrm>
            <a:off x="9063129" y="1895763"/>
            <a:ext cx="2297431" cy="1531620"/>
          </a:xfrm>
          <a:prstGeom prst="rect">
            <a:avLst/>
          </a:prstGeom>
        </p:spPr>
        <p:txBody>
          <a:bodyPr/>
          <a:lstStyle/>
          <a:p>
            <a:r>
              <a:rPr lang="en-US"/>
              <a:t>Click icon to add picture</a:t>
            </a:r>
          </a:p>
        </p:txBody>
      </p:sp>
      <p:sp>
        <p:nvSpPr>
          <p:cNvPr id="29" name="Title Placeholder 3">
            <a:extLst>
              <a:ext uri="{FF2B5EF4-FFF2-40B4-BE49-F238E27FC236}">
                <a16:creationId xmlns:a16="http://schemas.microsoft.com/office/drawing/2014/main" id="{7253646A-D799-2443-91E4-7F9E966C97CE}"/>
              </a:ext>
            </a:extLst>
          </p:cNvPr>
          <p:cNvSpPr>
            <a:spLocks noGrp="1"/>
          </p:cNvSpPr>
          <p:nvPr>
            <p:ph type="title"/>
          </p:nvPr>
        </p:nvSpPr>
        <p:spPr>
          <a:xfrm>
            <a:off x="685800" y="548641"/>
            <a:ext cx="10515600" cy="369332"/>
          </a:xfrm>
          <a:prstGeom prst="rect">
            <a:avLst/>
          </a:prstGeom>
        </p:spPr>
        <p:txBody>
          <a:bodyPr vert="horz" lIns="0" tIns="0" rIns="0" bIns="0" rtlCol="0" anchor="t" anchorCtr="0">
            <a:spAutoFit/>
          </a:bodyPr>
          <a:lstStyle/>
          <a:p>
            <a:r>
              <a:rPr lang="en-US"/>
              <a:t>Click to edit Master title style</a:t>
            </a:r>
          </a:p>
        </p:txBody>
      </p:sp>
      <p:sp>
        <p:nvSpPr>
          <p:cNvPr id="30" name="Text Placeholder 28">
            <a:extLst>
              <a:ext uri="{FF2B5EF4-FFF2-40B4-BE49-F238E27FC236}">
                <a16:creationId xmlns:a16="http://schemas.microsoft.com/office/drawing/2014/main" id="{7FFC4297-711D-C046-916F-0E6CC2E9FFA4}"/>
              </a:ext>
            </a:extLst>
          </p:cNvPr>
          <p:cNvSpPr>
            <a:spLocks noGrp="1"/>
          </p:cNvSpPr>
          <p:nvPr>
            <p:ph type="body" sz="quarter" idx="32" hasCustomPrompt="1"/>
          </p:nvPr>
        </p:nvSpPr>
        <p:spPr>
          <a:xfrm>
            <a:off x="685800" y="941832"/>
            <a:ext cx="10515600" cy="395675"/>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28" name="Picture 1" descr="/Users/franky/Documents/huge/Keysight/brandin/powerpoint/- Branding/Frame.svgFrame">
            <a:extLst>
              <a:ext uri="{FF2B5EF4-FFF2-40B4-BE49-F238E27FC236}">
                <a16:creationId xmlns:a16="http://schemas.microsoft.com/office/drawing/2014/main" id="{4B1724A6-DDB0-A64F-83D7-B0D7E17F9DAF}"/>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2" name="Footer Placeholder 1">
            <a:extLst>
              <a:ext uri="{FF2B5EF4-FFF2-40B4-BE49-F238E27FC236}">
                <a16:creationId xmlns:a16="http://schemas.microsoft.com/office/drawing/2014/main" id="{43B54246-2392-457E-8CDD-1218F55F8C11}"/>
              </a:ext>
            </a:extLst>
          </p:cNvPr>
          <p:cNvSpPr>
            <a:spLocks noGrp="1"/>
          </p:cNvSpPr>
          <p:nvPr>
            <p:ph type="ftr" sz="quarter" idx="33"/>
          </p:nvPr>
        </p:nvSpPr>
        <p:spPr/>
        <p:txBody>
          <a:bodyPr/>
          <a:lstStyle/>
          <a:p>
            <a:endParaRPr lang="en-US"/>
          </a:p>
        </p:txBody>
      </p:sp>
    </p:spTree>
    <p:extLst>
      <p:ext uri="{BB962C8B-B14F-4D97-AF65-F5344CB8AC3E}">
        <p14:creationId xmlns:p14="http://schemas.microsoft.com/office/powerpoint/2010/main" val="519928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152">
          <p15:clr>
            <a:srgbClr val="FBAE40"/>
          </p15:clr>
        </p15:guide>
        <p15:guide id="5" orient="horz" pos="3960">
          <p15:clr>
            <a:srgbClr val="FBAE40"/>
          </p15:clr>
        </p15:guide>
        <p15:guide id="6" orient="horz" pos="360">
          <p15:clr>
            <a:srgbClr val="FBAE40"/>
          </p15:clr>
        </p15:guide>
        <p15:guide id="7" orient="horz" pos="76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hank You Black">
    <p:bg>
      <p:bgPr>
        <a:solidFill>
          <a:schemeClr val="tx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4E5948C-F770-D442-89C7-F1FBCA2CC5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0BFC29A3-3623-6C40-8330-FACE0F19B546}"/>
              </a:ext>
            </a:extLst>
          </p:cNvPr>
          <p:cNvSpPr txBox="1"/>
          <p:nvPr/>
        </p:nvSpPr>
        <p:spPr>
          <a:xfrm>
            <a:off x="640081" y="2884236"/>
            <a:ext cx="4950065" cy="1089529"/>
          </a:xfrm>
          <a:prstGeom prst="rect">
            <a:avLst/>
          </a:prstGeom>
          <a:noFill/>
        </p:spPr>
        <p:txBody>
          <a:bodyPr wrap="square" lIns="0" tIns="45720" rIns="0" bIns="45720" rtlCol="0" anchor="ctr">
            <a:spAutoFit/>
          </a:bodyPr>
          <a:lstStyle/>
          <a:p>
            <a:pPr marL="0" marR="0" lvl="0" indent="0" algn="ctr" defTabSz="914377" rtl="0" eaLnBrk="1" fontAlgn="auto" latinLnBrk="0" hangingPunct="1">
              <a:lnSpc>
                <a:spcPct val="90000"/>
              </a:lnSpc>
              <a:spcBef>
                <a:spcPts val="0"/>
              </a:spcBef>
              <a:spcAft>
                <a:spcPts val="0"/>
              </a:spcAft>
              <a:buClrTx/>
              <a:buSzTx/>
              <a:buFontTx/>
              <a:buNone/>
              <a:defRPr/>
            </a:pPr>
            <a:r>
              <a:rPr kumimoji="0" lang="en-US" sz="7200" b="1" i="0" u="none" strike="noStrike" kern="1200" cap="none" spc="0" normalizeH="0" baseline="0" noProof="0">
                <a:ln>
                  <a:noFill/>
                </a:ln>
                <a:solidFill>
                  <a:schemeClr val="bg1"/>
                </a:solidFill>
                <a:effectLst/>
                <a:uLnTx/>
                <a:uFillTx/>
                <a:latin typeface="Arial Bold"/>
                <a:cs typeface="Arial Bold"/>
              </a:rPr>
              <a:t>Thank you</a:t>
            </a:r>
            <a:endParaRPr lang="en-US" sz="7200" b="1" i="0" u="none" strike="noStrike" kern="1200" cap="none" spc="0" normalizeH="0" baseline="0" noProof="0">
              <a:ln>
                <a:noFill/>
              </a:ln>
              <a:solidFill>
                <a:schemeClr val="bg1"/>
              </a:solidFill>
              <a:effectLst/>
              <a:uLnTx/>
              <a:uFillTx/>
              <a:latin typeface="Arial Bold"/>
              <a:cs typeface="Arial Bold"/>
            </a:endParaRPr>
          </a:p>
        </p:txBody>
      </p:sp>
      <p:pic>
        <p:nvPicPr>
          <p:cNvPr id="6" name="Picture 9" descr="Frame">
            <a:extLst>
              <a:ext uri="{FF2B5EF4-FFF2-40B4-BE49-F238E27FC236}">
                <a16:creationId xmlns:a16="http://schemas.microsoft.com/office/drawing/2014/main" id="{595AE243-576C-9B47-AB74-61C56CBBC5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729" y="352425"/>
            <a:ext cx="1253491" cy="219075"/>
          </a:xfrm>
          <a:prstGeom prst="rect">
            <a:avLst/>
          </a:prstGeom>
        </p:spPr>
      </p:pic>
    </p:spTree>
    <p:extLst>
      <p:ext uri="{BB962C8B-B14F-4D97-AF65-F5344CB8AC3E}">
        <p14:creationId xmlns:p14="http://schemas.microsoft.com/office/powerpoint/2010/main" val="1474810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hank You Whit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0A6F92CA-792F-DB4A-9D71-99146A55D6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936D0CC3-E8D9-F041-9634-9CCFBF24A82E}"/>
              </a:ext>
            </a:extLst>
          </p:cNvPr>
          <p:cNvSpPr txBox="1"/>
          <p:nvPr/>
        </p:nvSpPr>
        <p:spPr>
          <a:xfrm>
            <a:off x="637738" y="2884236"/>
            <a:ext cx="4950065" cy="1089529"/>
          </a:xfrm>
          <a:prstGeom prst="rect">
            <a:avLst/>
          </a:prstGeom>
          <a:noFill/>
        </p:spPr>
        <p:txBody>
          <a:bodyPr wrap="square" lIns="0" tIns="45720" rIns="0" bIns="45720" rtlCol="0" anchor="ctr">
            <a:spAutoFit/>
          </a:bodyPr>
          <a:lstStyle/>
          <a:p>
            <a:pPr marL="0" marR="0" lvl="0" indent="0" algn="ctr" defTabSz="914377" rtl="0" eaLnBrk="1" fontAlgn="auto" latinLnBrk="0" hangingPunct="1">
              <a:lnSpc>
                <a:spcPct val="90000"/>
              </a:lnSpc>
              <a:spcBef>
                <a:spcPts val="0"/>
              </a:spcBef>
              <a:spcAft>
                <a:spcPts val="0"/>
              </a:spcAft>
              <a:buClrTx/>
              <a:buSzTx/>
              <a:buFontTx/>
              <a:buNone/>
              <a:defRPr/>
            </a:pPr>
            <a:r>
              <a:rPr kumimoji="0" lang="en-US" sz="7200" b="1" i="0" u="none" strike="noStrike" kern="1200" cap="none" spc="0" normalizeH="0" baseline="0" noProof="0">
                <a:ln>
                  <a:noFill/>
                </a:ln>
                <a:solidFill>
                  <a:schemeClr val="accent1"/>
                </a:solidFill>
                <a:effectLst/>
                <a:uLnTx/>
                <a:uFillTx/>
                <a:latin typeface="Arial Bold"/>
                <a:cs typeface="Arial Bold"/>
              </a:rPr>
              <a:t>Thank you</a:t>
            </a:r>
            <a:endParaRPr lang="en-US" sz="7200" b="1" i="0" u="none" strike="noStrike" kern="1200" cap="none" spc="0" normalizeH="0" baseline="0" noProof="0">
              <a:ln>
                <a:noFill/>
              </a:ln>
              <a:solidFill>
                <a:schemeClr val="accent1"/>
              </a:solidFill>
              <a:effectLst/>
              <a:uLnTx/>
              <a:uFillTx/>
              <a:latin typeface="Arial Bold"/>
              <a:cs typeface="Arial Bold"/>
            </a:endParaRPr>
          </a:p>
        </p:txBody>
      </p:sp>
      <p:pic>
        <p:nvPicPr>
          <p:cNvPr id="6" name="Picture 18" descr="/Users/franky/Documents/huge/Keysight/brandin/powerpoint/- Branding/Frame.svgFrame">
            <a:extLst>
              <a:ext uri="{FF2B5EF4-FFF2-40B4-BE49-F238E27FC236}">
                <a16:creationId xmlns:a16="http://schemas.microsoft.com/office/drawing/2014/main" id="{601D6CD1-B7BB-C849-AAE4-0FDE27C3D10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38200" y="352425"/>
            <a:ext cx="1243331" cy="219075"/>
          </a:xfrm>
          <a:prstGeom prst="rect">
            <a:avLst/>
          </a:prstGeom>
        </p:spPr>
      </p:pic>
    </p:spTree>
    <p:extLst>
      <p:ext uri="{BB962C8B-B14F-4D97-AF65-F5344CB8AC3E}">
        <p14:creationId xmlns:p14="http://schemas.microsoft.com/office/powerpoint/2010/main" val="2929585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10" name="Picture 1" descr="/Users/franky/Documents/huge/Keysight/brandin/powerpoint/- Branding/Frame.svgFrame">
            <a:extLst>
              <a:ext uri="{FF2B5EF4-FFF2-40B4-BE49-F238E27FC236}">
                <a16:creationId xmlns:a16="http://schemas.microsoft.com/office/drawing/2014/main" id="{C5D7F826-0A7C-E245-8B3A-A7251BD88772}"/>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88804" y="6461277"/>
            <a:ext cx="927253" cy="163383"/>
          </a:xfrm>
          <a:prstGeom prst="rect">
            <a:avLst/>
          </a:prstGeom>
        </p:spPr>
      </p:pic>
      <p:sp>
        <p:nvSpPr>
          <p:cNvPr id="2" name="Footer Placeholder 1">
            <a:extLst>
              <a:ext uri="{FF2B5EF4-FFF2-40B4-BE49-F238E27FC236}">
                <a16:creationId xmlns:a16="http://schemas.microsoft.com/office/drawing/2014/main" id="{56EBE67A-6809-41F4-8EC6-8B0F5E987F1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5373621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Keysight End Black">
    <p:bg>
      <p:bgPr>
        <a:solidFill>
          <a:schemeClr val="tx1"/>
        </a:solidFill>
        <a:effectLst/>
      </p:bgPr>
    </p:bg>
    <p:spTree>
      <p:nvGrpSpPr>
        <p:cNvPr id="1" name=""/>
        <p:cNvGrpSpPr/>
        <p:nvPr/>
      </p:nvGrpSpPr>
      <p:grpSpPr>
        <a:xfrm>
          <a:off x="0" y="0"/>
          <a:ext cx="0" cy="0"/>
          <a:chOff x="0" y="0"/>
          <a:chExt cx="0" cy="0"/>
        </a:xfrm>
      </p:grpSpPr>
      <p:pic>
        <p:nvPicPr>
          <p:cNvPr id="3" name="Picture 9" descr="Frame">
            <a:extLst>
              <a:ext uri="{FF2B5EF4-FFF2-40B4-BE49-F238E27FC236}">
                <a16:creationId xmlns:a16="http://schemas.microsoft.com/office/drawing/2014/main" id="{D08F5E51-744F-2F41-A454-7F3B6CB908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17120" y="3100626"/>
            <a:ext cx="3757760" cy="656751"/>
          </a:xfrm>
          <a:prstGeom prst="rect">
            <a:avLst/>
          </a:prstGeom>
        </p:spPr>
      </p:pic>
    </p:spTree>
    <p:extLst>
      <p:ext uri="{BB962C8B-B14F-4D97-AF65-F5344CB8AC3E}">
        <p14:creationId xmlns:p14="http://schemas.microsoft.com/office/powerpoint/2010/main" val="3117844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Keysight End White">
    <p:bg>
      <p:bgPr>
        <a:solidFill>
          <a:schemeClr val="bg1"/>
        </a:solidFill>
        <a:effectLst/>
      </p:bgPr>
    </p:bg>
    <p:spTree>
      <p:nvGrpSpPr>
        <p:cNvPr id="1" name=""/>
        <p:cNvGrpSpPr/>
        <p:nvPr/>
      </p:nvGrpSpPr>
      <p:grpSpPr>
        <a:xfrm>
          <a:off x="0" y="0"/>
          <a:ext cx="0" cy="0"/>
          <a:chOff x="0" y="0"/>
          <a:chExt cx="0" cy="0"/>
        </a:xfrm>
      </p:grpSpPr>
      <p:pic>
        <p:nvPicPr>
          <p:cNvPr id="4" name="Picture 1" descr="/Users/franky/Documents/huge/Keysight/brandin/powerpoint/- Branding/Frame.svgFrame">
            <a:extLst>
              <a:ext uri="{FF2B5EF4-FFF2-40B4-BE49-F238E27FC236}">
                <a16:creationId xmlns:a16="http://schemas.microsoft.com/office/drawing/2014/main" id="{FCD435F1-2F1C-BD4B-A53F-6D062E7806D5}"/>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4217120" y="3097942"/>
            <a:ext cx="3757760" cy="662119"/>
          </a:xfrm>
          <a:prstGeom prst="rect">
            <a:avLst/>
          </a:prstGeom>
        </p:spPr>
      </p:pic>
    </p:spTree>
    <p:extLst>
      <p:ext uri="{BB962C8B-B14F-4D97-AF65-F5344CB8AC3E}">
        <p14:creationId xmlns:p14="http://schemas.microsoft.com/office/powerpoint/2010/main" val="3336405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Keysight End Grey">
    <p:bg>
      <p:bgPr>
        <a:solidFill>
          <a:srgbClr val="333333"/>
        </a:solidFill>
        <a:effectLst/>
      </p:bgPr>
    </p:bg>
    <p:spTree>
      <p:nvGrpSpPr>
        <p:cNvPr id="1" name=""/>
        <p:cNvGrpSpPr/>
        <p:nvPr/>
      </p:nvGrpSpPr>
      <p:grpSpPr>
        <a:xfrm>
          <a:off x="0" y="0"/>
          <a:ext cx="0" cy="0"/>
          <a:chOff x="0" y="0"/>
          <a:chExt cx="0" cy="0"/>
        </a:xfrm>
      </p:grpSpPr>
      <p:pic>
        <p:nvPicPr>
          <p:cNvPr id="3" name="Picture 9" descr="Frame">
            <a:extLst>
              <a:ext uri="{FF2B5EF4-FFF2-40B4-BE49-F238E27FC236}">
                <a16:creationId xmlns:a16="http://schemas.microsoft.com/office/drawing/2014/main" id="{D08F5E51-744F-2F41-A454-7F3B6CB908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17120" y="3100626"/>
            <a:ext cx="3757760" cy="656751"/>
          </a:xfrm>
          <a:prstGeom prst="rect">
            <a:avLst/>
          </a:prstGeom>
        </p:spPr>
      </p:pic>
    </p:spTree>
    <p:extLst>
      <p:ext uri="{BB962C8B-B14F-4D97-AF65-F5344CB8AC3E}">
        <p14:creationId xmlns:p14="http://schemas.microsoft.com/office/powerpoint/2010/main" val="33529186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Keysight End Wave Black">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2CFAFCDD-8C9A-BB4A-87E0-5EEE1E65AA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9" descr="Frame">
            <a:extLst>
              <a:ext uri="{FF2B5EF4-FFF2-40B4-BE49-F238E27FC236}">
                <a16:creationId xmlns:a16="http://schemas.microsoft.com/office/drawing/2014/main" id="{D08F5E51-744F-2F41-A454-7F3B6CB90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135" y="3100626"/>
            <a:ext cx="3757760" cy="656751"/>
          </a:xfrm>
          <a:prstGeom prst="rect">
            <a:avLst/>
          </a:prstGeom>
        </p:spPr>
      </p:pic>
    </p:spTree>
    <p:extLst>
      <p:ext uri="{BB962C8B-B14F-4D97-AF65-F5344CB8AC3E}">
        <p14:creationId xmlns:p14="http://schemas.microsoft.com/office/powerpoint/2010/main" val="32054790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Keysight End Wave White">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66BFC81D-42B0-4140-AFBA-C54C5ABAE1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1" descr="/Users/franky/Documents/huge/Keysight/brandin/powerpoint/- Branding/Frame.svgFrame">
            <a:extLst>
              <a:ext uri="{FF2B5EF4-FFF2-40B4-BE49-F238E27FC236}">
                <a16:creationId xmlns:a16="http://schemas.microsoft.com/office/drawing/2014/main" id="{FCD435F1-2F1C-BD4B-A53F-6D062E7806D5}"/>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841135" y="3097942"/>
            <a:ext cx="3757760" cy="662119"/>
          </a:xfrm>
          <a:prstGeom prst="rect">
            <a:avLst/>
          </a:prstGeom>
        </p:spPr>
      </p:pic>
    </p:spTree>
    <p:extLst>
      <p:ext uri="{BB962C8B-B14F-4D97-AF65-F5344CB8AC3E}">
        <p14:creationId xmlns:p14="http://schemas.microsoft.com/office/powerpoint/2010/main" val="396247058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9" Type="http://schemas.openxmlformats.org/officeDocument/2006/relationships/slideLayout" Target="../slideLayouts/slideLayout103.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42" Type="http://schemas.openxmlformats.org/officeDocument/2006/relationships/slideLayout" Target="../slideLayouts/slideLayout106.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40" Type="http://schemas.openxmlformats.org/officeDocument/2006/relationships/slideLayout" Target="../slideLayouts/slideLayout104.xml"/><Relationship Id="rId45" Type="http://schemas.openxmlformats.org/officeDocument/2006/relationships/slideLayout" Target="../slideLayouts/slideLayout109.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4" Type="http://schemas.openxmlformats.org/officeDocument/2006/relationships/slideLayout" Target="../slideLayouts/slideLayout108.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43" Type="http://schemas.openxmlformats.org/officeDocument/2006/relationships/slideLayout" Target="../slideLayouts/slideLayout107.xml"/><Relationship Id="rId8" Type="http://schemas.openxmlformats.org/officeDocument/2006/relationships/slideLayout" Target="../slideLayouts/slideLayout72.xml"/><Relationship Id="rId3" Type="http://schemas.openxmlformats.org/officeDocument/2006/relationships/slideLayout" Target="../slideLayouts/slideLayout67.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46" Type="http://schemas.openxmlformats.org/officeDocument/2006/relationships/theme" Target="../theme/theme2.xml"/><Relationship Id="rId20" Type="http://schemas.openxmlformats.org/officeDocument/2006/relationships/slideLayout" Target="../slideLayouts/slideLayout84.xml"/><Relationship Id="rId41" Type="http://schemas.openxmlformats.org/officeDocument/2006/relationships/slideLayout" Target="../slideLayouts/slideLayout10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slideLayout" Target="../slideLayouts/slideLayout148.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slideLayout" Target="../slideLayouts/slideLayout151.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slideLayout" Target="../slideLayouts/slideLayout152.xml"/><Relationship Id="rId8" Type="http://schemas.openxmlformats.org/officeDocument/2006/relationships/slideLayout" Target="../slideLayouts/slideLayout117.xml"/><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theme" Target="../theme/theme3.xml"/><Relationship Id="rId20" Type="http://schemas.openxmlformats.org/officeDocument/2006/relationships/slideLayout" Target="../slideLayouts/slideLayout129.xml"/><Relationship Id="rId41"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Slide Number">
            <a:extLst>
              <a:ext uri="{FF2B5EF4-FFF2-40B4-BE49-F238E27FC236}">
                <a16:creationId xmlns:a16="http://schemas.microsoft.com/office/drawing/2014/main" id="{9773789E-1482-4DF2-AC34-ED595BC86F6F}"/>
              </a:ext>
            </a:extLst>
          </p:cNvPr>
          <p:cNvSpPr txBox="1">
            <a:spLocks/>
          </p:cNvSpPr>
          <p:nvPr/>
        </p:nvSpPr>
        <p:spPr bwMode="gray">
          <a:xfrm>
            <a:off x="11006978" y="6447297"/>
            <a:ext cx="735823"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z="1000" smtClean="0">
                <a:solidFill>
                  <a:schemeClr val="bg1">
                    <a:lumMod val="65000"/>
                  </a:schemeClr>
                </a:solidFill>
              </a:rPr>
              <a:pPr/>
              <a:t>‹#›</a:t>
            </a:fld>
            <a:endParaRPr lang="en-US" sz="1000">
              <a:solidFill>
                <a:schemeClr val="bg1">
                  <a:lumMod val="65000"/>
                </a:schemeClr>
              </a:solidFill>
            </a:endParaRPr>
          </a:p>
        </p:txBody>
      </p:sp>
      <p:sp>
        <p:nvSpPr>
          <p:cNvPr id="71" name="Text Placeholder 70">
            <a:extLst>
              <a:ext uri="{FF2B5EF4-FFF2-40B4-BE49-F238E27FC236}">
                <a16:creationId xmlns:a16="http://schemas.microsoft.com/office/drawing/2014/main" id="{14A8E363-B738-48A5-915F-96EF63027B46}"/>
              </a:ext>
            </a:extLst>
          </p:cNvPr>
          <p:cNvSpPr>
            <a:spLocks noGrp="1"/>
          </p:cNvSpPr>
          <p:nvPr>
            <p:ph type="body" idx="1"/>
          </p:nvPr>
        </p:nvSpPr>
        <p:spPr>
          <a:xfrm>
            <a:off x="449202" y="1802871"/>
            <a:ext cx="11293597" cy="4475704"/>
          </a:xfrm>
          <a:prstGeom prst="rect">
            <a:avLst/>
          </a:prstGeom>
        </p:spPr>
        <p:txBody>
          <a:bodyPr vert="horz" lIns="0" tIns="0" rIns="0" bIns="0" rtlCol="0">
            <a:noAutofit/>
          </a:bodyPr>
          <a:lstStyle/>
          <a:p>
            <a:pPr lvl="0"/>
            <a:r>
              <a:rPr lang="en-US"/>
              <a:t>First level: Bullet, 20pt</a:t>
            </a:r>
          </a:p>
          <a:p>
            <a:pPr lvl="1"/>
            <a:r>
              <a:rPr lang="en-US"/>
              <a:t>Second level: Sub-bullet 1, 18pt</a:t>
            </a:r>
          </a:p>
          <a:p>
            <a:pPr lvl="2"/>
            <a:r>
              <a:rPr lang="en-US"/>
              <a:t>Third level: Sub-bullet 2, 16pt</a:t>
            </a:r>
          </a:p>
          <a:p>
            <a:pPr lvl="3"/>
            <a:r>
              <a:rPr lang="en-US"/>
              <a:t>Fourth level: Sub-bullet 3, 14pt</a:t>
            </a:r>
          </a:p>
          <a:p>
            <a:pPr lvl="4"/>
            <a:r>
              <a:rPr lang="en-US"/>
              <a:t>Fifth level: Sub-bullet 4, 12pt</a:t>
            </a:r>
          </a:p>
        </p:txBody>
      </p:sp>
      <p:sp>
        <p:nvSpPr>
          <p:cNvPr id="2" name="Title"/>
          <p:cNvSpPr>
            <a:spLocks noGrp="1"/>
          </p:cNvSpPr>
          <p:nvPr>
            <p:ph type="title"/>
          </p:nvPr>
        </p:nvSpPr>
        <p:spPr>
          <a:xfrm>
            <a:off x="449203" y="372340"/>
            <a:ext cx="11293597" cy="492443"/>
          </a:xfrm>
          <a:prstGeom prst="rect">
            <a:avLst/>
          </a:prstGeom>
        </p:spPr>
        <p:txBody>
          <a:bodyPr vert="horz" lIns="0" tIns="0" rIns="0" bIns="0" rtlCol="0" anchor="t">
            <a:noAutofit/>
          </a:bodyPr>
          <a:lstStyle/>
          <a:p>
            <a:r>
              <a:rPr lang="en-US"/>
              <a:t>Title, 32pt</a:t>
            </a:r>
          </a:p>
        </p:txBody>
      </p:sp>
      <p:grpSp>
        <p:nvGrpSpPr>
          <p:cNvPr id="8" name="Logo">
            <a:extLst>
              <a:ext uri="{FF2B5EF4-FFF2-40B4-BE49-F238E27FC236}">
                <a16:creationId xmlns:a16="http://schemas.microsoft.com/office/drawing/2014/main" id="{CBB5A743-284E-4F77-9C07-20F6113DB3BD}"/>
              </a:ext>
            </a:extLst>
          </p:cNvPr>
          <p:cNvGrpSpPr>
            <a:grpSpLocks noChangeAspect="1"/>
          </p:cNvGrpSpPr>
          <p:nvPr/>
        </p:nvGrpSpPr>
        <p:grpSpPr bwMode="black">
          <a:xfrm>
            <a:off x="428653" y="6447297"/>
            <a:ext cx="914400" cy="214552"/>
            <a:chOff x="1231901" y="5359401"/>
            <a:chExt cx="11210925" cy="2630487"/>
          </a:xfrm>
        </p:grpSpPr>
        <p:sp>
          <p:nvSpPr>
            <p:cNvPr id="9" name="Freeform 5">
              <a:extLst>
                <a:ext uri="{FF2B5EF4-FFF2-40B4-BE49-F238E27FC236}">
                  <a16:creationId xmlns:a16="http://schemas.microsoft.com/office/drawing/2014/main" id="{BB597971-37D3-4BC0-93F4-2E4A0C596B82}"/>
                </a:ext>
              </a:extLst>
            </p:cNvPr>
            <p:cNvSpPr>
              <a:spLocks noEditPoints="1"/>
            </p:cNvSpPr>
            <p:nvPr/>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0" name="Freeform 6">
              <a:extLst>
                <a:ext uri="{FF2B5EF4-FFF2-40B4-BE49-F238E27FC236}">
                  <a16:creationId xmlns:a16="http://schemas.microsoft.com/office/drawing/2014/main" id="{710CFBDD-008A-42F6-B152-7F57EF7924FE}"/>
                </a:ext>
              </a:extLst>
            </p:cNvPr>
            <p:cNvSpPr>
              <a:spLocks/>
            </p:cNvSpPr>
            <p:nvPr/>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sp>
        <p:nvSpPr>
          <p:cNvPr id="3" name="Footer Placeholder 2">
            <a:extLst>
              <a:ext uri="{FF2B5EF4-FFF2-40B4-BE49-F238E27FC236}">
                <a16:creationId xmlns:a16="http://schemas.microsoft.com/office/drawing/2014/main" id="{23B7BE8C-9254-49C6-B935-75CCECC5C171}"/>
              </a:ext>
            </a:extLst>
          </p:cNvPr>
          <p:cNvSpPr>
            <a:spLocks noGrp="1"/>
          </p:cNvSpPr>
          <p:nvPr>
            <p:ph type="ftr" sz="quarter" idx="3"/>
          </p:nvPr>
        </p:nvSpPr>
        <p:spPr>
          <a:xfrm>
            <a:off x="4038600" y="6447297"/>
            <a:ext cx="4114800" cy="153888"/>
          </a:xfrm>
          <a:prstGeom prst="rect">
            <a:avLst/>
          </a:prstGeom>
        </p:spPr>
        <p:txBody>
          <a:bodyPr vert="horz" lIns="0" tIns="0" rIns="0" bIns="0" rtlCol="0" anchor="ctr">
            <a:spAutoFit/>
          </a:bodyPr>
          <a:lstStyle>
            <a:lvl1pPr algn="ctr">
              <a:defRPr sz="1000">
                <a:solidFill>
                  <a:schemeClr val="bg1">
                    <a:lumMod val="65000"/>
                  </a:schemeClr>
                </a:solidFill>
              </a:defRPr>
            </a:lvl1pPr>
          </a:lstStyle>
          <a:p>
            <a:pPr>
              <a:defRPr/>
            </a:pPr>
            <a:r>
              <a:rPr lang="en-US"/>
              <a:t>5G/6G SystemVue Update</a:t>
            </a:r>
          </a:p>
        </p:txBody>
      </p:sp>
    </p:spTree>
    <p:extLst>
      <p:ext uri="{BB962C8B-B14F-4D97-AF65-F5344CB8AC3E}">
        <p14:creationId xmlns:p14="http://schemas.microsoft.com/office/powerpoint/2010/main" val="65794878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899" r:id="rId22"/>
    <p:sldLayoutId id="2147483900" r:id="rId23"/>
    <p:sldLayoutId id="2147483902" r:id="rId24"/>
    <p:sldLayoutId id="2147483903" r:id="rId25"/>
    <p:sldLayoutId id="2147483904" r:id="rId26"/>
    <p:sldLayoutId id="2147483905" r:id="rId27"/>
    <p:sldLayoutId id="2147483906" r:id="rId28"/>
    <p:sldLayoutId id="2147483907" r:id="rId29"/>
    <p:sldLayoutId id="2147483908" r:id="rId30"/>
    <p:sldLayoutId id="2147483909" r:id="rId31"/>
    <p:sldLayoutId id="2147483910" r:id="rId32"/>
    <p:sldLayoutId id="2147483911" r:id="rId33"/>
    <p:sldLayoutId id="2147483912" r:id="rId34"/>
    <p:sldLayoutId id="2147483913" r:id="rId35"/>
    <p:sldLayoutId id="2147483914" r:id="rId36"/>
    <p:sldLayoutId id="2147483915" r:id="rId37"/>
    <p:sldLayoutId id="2147483916" r:id="rId38"/>
    <p:sldLayoutId id="2147483917" r:id="rId39"/>
    <p:sldLayoutId id="2147483918" r:id="rId40"/>
    <p:sldLayoutId id="2147483919" r:id="rId41"/>
    <p:sldLayoutId id="2147483920" r:id="rId42"/>
    <p:sldLayoutId id="2147483921" r:id="rId43"/>
    <p:sldLayoutId id="2147483922" r:id="rId44"/>
    <p:sldLayoutId id="2147483923" r:id="rId45"/>
    <p:sldLayoutId id="2147483924" r:id="rId46"/>
    <p:sldLayoutId id="2147483925" r:id="rId47"/>
    <p:sldLayoutId id="2147483926" r:id="rId48"/>
    <p:sldLayoutId id="2147483927" r:id="rId49"/>
    <p:sldLayoutId id="2147483928" r:id="rId50"/>
    <p:sldLayoutId id="2147483929" r:id="rId51"/>
    <p:sldLayoutId id="2147483930" r:id="rId52"/>
    <p:sldLayoutId id="2147483931" r:id="rId53"/>
    <p:sldLayoutId id="2147483932" r:id="rId54"/>
    <p:sldLayoutId id="2147483933" r:id="rId55"/>
    <p:sldLayoutId id="2147483934" r:id="rId56"/>
    <p:sldLayoutId id="2147483935" r:id="rId57"/>
    <p:sldLayoutId id="2147483936" r:id="rId58"/>
    <p:sldLayoutId id="2147483937" r:id="rId59"/>
    <p:sldLayoutId id="2147483938" r:id="rId60"/>
    <p:sldLayoutId id="2147483939" r:id="rId61"/>
    <p:sldLayoutId id="2147483896" r:id="rId62"/>
    <p:sldLayoutId id="2147483943" r:id="rId63"/>
    <p:sldLayoutId id="2147483944" r:id="rId64"/>
  </p:sldLayoutIdLst>
  <p:hf sldNum="0" hdr="0" dt="0"/>
  <p:txStyles>
    <p:titleStyle>
      <a:lvl1pPr algn="l" defTabSz="914377" rtl="0" eaLnBrk="1" latinLnBrk="0" hangingPunct="1">
        <a:lnSpc>
          <a:spcPct val="100000"/>
        </a:lnSpc>
        <a:spcBef>
          <a:spcPct val="0"/>
        </a:spcBef>
        <a:buNone/>
        <a:defRPr sz="3200" b="1" kern="1200">
          <a:gradFill>
            <a:gsLst>
              <a:gs pos="0">
                <a:schemeClr val="accent1"/>
              </a:gs>
              <a:gs pos="100000">
                <a:schemeClr val="accent1">
                  <a:lumMod val="50000"/>
                </a:schemeClr>
              </a:gs>
            </a:gsLst>
            <a:lin ang="5400000" scaled="1"/>
          </a:gradFill>
          <a:latin typeface="+mj-lt"/>
          <a:ea typeface="+mj-ea"/>
          <a:cs typeface="+mj-cs"/>
        </a:defRPr>
      </a:lvl1pPr>
    </p:titleStyle>
    <p:bodyStyle>
      <a:lvl1pPr marL="182875" indent="-182875" algn="l" defTabSz="914377"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51" indent="-182875" algn="l" defTabSz="914377"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39" indent="-164588" algn="l" defTabSz="914377"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71" indent="-171446" algn="l" defTabSz="914377"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16" indent="-171446" algn="l" defTabSz="914377"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377"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377"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377"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377"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F012340C-D195-8E4C-BF9F-E32A7FCD6E12}"/>
              </a:ext>
            </a:extLst>
          </p:cNvPr>
          <p:cNvSpPr>
            <a:spLocks noGrp="1"/>
          </p:cNvSpPr>
          <p:nvPr>
            <p:ph type="title"/>
          </p:nvPr>
        </p:nvSpPr>
        <p:spPr>
          <a:xfrm>
            <a:off x="685800" y="548641"/>
            <a:ext cx="10515600" cy="369332"/>
          </a:xfrm>
          <a:prstGeom prst="rect">
            <a:avLst/>
          </a:prstGeom>
        </p:spPr>
        <p:txBody>
          <a:bodyPr vert="horz" lIns="0" tIns="0" rIns="0" bIns="0" rtlCol="0" anchor="t" anchorCtr="0">
            <a:spAutoFit/>
          </a:bodyPr>
          <a:lstStyle/>
          <a:p>
            <a:r>
              <a:rPr lang="en-US"/>
              <a:t>Click to edit Master title style</a:t>
            </a:r>
          </a:p>
        </p:txBody>
      </p:sp>
      <p:sp>
        <p:nvSpPr>
          <p:cNvPr id="13" name="Slide Number">
            <a:extLst>
              <a:ext uri="{FF2B5EF4-FFF2-40B4-BE49-F238E27FC236}">
                <a16:creationId xmlns:a16="http://schemas.microsoft.com/office/drawing/2014/main" id="{9773789E-1482-4DF2-AC34-ED595BC86F6F}"/>
              </a:ext>
            </a:extLst>
          </p:cNvPr>
          <p:cNvSpPr txBox="1">
            <a:spLocks/>
          </p:cNvSpPr>
          <p:nvPr/>
        </p:nvSpPr>
        <p:spPr bwMode="gray">
          <a:xfrm>
            <a:off x="10648633" y="6458523"/>
            <a:ext cx="735823"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z="1000" smtClean="0">
                <a:solidFill>
                  <a:schemeClr val="bg1">
                    <a:lumMod val="65000"/>
                  </a:schemeClr>
                </a:solidFill>
              </a:rPr>
              <a:pPr/>
              <a:t>‹#›</a:t>
            </a:fld>
            <a:endParaRPr lang="en-US" sz="1000">
              <a:solidFill>
                <a:schemeClr val="bg1">
                  <a:lumMod val="65000"/>
                </a:schemeClr>
              </a:solidFill>
            </a:endParaRPr>
          </a:p>
        </p:txBody>
      </p:sp>
      <p:sp>
        <p:nvSpPr>
          <p:cNvPr id="2" name="Footer Placeholder 1">
            <a:extLst>
              <a:ext uri="{FF2B5EF4-FFF2-40B4-BE49-F238E27FC236}">
                <a16:creationId xmlns:a16="http://schemas.microsoft.com/office/drawing/2014/main" id="{5F9E4FCE-DA81-4C02-B05D-E78AD21EC998}"/>
              </a:ext>
            </a:extLst>
          </p:cNvPr>
          <p:cNvSpPr>
            <a:spLocks noGrp="1"/>
          </p:cNvSpPr>
          <p:nvPr>
            <p:ph type="ftr" sz="quarter" idx="3"/>
          </p:nvPr>
        </p:nvSpPr>
        <p:spPr>
          <a:xfrm>
            <a:off x="4038600" y="6455664"/>
            <a:ext cx="4114800" cy="15544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421004415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 id="2147483995" r:id="rId27"/>
    <p:sldLayoutId id="2147483996" r:id="rId28"/>
    <p:sldLayoutId id="2147483997" r:id="rId29"/>
    <p:sldLayoutId id="2147483998" r:id="rId30"/>
    <p:sldLayoutId id="2147483999" r:id="rId31"/>
    <p:sldLayoutId id="2147484000" r:id="rId32"/>
    <p:sldLayoutId id="2147484001" r:id="rId33"/>
    <p:sldLayoutId id="2147484002" r:id="rId34"/>
    <p:sldLayoutId id="2147484003" r:id="rId35"/>
    <p:sldLayoutId id="2147484004" r:id="rId36"/>
    <p:sldLayoutId id="2147484005" r:id="rId37"/>
    <p:sldLayoutId id="2147484006" r:id="rId38"/>
    <p:sldLayoutId id="2147484007" r:id="rId39"/>
    <p:sldLayoutId id="2147484008" r:id="rId40"/>
    <p:sldLayoutId id="2147484009" r:id="rId41"/>
    <p:sldLayoutId id="2147484010" r:id="rId42"/>
    <p:sldLayoutId id="2147484011" r:id="rId43"/>
    <p:sldLayoutId id="2147484195" r:id="rId44"/>
    <p:sldLayoutId id="2147484197" r:id="rId45"/>
  </p:sldLayoutIdLst>
  <p:txStyles>
    <p:titleStyle>
      <a:lvl1pPr algn="l" defTabSz="914377"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82875" indent="-182875" algn="l" defTabSz="914377"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51" indent="-182875" algn="l" defTabSz="914377"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39" indent="-164588" algn="l" defTabSz="914377"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71" indent="-171446" algn="l" defTabSz="914377"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16" indent="-171446" algn="l" defTabSz="914377"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377"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377"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377"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377"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2">
          <p15:clr>
            <a:srgbClr val="F26B43"/>
          </p15:clr>
        </p15:guide>
        <p15:guide id="4" orient="horz" pos="5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3">
            <a:extLst>
              <a:ext uri="{FF2B5EF4-FFF2-40B4-BE49-F238E27FC236}">
                <a16:creationId xmlns:a16="http://schemas.microsoft.com/office/drawing/2014/main" id="{2EF7A6A0-5920-53D2-BF00-4609F15F0078}"/>
              </a:ext>
            </a:extLst>
          </p:cNvPr>
          <p:cNvSpPr>
            <a:spLocks noGrp="1" noChangeArrowheads="1"/>
          </p:cNvSpPr>
          <p:nvPr>
            <p:ph type="title"/>
          </p:nvPr>
        </p:nvSpPr>
        <p:spPr bwMode="auto">
          <a:xfrm>
            <a:off x="685800" y="549275"/>
            <a:ext cx="1051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3" name="Slide Number">
            <a:extLst>
              <a:ext uri="{FF2B5EF4-FFF2-40B4-BE49-F238E27FC236}">
                <a16:creationId xmlns:a16="http://schemas.microsoft.com/office/drawing/2014/main" id="{41C37170-88AB-D670-3CD1-BF49E7A255B1}"/>
              </a:ext>
            </a:extLst>
          </p:cNvPr>
          <p:cNvSpPr txBox="1">
            <a:spLocks/>
          </p:cNvSpPr>
          <p:nvPr/>
        </p:nvSpPr>
        <p:spPr bwMode="gray">
          <a:xfrm>
            <a:off x="10648950" y="6457950"/>
            <a:ext cx="735013" cy="153988"/>
          </a:xfrm>
          <a:prstGeom prst="rect">
            <a:avLst/>
          </a:prstGeom>
        </p:spPr>
        <p:txBody>
          <a:bodyPr lIns="0" tIns="0" rIns="0" bIns="0" anchor="ct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658D8A2-A20B-AA44-B358-9A0D03381CCD}" type="slidenum">
              <a:rPr lang="en-US" smtClean="0">
                <a:solidFill>
                  <a:schemeClr val="bg1">
                    <a:lumMod val="65000"/>
                  </a:schemeClr>
                </a:solidFill>
              </a:rPr>
              <a:pPr fontAlgn="auto">
                <a:spcBef>
                  <a:spcPts val="0"/>
                </a:spcBef>
                <a:spcAft>
                  <a:spcPts val="0"/>
                </a:spcAft>
                <a:defRPr/>
              </a:pPr>
              <a:t>‹#›</a:t>
            </a:fld>
            <a:endParaRPr lang="en-US">
              <a:solidFill>
                <a:schemeClr val="bg1">
                  <a:lumMod val="65000"/>
                </a:schemeClr>
              </a:solidFill>
            </a:endParaRPr>
          </a:p>
        </p:txBody>
      </p:sp>
      <p:sp>
        <p:nvSpPr>
          <p:cNvPr id="2" name="Footer Placeholder 1">
            <a:extLst>
              <a:ext uri="{FF2B5EF4-FFF2-40B4-BE49-F238E27FC236}">
                <a16:creationId xmlns:a16="http://schemas.microsoft.com/office/drawing/2014/main" id="{EEBB899C-6A85-7E68-6BBB-C45C77987CF9}"/>
              </a:ext>
            </a:extLst>
          </p:cNvPr>
          <p:cNvSpPr>
            <a:spLocks noGrp="1"/>
          </p:cNvSpPr>
          <p:nvPr>
            <p:ph type="ftr" sz="quarter" idx="3"/>
          </p:nvPr>
        </p:nvSpPr>
        <p:spPr>
          <a:xfrm>
            <a:off x="4038600" y="6456363"/>
            <a:ext cx="4114800" cy="153987"/>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schemeClr val="bg1">
                    <a:lumMod val="50000"/>
                  </a:schemeClr>
                </a:solidFill>
                <a:latin typeface="+mn-lt"/>
              </a:defRPr>
            </a:lvl1pPr>
          </a:lstStyle>
          <a:p>
            <a:pPr>
              <a:defRPr/>
            </a:pPr>
            <a:r>
              <a:rPr lang="en-US"/>
              <a:t>5G/6G SystemVue Update</a:t>
            </a:r>
          </a:p>
        </p:txBody>
      </p:sp>
    </p:spTree>
    <p:extLst>
      <p:ext uri="{BB962C8B-B14F-4D97-AF65-F5344CB8AC3E}">
        <p14:creationId xmlns:p14="http://schemas.microsoft.com/office/powerpoint/2010/main" val="11489004"/>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 id="2147484167" r:id="rId17"/>
    <p:sldLayoutId id="2147484168" r:id="rId18"/>
    <p:sldLayoutId id="2147484169" r:id="rId19"/>
    <p:sldLayoutId id="2147484170" r:id="rId20"/>
    <p:sldLayoutId id="2147484171" r:id="rId21"/>
    <p:sldLayoutId id="2147484172" r:id="rId22"/>
    <p:sldLayoutId id="2147484173" r:id="rId23"/>
    <p:sldLayoutId id="2147484174" r:id="rId24"/>
    <p:sldLayoutId id="2147484175" r:id="rId25"/>
    <p:sldLayoutId id="2147484176" r:id="rId26"/>
    <p:sldLayoutId id="2147484177" r:id="rId27"/>
    <p:sldLayoutId id="2147484178" r:id="rId28"/>
    <p:sldLayoutId id="2147484179" r:id="rId29"/>
    <p:sldLayoutId id="2147484180" r:id="rId30"/>
    <p:sldLayoutId id="2147484181" r:id="rId31"/>
    <p:sldLayoutId id="2147484182" r:id="rId32"/>
    <p:sldLayoutId id="2147484183" r:id="rId33"/>
    <p:sldLayoutId id="2147484184" r:id="rId34"/>
    <p:sldLayoutId id="2147484185" r:id="rId35"/>
    <p:sldLayoutId id="2147484186" r:id="rId36"/>
    <p:sldLayoutId id="2147484187" r:id="rId37"/>
    <p:sldLayoutId id="2147484188" r:id="rId38"/>
    <p:sldLayoutId id="2147484189" r:id="rId39"/>
    <p:sldLayoutId id="2147484190" r:id="rId40"/>
    <p:sldLayoutId id="2147484191" r:id="rId41"/>
    <p:sldLayoutId id="2147484192" r:id="rId42"/>
    <p:sldLayoutId id="2147484193" r:id="rId43"/>
    <p:sldLayoutId id="2147484194" r:id="rId44"/>
    <p:sldLayoutId id="2147484196" r:id="rId45"/>
  </p:sldLayoutIdLst>
  <p:hf sldNum="0" hdr="0" dt="0"/>
  <p:txStyles>
    <p:title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p:titleStyle>
    <p:body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1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emf"/><Relationship Id="rId2" Type="http://schemas.openxmlformats.org/officeDocument/2006/relationships/image" Target="../media/image36.png"/><Relationship Id="rId1" Type="http://schemas.openxmlformats.org/officeDocument/2006/relationships/slideLayout" Target="../slideLayouts/slideLayout111.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11.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0.png"/><Relationship Id="rId1" Type="http://schemas.openxmlformats.org/officeDocument/2006/relationships/slideLayout" Target="../slideLayouts/slideLayout111.xml"/><Relationship Id="rId5" Type="http://schemas.openxmlformats.org/officeDocument/2006/relationships/image" Target="../media/image52.png"/><Relationship Id="rId4"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3.png"/><Relationship Id="rId1" Type="http://schemas.openxmlformats.org/officeDocument/2006/relationships/slideLayout" Target="../slideLayouts/slideLayout111.xml"/><Relationship Id="rId6" Type="http://schemas.openxmlformats.org/officeDocument/2006/relationships/image" Target="../media/image52.emf"/><Relationship Id="rId5" Type="http://schemas.openxmlformats.org/officeDocument/2006/relationships/image" Target="../media/image55.png"/><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11.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3.xml"/><Relationship Id="rId7" Type="http://schemas.openxmlformats.org/officeDocument/2006/relationships/image" Target="../media/image39.svg"/><Relationship Id="rId2" Type="http://schemas.openxmlformats.org/officeDocument/2006/relationships/slideLayout" Target="../slideLayouts/slideLayout154.xml"/><Relationship Id="rId1" Type="http://schemas.openxmlformats.org/officeDocument/2006/relationships/tags" Target="../tags/tag2.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41.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 Type="http://schemas.openxmlformats.org/officeDocument/2006/relationships/image" Target="../media/image60.png"/><Relationship Id="rId21" Type="http://schemas.openxmlformats.org/officeDocument/2006/relationships/image" Target="../media/image80.png"/><Relationship Id="rId7" Type="http://schemas.openxmlformats.org/officeDocument/2006/relationships/image" Target="../media/image67.jpe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jpeg"/><Relationship Id="rId2" Type="http://schemas.openxmlformats.org/officeDocument/2006/relationships/notesSlide" Target="../notesSlides/notesSlide15.xml"/><Relationship Id="rId16" Type="http://schemas.openxmlformats.org/officeDocument/2006/relationships/image" Target="../media/image75.png"/><Relationship Id="rId20" Type="http://schemas.openxmlformats.org/officeDocument/2006/relationships/image" Target="../media/image79.gif"/><Relationship Id="rId1" Type="http://schemas.openxmlformats.org/officeDocument/2006/relationships/slideLayout" Target="../slideLayouts/slideLayout110.xml"/><Relationship Id="rId6" Type="http://schemas.openxmlformats.org/officeDocument/2006/relationships/image" Target="../media/image66.jpeg"/><Relationship Id="rId11" Type="http://schemas.microsoft.com/office/2007/relationships/hdphoto" Target="../media/hdphoto1.wdp"/><Relationship Id="rId24" Type="http://schemas.openxmlformats.org/officeDocument/2006/relationships/image" Target="../media/image83.png"/><Relationship Id="rId5" Type="http://schemas.openxmlformats.org/officeDocument/2006/relationships/image" Target="../media/image65.png"/><Relationship Id="rId15" Type="http://schemas.openxmlformats.org/officeDocument/2006/relationships/image" Target="../media/image74.png"/><Relationship Id="rId23" Type="http://schemas.openxmlformats.org/officeDocument/2006/relationships/image" Target="../media/image82.png"/><Relationship Id="rId10" Type="http://schemas.openxmlformats.org/officeDocument/2006/relationships/image" Target="../media/image70.png"/><Relationship Id="rId19" Type="http://schemas.openxmlformats.org/officeDocument/2006/relationships/image" Target="../media/image78.png"/><Relationship Id="rId4" Type="http://schemas.openxmlformats.org/officeDocument/2006/relationships/image" Target="../media/image61.jpeg"/><Relationship Id="rId9" Type="http://schemas.openxmlformats.org/officeDocument/2006/relationships/image" Target="../media/image69.jpeg"/><Relationship Id="rId14" Type="http://schemas.openxmlformats.org/officeDocument/2006/relationships/image" Target="../media/image73.png"/><Relationship Id="rId22"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15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6.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4.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4.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4.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4.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4.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4.xml"/></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3" Type="http://schemas.openxmlformats.org/officeDocument/2006/relationships/hyperlink" Target="https://www.keysight.com/us/en/product/W4503E/pathwave-phased-array-simulation.html" TargetMode="External"/><Relationship Id="rId2" Type="http://schemas.openxmlformats.org/officeDocument/2006/relationships/hyperlink" Target="https://www.keysight.com/us/en/product/W4516E/pathwave-5g-nr-ntn-channel-model-kit.html" TargetMode="External"/><Relationship Id="rId1" Type="http://schemas.openxmlformats.org/officeDocument/2006/relationships/slideLayout" Target="../slideLayouts/slideLayout111.xml"/><Relationship Id="rId5" Type="http://schemas.openxmlformats.org/officeDocument/2006/relationships/hyperlink" Target="https://www.keysight.com/us/en/product/W4522E/pathwave-5g-and-cellular-library.html" TargetMode="External"/><Relationship Id="rId4" Type="http://schemas.openxmlformats.org/officeDocument/2006/relationships/hyperlink" Target="https://www.keysight.com/us/en/product/W4540E/pathwave-dpd-explorerer-in-pathwave-ads.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11.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0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98.svg"/></Relationships>
</file>

<file path=ppt/slides/_rels/slide47.xml.rels><?xml version="1.0" encoding="UTF-8" standalone="yes"?>
<Relationships xmlns="http://schemas.openxmlformats.org/package/2006/relationships"><Relationship Id="rId3" Type="http://schemas.openxmlformats.org/officeDocument/2006/relationships/image" Target="../media/image98.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108.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11.xml"/></Relationships>
</file>

<file path=ppt/slides/_rels/slide50.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2.png"/><Relationship Id="rId7" Type="http://schemas.openxmlformats.org/officeDocument/2006/relationships/image" Target="../media/image105.png"/><Relationship Id="rId12" Type="http://schemas.openxmlformats.org/officeDocument/2006/relationships/image" Target="../media/image41.svg"/><Relationship Id="rId2" Type="http://schemas.openxmlformats.org/officeDocument/2006/relationships/image" Target="../media/image101.png"/><Relationship Id="rId1" Type="http://schemas.openxmlformats.org/officeDocument/2006/relationships/slideLayout" Target="../slideLayouts/slideLayout111.xml"/><Relationship Id="rId6" Type="http://schemas.openxmlformats.org/officeDocument/2006/relationships/image" Target="../media/image104.png"/><Relationship Id="rId11" Type="http://schemas.openxmlformats.org/officeDocument/2006/relationships/image" Target="../media/image40.png"/><Relationship Id="rId5" Type="http://schemas.openxmlformats.org/officeDocument/2006/relationships/image" Target="../media/image49.png"/><Relationship Id="rId10" Type="http://schemas.openxmlformats.org/officeDocument/2006/relationships/image" Target="../media/image108.svg"/><Relationship Id="rId4" Type="http://schemas.openxmlformats.org/officeDocument/2006/relationships/image" Target="../media/image103.png"/><Relationship Id="rId9"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pink world map&#10;&#10;Description automatically generated">
            <a:extLst>
              <a:ext uri="{FF2B5EF4-FFF2-40B4-BE49-F238E27FC236}">
                <a16:creationId xmlns:a16="http://schemas.microsoft.com/office/drawing/2014/main" id="{DCDD63A4-7DB4-9F97-943F-5C83A72F9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0177" name="Text Placeholder 1">
            <a:extLst>
              <a:ext uri="{FF2B5EF4-FFF2-40B4-BE49-F238E27FC236}">
                <a16:creationId xmlns:a16="http://schemas.microsoft.com/office/drawing/2014/main" id="{0C4BE29F-C6A1-0B88-638F-AC81364A3395}"/>
              </a:ext>
            </a:extLst>
          </p:cNvPr>
          <p:cNvSpPr>
            <a:spLocks noGrp="1" noChangeArrowheads="1"/>
          </p:cNvSpPr>
          <p:nvPr>
            <p:ph type="body" sz="quarter" idx="12"/>
          </p:nvPr>
        </p:nvSpPr>
        <p:spPr bwMode="auto">
          <a:xfrm>
            <a:off x="831800" y="5076567"/>
            <a:ext cx="6213121" cy="1066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fontAlgn="base">
              <a:spcBef>
                <a:spcPct val="0"/>
              </a:spcBef>
              <a:spcAft>
                <a:spcPct val="0"/>
              </a:spcAft>
            </a:pPr>
            <a:r>
              <a:rPr lang="en-US" altLang="en-US" sz="1800"/>
              <a:t>Sassan Ahmadi</a:t>
            </a:r>
          </a:p>
          <a:p>
            <a:pPr fontAlgn="base">
              <a:spcBef>
                <a:spcPct val="0"/>
              </a:spcBef>
              <a:spcAft>
                <a:spcPct val="0"/>
              </a:spcAft>
            </a:pPr>
            <a:r>
              <a:rPr lang="en-US" altLang="en-US" sz="1800"/>
              <a:t>Murthy Upmaka</a:t>
            </a:r>
          </a:p>
          <a:p>
            <a:pPr fontAlgn="base">
              <a:spcBef>
                <a:spcPct val="0"/>
              </a:spcBef>
              <a:spcAft>
                <a:spcPct val="0"/>
              </a:spcAft>
            </a:pPr>
            <a:r>
              <a:rPr lang="en-US" altLang="en-US" sz="1800"/>
              <a:t>Keysight Technologies</a:t>
            </a:r>
          </a:p>
          <a:p>
            <a:pPr fontAlgn="base">
              <a:spcBef>
                <a:spcPct val="0"/>
              </a:spcBef>
              <a:spcAft>
                <a:spcPct val="0"/>
              </a:spcAft>
            </a:pPr>
            <a:endParaRPr lang="en-US" altLang="en-US" sz="1800"/>
          </a:p>
          <a:p>
            <a:pPr fontAlgn="base">
              <a:spcBef>
                <a:spcPct val="0"/>
              </a:spcBef>
              <a:spcAft>
                <a:spcPct val="0"/>
              </a:spcAft>
            </a:pPr>
            <a:endParaRPr lang="en-US" altLang="en-US" sz="1800"/>
          </a:p>
        </p:txBody>
      </p:sp>
      <p:sp>
        <p:nvSpPr>
          <p:cNvPr id="50178" name="Title 2">
            <a:extLst>
              <a:ext uri="{FF2B5EF4-FFF2-40B4-BE49-F238E27FC236}">
                <a16:creationId xmlns:a16="http://schemas.microsoft.com/office/drawing/2014/main" id="{67F2D0FA-7A0F-0AB9-41E4-5D402BDB1BE7}"/>
              </a:ext>
            </a:extLst>
          </p:cNvPr>
          <p:cNvSpPr>
            <a:spLocks noGrp="1" noChangeArrowheads="1"/>
          </p:cNvSpPr>
          <p:nvPr>
            <p:ph type="title"/>
          </p:nvPr>
        </p:nvSpPr>
        <p:spPr>
          <a:xfrm>
            <a:off x="853289" y="4018641"/>
            <a:ext cx="10515600" cy="498598"/>
          </a:xfrm>
        </p:spPr>
        <p:txBody>
          <a:bodyPr/>
          <a:lstStyle/>
          <a:p>
            <a:pPr fontAlgn="base">
              <a:spcBef>
                <a:spcPct val="0"/>
              </a:spcBef>
              <a:spcAft>
                <a:spcPct val="0"/>
              </a:spcAft>
            </a:pPr>
            <a:r>
              <a:rPr lang="en-US" altLang="en-US" sz="3600">
                <a:latin typeface="Arial Bold"/>
                <a:ea typeface="Arial Bold"/>
                <a:cs typeface="Arial Bold"/>
              </a:rPr>
              <a:t>5G NTN and 6G Satellite Link Design</a:t>
            </a:r>
            <a:endParaRPr altLang="en-US" sz="3600">
              <a:latin typeface="Arial Bold"/>
              <a:ea typeface="Arial Bold"/>
              <a:cs typeface="Arial Bold"/>
            </a:endParaRPr>
          </a:p>
        </p:txBody>
      </p:sp>
      <p:pic>
        <p:nvPicPr>
          <p:cNvPr id="5" name="Picture 9" descr="Frame">
            <a:extLst>
              <a:ext uri="{FF2B5EF4-FFF2-40B4-BE49-F238E27FC236}">
                <a16:creationId xmlns:a16="http://schemas.microsoft.com/office/drawing/2014/main" id="{A8CB01EF-D45C-310D-99EE-BE9A4C47D1FB}"/>
              </a:ext>
            </a:extLst>
          </p:cNvPr>
          <p:cNvPicPr>
            <a:picLocks noChangeAspect="1"/>
          </p:cNvPicPr>
          <p:nvPr/>
        </p:nvPicPr>
        <p:blipFill>
          <a:blip r:embed="rId4"/>
          <a:stretch>
            <a:fillRect/>
          </a:stretch>
        </p:blipFill>
        <p:spPr>
          <a:xfrm>
            <a:off x="830263" y="352425"/>
            <a:ext cx="1252537" cy="219075"/>
          </a:xfrm>
          <a:prstGeom prst="rect">
            <a:avLst/>
          </a:prstGeom>
        </p:spPr>
      </p:pic>
    </p:spTree>
    <p:extLst>
      <p:ext uri="{BB962C8B-B14F-4D97-AF65-F5344CB8AC3E}">
        <p14:creationId xmlns:p14="http://schemas.microsoft.com/office/powerpoint/2010/main" val="20576071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7D867-E4B1-64CA-D804-BF9EB46B99E7}"/>
              </a:ext>
            </a:extLst>
          </p:cNvPr>
          <p:cNvSpPr>
            <a:spLocks noGrp="1"/>
          </p:cNvSpPr>
          <p:nvPr>
            <p:ph type="body" sz="quarter" idx="32"/>
          </p:nvPr>
        </p:nvSpPr>
        <p:spPr>
          <a:xfrm>
            <a:off x="485275" y="1248229"/>
            <a:ext cx="11361820" cy="4951403"/>
          </a:xfrm>
        </p:spPr>
        <p:txBody>
          <a:bodyPr lIns="0" tIns="0" rIns="0" bIns="0" anchor="t">
            <a:normAutofit/>
          </a:bodyPr>
          <a:lstStyle/>
          <a:p>
            <a:pPr marL="342900" indent="-342900">
              <a:buChar char="•"/>
            </a:pPr>
            <a:r>
              <a:rPr lang="en-US" sz="2400" b="0">
                <a:latin typeface="Arial"/>
                <a:cs typeface="Arial"/>
              </a:rPr>
              <a:t>NTN started in Rel-17 and continues to evolve in Rel -18 and 19 in 5G advanced</a:t>
            </a:r>
            <a:endParaRPr lang="en-US"/>
          </a:p>
          <a:p>
            <a:pPr marL="342900" indent="-342900">
              <a:buChar char="•"/>
            </a:pPr>
            <a:r>
              <a:rPr lang="en-US" sz="2400" b="0">
                <a:latin typeface="Arial"/>
                <a:cs typeface="Arial"/>
              </a:rPr>
              <a:t>Marching to be integral part of 6G</a:t>
            </a:r>
            <a:endParaRPr lang="en-US">
              <a:latin typeface="Arial"/>
            </a:endParaRPr>
          </a:p>
          <a:p>
            <a:pPr marL="342900" indent="-342900">
              <a:buChar char="•"/>
            </a:pPr>
            <a:r>
              <a:rPr lang="en-US" sz="2400" b="0">
                <a:latin typeface="Arial"/>
                <a:cs typeface="Arial"/>
              </a:rPr>
              <a:t>The main considerations are</a:t>
            </a:r>
            <a:endParaRPr lang="en-US">
              <a:latin typeface="Arial"/>
            </a:endParaRPr>
          </a:p>
          <a:p>
            <a:pPr marL="342900" indent="-342900">
              <a:buChar char="•"/>
            </a:pPr>
            <a:r>
              <a:rPr lang="en-US" sz="2200" b="0">
                <a:latin typeface="Arial"/>
                <a:cs typeface="Arial"/>
              </a:rPr>
              <a:t>Selection of the best NTN technologies </a:t>
            </a:r>
            <a:endParaRPr lang="en-US">
              <a:latin typeface="Arial"/>
            </a:endParaRPr>
          </a:p>
          <a:p>
            <a:pPr indent="-342900"/>
            <a:r>
              <a:rPr lang="en-US" sz="2200" b="0">
                <a:latin typeface="Arial"/>
                <a:cs typeface="Arial"/>
              </a:rPr>
              <a:t>   Modeling RF and  propagation channel realistically</a:t>
            </a:r>
          </a:p>
          <a:p>
            <a:r>
              <a:rPr lang="en-US" sz="2200" b="0">
                <a:latin typeface="Arial"/>
                <a:cs typeface="Arial"/>
              </a:rPr>
              <a:t>   Optimize the TN with minimum impact from NTN</a:t>
            </a:r>
            <a:endParaRPr lang="en-US">
              <a:latin typeface="Arial"/>
            </a:endParaRPr>
          </a:p>
          <a:p>
            <a:r>
              <a:rPr lang="en-US" sz="2200" b="0">
                <a:latin typeface="Arial"/>
                <a:cs typeface="Arial"/>
              </a:rPr>
              <a:t>   Create digital twins that give a clear idea of ROI</a:t>
            </a:r>
            <a:endParaRPr lang="en-US">
              <a:latin typeface="Arial"/>
            </a:endParaRPr>
          </a:p>
          <a:p>
            <a:pPr marL="342900" indent="-342900">
              <a:lnSpc>
                <a:spcPct val="120000"/>
              </a:lnSpc>
              <a:buFont typeface="Arial" panose="020B0604020202020204" pitchFamily="34" charset="0"/>
              <a:buChar char="•"/>
            </a:pPr>
            <a:endParaRPr lang="en-US" sz="2400" b="0">
              <a:cs typeface="Arial"/>
            </a:endParaRPr>
          </a:p>
        </p:txBody>
      </p:sp>
      <p:sp>
        <p:nvSpPr>
          <p:cNvPr id="4" name="Title 3">
            <a:extLst>
              <a:ext uri="{FF2B5EF4-FFF2-40B4-BE49-F238E27FC236}">
                <a16:creationId xmlns:a16="http://schemas.microsoft.com/office/drawing/2014/main" id="{BD367137-1165-B2E1-2817-64E46B49902C}"/>
              </a:ext>
            </a:extLst>
          </p:cNvPr>
          <p:cNvSpPr>
            <a:spLocks noGrp="1"/>
          </p:cNvSpPr>
          <p:nvPr>
            <p:ph type="title"/>
          </p:nvPr>
        </p:nvSpPr>
        <p:spPr>
          <a:xfrm>
            <a:off x="685800" y="548640"/>
            <a:ext cx="8269705" cy="430887"/>
          </a:xfrm>
        </p:spPr>
        <p:txBody>
          <a:bodyPr/>
          <a:lstStyle/>
          <a:p>
            <a:r>
              <a:rPr lang="en-US"/>
              <a:t>5G/6G NTN Technologies: Customer Challenges</a:t>
            </a:r>
          </a:p>
        </p:txBody>
      </p:sp>
    </p:spTree>
    <p:extLst>
      <p:ext uri="{BB962C8B-B14F-4D97-AF65-F5344CB8AC3E}">
        <p14:creationId xmlns:p14="http://schemas.microsoft.com/office/powerpoint/2010/main" val="1658911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B02D5-BB29-E1C5-C606-7498C02978B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CEFDCA6-F3E9-1D30-E1EC-39B8E329BF0C}"/>
              </a:ext>
            </a:extLst>
          </p:cNvPr>
          <p:cNvSpPr>
            <a:spLocks noGrp="1"/>
          </p:cNvSpPr>
          <p:nvPr>
            <p:ph type="body" sz="quarter" idx="32"/>
          </p:nvPr>
        </p:nvSpPr>
        <p:spPr>
          <a:xfrm>
            <a:off x="685800" y="2243459"/>
            <a:ext cx="5263079" cy="3823512"/>
          </a:xfrm>
        </p:spPr>
        <p:txBody>
          <a:bodyPr lIns="0" tIns="0" rIns="0" bIns="0" anchor="t">
            <a:normAutofit fontScale="85000" lnSpcReduction="20000"/>
          </a:bodyPr>
          <a:lstStyle/>
          <a:p>
            <a:pPr marL="342900" indent="-342900">
              <a:lnSpc>
                <a:spcPct val="120000"/>
              </a:lnSpc>
              <a:buFont typeface="Arial" panose="05000000000000000000" pitchFamily="2" charset="2"/>
              <a:buChar char="•"/>
            </a:pPr>
            <a:r>
              <a:rPr lang="en-US" sz="2400" b="0" dirty="0">
                <a:latin typeface="+mn-lt"/>
                <a:cs typeface="Arial"/>
              </a:rPr>
              <a:t> </a:t>
            </a:r>
            <a:r>
              <a:rPr lang="en-US" sz="2400" b="0" dirty="0">
                <a:solidFill>
                  <a:schemeClr val="bg1">
                    <a:lumMod val="85000"/>
                  </a:schemeClr>
                </a:solidFill>
                <a:latin typeface="+mn-lt"/>
                <a:cs typeface="Arial"/>
              </a:rPr>
              <a:t>Overview of NTN and use cases</a:t>
            </a:r>
            <a:endParaRPr lang="en-US" dirty="0">
              <a:solidFill>
                <a:schemeClr val="bg1">
                  <a:lumMod val="85000"/>
                </a:schemeClr>
              </a:solidFill>
              <a:cs typeface="Arial"/>
            </a:endParaRP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5G/6G NTN technologies and vendor/operator challenges</a:t>
            </a:r>
          </a:p>
          <a:p>
            <a:pPr marL="342900" indent="-342900">
              <a:lnSpc>
                <a:spcPct val="120000"/>
              </a:lnSpc>
              <a:buFont typeface="Arial" panose="05000000000000000000" pitchFamily="2" charset="2"/>
              <a:buChar char="•"/>
            </a:pPr>
            <a:r>
              <a:rPr lang="en-US" sz="2400" b="0" dirty="0">
                <a:latin typeface="+mn-lt"/>
                <a:cs typeface="Arial"/>
              </a:rPr>
              <a:t> </a:t>
            </a:r>
            <a:r>
              <a:rPr lang="en-US" sz="2400" b="0" dirty="0">
                <a:solidFill>
                  <a:schemeClr val="tx1"/>
                </a:solidFill>
                <a:latin typeface="+mn-lt"/>
                <a:cs typeface="Arial"/>
              </a:rPr>
              <a:t>3GPP NTN roadmap and 6G NTN outlook</a:t>
            </a:r>
            <a:endParaRPr lang="en-US" sz="2000" b="0" dirty="0">
              <a:solidFill>
                <a:schemeClr val="tx1"/>
              </a:solidFill>
              <a:latin typeface="+mn-lt"/>
              <a:cs typeface="Arial"/>
            </a:endParaRPr>
          </a:p>
          <a:p>
            <a:pPr marL="342900" indent="-342900">
              <a:lnSpc>
                <a:spcPct val="120000"/>
              </a:lnSpc>
              <a:buFont typeface="Arial" panose="05000000000000000000" pitchFamily="2" charset="2"/>
              <a:buChar char="•"/>
            </a:pPr>
            <a:r>
              <a:rPr lang="en-US" sz="2000" b="0" dirty="0">
                <a:solidFill>
                  <a:schemeClr val="bg1">
                    <a:lumMod val="85000"/>
                  </a:schemeClr>
                </a:solidFill>
                <a:latin typeface="+mn-lt"/>
                <a:cs typeface="Arial"/>
              </a:rPr>
              <a:t> </a:t>
            </a:r>
            <a:r>
              <a:rPr lang="en-US" sz="2400" b="0" dirty="0">
                <a:solidFill>
                  <a:schemeClr val="bg1">
                    <a:lumMod val="85000"/>
                  </a:schemeClr>
                </a:solidFill>
                <a:latin typeface="+mn-lt"/>
                <a:cs typeface="Arial"/>
              </a:rPr>
              <a:t>NTN architectures and characteristics</a:t>
            </a:r>
            <a:endParaRPr lang="en-US" sz="2000" b="0">
              <a:solidFill>
                <a:schemeClr val="bg1">
                  <a:lumMod val="85000"/>
                </a:schemeClr>
              </a:solidFill>
              <a:latin typeface="+mn-lt"/>
              <a:cs typeface="Arial"/>
            </a:endParaRPr>
          </a:p>
          <a:p>
            <a:pPr marL="342900" indent="-342900">
              <a:lnSpc>
                <a:spcPct val="120000"/>
              </a:lnSpc>
              <a:buFont typeface="Arial" panose="05000000000000000000" pitchFamily="2" charset="2"/>
              <a:buChar char="•"/>
            </a:pPr>
            <a:r>
              <a:rPr lang="en-US" sz="2000" b="0" dirty="0">
                <a:solidFill>
                  <a:schemeClr val="bg1">
                    <a:lumMod val="85000"/>
                  </a:schemeClr>
                </a:solidFill>
                <a:latin typeface="+mn-lt"/>
                <a:cs typeface="Arial"/>
              </a:rPr>
              <a:t> </a:t>
            </a:r>
            <a:r>
              <a:rPr lang="en-US" sz="2400" b="0" dirty="0">
                <a:solidFill>
                  <a:schemeClr val="bg1">
                    <a:lumMod val="85000"/>
                  </a:schemeClr>
                </a:solidFill>
                <a:latin typeface="+mn-lt"/>
                <a:cs typeface="Arial"/>
              </a:rPr>
              <a:t>NTN link budget analysis</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System design challenges and solutions</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A case study</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Summary</a:t>
            </a:r>
          </a:p>
        </p:txBody>
      </p:sp>
      <p:sp>
        <p:nvSpPr>
          <p:cNvPr id="4" name="Title 3">
            <a:extLst>
              <a:ext uri="{FF2B5EF4-FFF2-40B4-BE49-F238E27FC236}">
                <a16:creationId xmlns:a16="http://schemas.microsoft.com/office/drawing/2014/main" id="{3AF8AF85-46B4-AE82-7FC1-4252B6048AAF}"/>
              </a:ext>
            </a:extLst>
          </p:cNvPr>
          <p:cNvSpPr>
            <a:spLocks noGrp="1"/>
          </p:cNvSpPr>
          <p:nvPr>
            <p:ph type="title"/>
          </p:nvPr>
        </p:nvSpPr>
        <p:spPr/>
        <p:txBody>
          <a:bodyPr/>
          <a:lstStyle/>
          <a:p>
            <a:r>
              <a:rPr lang="en-US"/>
              <a:t>5G/6G NTN Technologies</a:t>
            </a:r>
          </a:p>
        </p:txBody>
      </p:sp>
      <p:sp>
        <p:nvSpPr>
          <p:cNvPr id="2" name="TextBox 1">
            <a:extLst>
              <a:ext uri="{FF2B5EF4-FFF2-40B4-BE49-F238E27FC236}">
                <a16:creationId xmlns:a16="http://schemas.microsoft.com/office/drawing/2014/main" id="{21D1F9F4-ABAA-0989-DD3A-11A44180474C}"/>
              </a:ext>
            </a:extLst>
          </p:cNvPr>
          <p:cNvSpPr txBox="1"/>
          <p:nvPr/>
        </p:nvSpPr>
        <p:spPr>
          <a:xfrm>
            <a:off x="685800" y="1540829"/>
            <a:ext cx="2153653" cy="332874"/>
          </a:xfrm>
          <a:prstGeom prst="rect">
            <a:avLst/>
          </a:prstGeom>
          <a:noFill/>
        </p:spPr>
        <p:txBody>
          <a:bodyPr wrap="square" lIns="0" tIns="0" rIns="0" bIns="0" rtlCol="0">
            <a:noAutofit/>
          </a:bodyPr>
          <a:lstStyle/>
          <a:p>
            <a:pPr algn="l"/>
            <a:r>
              <a:rPr lang="en-US" sz="2800" b="1">
                <a:solidFill>
                  <a:schemeClr val="tx1">
                    <a:lumMod val="85000"/>
                    <a:lumOff val="15000"/>
                  </a:schemeClr>
                </a:solidFill>
              </a:rPr>
              <a:t>Agenda:</a:t>
            </a:r>
          </a:p>
        </p:txBody>
      </p:sp>
      <p:pic>
        <p:nvPicPr>
          <p:cNvPr id="6" name="Picture Placeholder 8" descr="A person in a lab coat working on a computer&#10;&#10;AI-generated content may be incorrect.">
            <a:extLst>
              <a:ext uri="{FF2B5EF4-FFF2-40B4-BE49-F238E27FC236}">
                <a16:creationId xmlns:a16="http://schemas.microsoft.com/office/drawing/2014/main" id="{16646907-6F24-913D-C363-3749B0EABB98}"/>
              </a:ext>
            </a:extLst>
          </p:cNvPr>
          <p:cNvPicPr>
            <a:picLocks noChangeAspect="1"/>
          </p:cNvPicPr>
          <p:nvPr/>
        </p:nvPicPr>
        <p:blipFill>
          <a:blip r:embed="rId3"/>
          <a:srcRect l="25000" r="25000"/>
          <a:stretch/>
        </p:blipFill>
        <p:spPr>
          <a:xfrm>
            <a:off x="6096000" y="445698"/>
            <a:ext cx="5362755" cy="5980982"/>
          </a:xfrm>
          <a:prstGeom prst="rect">
            <a:avLst/>
          </a:prstGeom>
        </p:spPr>
      </p:pic>
    </p:spTree>
    <p:extLst>
      <p:ext uri="{BB962C8B-B14F-4D97-AF65-F5344CB8AC3E}">
        <p14:creationId xmlns:p14="http://schemas.microsoft.com/office/powerpoint/2010/main" val="132582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0DA25B-C9C7-D459-6B34-CA42312AC86D}"/>
              </a:ext>
            </a:extLst>
          </p:cNvPr>
          <p:cNvSpPr>
            <a:spLocks noGrp="1"/>
          </p:cNvSpPr>
          <p:nvPr>
            <p:ph type="title"/>
          </p:nvPr>
        </p:nvSpPr>
        <p:spPr/>
        <p:txBody>
          <a:bodyPr/>
          <a:lstStyle/>
          <a:p>
            <a:r>
              <a:rPr lang="en-US"/>
              <a:t>3GPP NTN Roadmap</a:t>
            </a:r>
          </a:p>
        </p:txBody>
      </p:sp>
      <p:pic>
        <p:nvPicPr>
          <p:cNvPr id="3" name="Picture 2">
            <a:extLst>
              <a:ext uri="{FF2B5EF4-FFF2-40B4-BE49-F238E27FC236}">
                <a16:creationId xmlns:a16="http://schemas.microsoft.com/office/drawing/2014/main" id="{0FAB29F2-B5A5-7C22-A957-71F7C25DCDE5}"/>
              </a:ext>
            </a:extLst>
          </p:cNvPr>
          <p:cNvPicPr>
            <a:picLocks noChangeAspect="1"/>
          </p:cNvPicPr>
          <p:nvPr/>
        </p:nvPicPr>
        <p:blipFill>
          <a:blip r:embed="rId2"/>
          <a:stretch>
            <a:fillRect/>
          </a:stretch>
        </p:blipFill>
        <p:spPr>
          <a:xfrm>
            <a:off x="462330" y="1306600"/>
            <a:ext cx="11267340" cy="4947896"/>
          </a:xfrm>
          <a:prstGeom prst="rect">
            <a:avLst/>
          </a:prstGeom>
        </p:spPr>
      </p:pic>
      <p:sp>
        <p:nvSpPr>
          <p:cNvPr id="6" name="TextBox 5">
            <a:extLst>
              <a:ext uri="{FF2B5EF4-FFF2-40B4-BE49-F238E27FC236}">
                <a16:creationId xmlns:a16="http://schemas.microsoft.com/office/drawing/2014/main" id="{14DFBD50-5D80-F0FC-54C7-975FCB415C5A}"/>
              </a:ext>
            </a:extLst>
          </p:cNvPr>
          <p:cNvSpPr txBox="1"/>
          <p:nvPr/>
        </p:nvSpPr>
        <p:spPr>
          <a:xfrm>
            <a:off x="5864352" y="6193944"/>
            <a:ext cx="6327648" cy="230832"/>
          </a:xfrm>
          <a:prstGeom prst="rect">
            <a:avLst/>
          </a:prstGeom>
          <a:noFill/>
        </p:spPr>
        <p:txBody>
          <a:bodyPr wrap="square">
            <a:spAutoFit/>
          </a:bodyPr>
          <a:lstStyle/>
          <a:p>
            <a:r>
              <a:rPr lang="en-US" sz="900"/>
              <a:t>Source: 3GPP and “</a:t>
            </a:r>
            <a:r>
              <a:rPr lang="en-US" sz="900" i="1"/>
              <a:t>The path to 5G-Advanced and 6G Non-Terrestrial Network systems</a:t>
            </a:r>
            <a:r>
              <a:rPr lang="en-US" sz="900"/>
              <a:t>” by Alessandro </a:t>
            </a:r>
            <a:r>
              <a:rPr lang="en-US" sz="900" err="1"/>
              <a:t>Guidotti</a:t>
            </a:r>
            <a:r>
              <a:rPr lang="en-US" sz="900"/>
              <a:t> et al.</a:t>
            </a:r>
          </a:p>
        </p:txBody>
      </p:sp>
      <p:sp>
        <p:nvSpPr>
          <p:cNvPr id="2" name="Oval 1">
            <a:extLst>
              <a:ext uri="{FF2B5EF4-FFF2-40B4-BE49-F238E27FC236}">
                <a16:creationId xmlns:a16="http://schemas.microsoft.com/office/drawing/2014/main" id="{006CF3EF-F319-2AC2-22A0-5FC2129B4182}"/>
              </a:ext>
            </a:extLst>
          </p:cNvPr>
          <p:cNvSpPr/>
          <p:nvPr/>
        </p:nvSpPr>
        <p:spPr>
          <a:xfrm>
            <a:off x="545432" y="4547937"/>
            <a:ext cx="2703094" cy="757989"/>
          </a:xfrm>
          <a:prstGeom prst="ellipse">
            <a:avLst/>
          </a:prstGeom>
          <a:solidFill>
            <a:schemeClr val="bg1">
              <a:lumMod val="75000"/>
              <a:alpha val="51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Tree>
    <p:extLst>
      <p:ext uri="{BB962C8B-B14F-4D97-AF65-F5344CB8AC3E}">
        <p14:creationId xmlns:p14="http://schemas.microsoft.com/office/powerpoint/2010/main" val="1636437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1595284-CED4-64F2-58E6-88B917C73432}"/>
              </a:ext>
            </a:extLst>
          </p:cNvPr>
          <p:cNvSpPr>
            <a:spLocks noGrp="1"/>
          </p:cNvSpPr>
          <p:nvPr>
            <p:ph type="body" sz="quarter" idx="32"/>
          </p:nvPr>
        </p:nvSpPr>
        <p:spPr>
          <a:xfrm>
            <a:off x="694945" y="1198768"/>
            <a:ext cx="5522983" cy="5110592"/>
          </a:xfrm>
        </p:spPr>
        <p:txBody>
          <a:bodyPr lIns="0" tIns="45720" rIns="91440" bIns="45720" anchor="t">
            <a:noAutofit/>
          </a:bodyPr>
          <a:lstStyle/>
          <a:p>
            <a:pPr marL="285750" indent="-285750">
              <a:lnSpc>
                <a:spcPct val="100000"/>
              </a:lnSpc>
              <a:buFont typeface="Arial" panose="05000000000000000000" pitchFamily="2" charset="2"/>
              <a:buChar char="•"/>
            </a:pPr>
            <a:r>
              <a:rPr lang="en-US" sz="1800" b="0" dirty="0">
                <a:cs typeface="Arial"/>
              </a:rPr>
              <a:t>Seamless </a:t>
            </a:r>
            <a:r>
              <a:rPr lang="en-US" sz="1800" dirty="0">
                <a:cs typeface="Arial"/>
              </a:rPr>
              <a:t>NTN-TN Integration</a:t>
            </a:r>
            <a:r>
              <a:rPr lang="en-US" sz="1800" b="0" dirty="0">
                <a:cs typeface="Arial"/>
              </a:rPr>
              <a:t>: Requires thorough interference modeling and spectrum sharing strategies.</a:t>
            </a:r>
            <a:endParaRPr lang="en-US" dirty="0"/>
          </a:p>
          <a:p>
            <a:pPr marL="285750" indent="-285750">
              <a:lnSpc>
                <a:spcPct val="100000"/>
              </a:lnSpc>
              <a:buFont typeface="Arial" panose="05000000000000000000" pitchFamily="2" charset="2"/>
              <a:buChar char="•"/>
            </a:pPr>
            <a:r>
              <a:rPr lang="en-US" sz="1800" b="0" dirty="0">
                <a:cs typeface="Arial"/>
              </a:rPr>
              <a:t>Advanced </a:t>
            </a:r>
            <a:r>
              <a:rPr lang="en-US" sz="1800" dirty="0">
                <a:cs typeface="Arial"/>
              </a:rPr>
              <a:t>Antenna and RF Design</a:t>
            </a:r>
            <a:r>
              <a:rPr lang="en-US" sz="1800" b="0" dirty="0">
                <a:cs typeface="Arial"/>
              </a:rPr>
              <a:t>: Large antenna arrays, beamforming, and energy-efficient RF circuitry are essential in the gateway, satellite and the terminals.</a:t>
            </a:r>
          </a:p>
          <a:p>
            <a:pPr marL="285750" indent="-285750">
              <a:lnSpc>
                <a:spcPct val="100000"/>
              </a:lnSpc>
              <a:buFont typeface="Arial" panose="05000000000000000000" pitchFamily="2" charset="2"/>
              <a:buChar char="•"/>
            </a:pPr>
            <a:r>
              <a:rPr lang="en-US" sz="1800" dirty="0">
                <a:cs typeface="Arial"/>
              </a:rPr>
              <a:t>Digital Twin and Realistic Modeling</a:t>
            </a:r>
            <a:r>
              <a:rPr lang="en-US" sz="1800" b="0" dirty="0">
                <a:cs typeface="Arial"/>
              </a:rPr>
              <a:t>: Critical for design, testing, and adoption of NTN technologies.</a:t>
            </a:r>
          </a:p>
          <a:p>
            <a:pPr marL="285750" indent="-285750">
              <a:lnSpc>
                <a:spcPct val="100000"/>
              </a:lnSpc>
              <a:buFont typeface="Arial" panose="05000000000000000000" pitchFamily="2" charset="2"/>
              <a:buChar char="•"/>
            </a:pPr>
            <a:r>
              <a:rPr lang="en-US" sz="1800" b="0" dirty="0">
                <a:cs typeface="Arial"/>
              </a:rPr>
              <a:t>Optical vs. Microwave </a:t>
            </a:r>
            <a:r>
              <a:rPr lang="en-US" sz="1800" dirty="0">
                <a:cs typeface="Arial"/>
              </a:rPr>
              <a:t>Inter-Satellite Links</a:t>
            </a:r>
            <a:r>
              <a:rPr lang="en-US" sz="1800" b="0" dirty="0">
                <a:cs typeface="Arial"/>
              </a:rPr>
              <a:t>: Requires careful interference and performance analysis.</a:t>
            </a:r>
          </a:p>
          <a:p>
            <a:pPr marL="285750" indent="-285750">
              <a:lnSpc>
                <a:spcPct val="100000"/>
              </a:lnSpc>
              <a:buFont typeface="Arial" panose="05000000000000000000" pitchFamily="2" charset="2"/>
              <a:buChar char="•"/>
            </a:pPr>
            <a:r>
              <a:rPr lang="en-US" sz="1800" dirty="0">
                <a:cs typeface="Arial"/>
              </a:rPr>
              <a:t>Testing &amp; Verification </a:t>
            </a:r>
            <a:r>
              <a:rPr lang="en-US" sz="1800" b="0" dirty="0">
                <a:cs typeface="Arial"/>
              </a:rPr>
              <a:t>Methodologies: Fundamental to ensure trust, reliability, and deployment feasibility.</a:t>
            </a:r>
          </a:p>
        </p:txBody>
      </p:sp>
      <p:sp>
        <p:nvSpPr>
          <p:cNvPr id="4" name="Title 3">
            <a:extLst>
              <a:ext uri="{FF2B5EF4-FFF2-40B4-BE49-F238E27FC236}">
                <a16:creationId xmlns:a16="http://schemas.microsoft.com/office/drawing/2014/main" id="{F15E603B-C45B-6A09-18B7-EA70ADFCC780}"/>
              </a:ext>
            </a:extLst>
          </p:cNvPr>
          <p:cNvSpPr>
            <a:spLocks noGrp="1"/>
          </p:cNvSpPr>
          <p:nvPr>
            <p:ph type="title"/>
          </p:nvPr>
        </p:nvSpPr>
        <p:spPr/>
        <p:txBody>
          <a:bodyPr>
            <a:normAutofit/>
          </a:bodyPr>
          <a:lstStyle/>
          <a:p>
            <a:r>
              <a:rPr lang="en-US"/>
              <a:t>6G NTN: Integrated Non-Terrestrial Networks</a:t>
            </a:r>
          </a:p>
        </p:txBody>
      </p:sp>
      <p:grpSp>
        <p:nvGrpSpPr>
          <p:cNvPr id="15" name="Group 14">
            <a:extLst>
              <a:ext uri="{FF2B5EF4-FFF2-40B4-BE49-F238E27FC236}">
                <a16:creationId xmlns:a16="http://schemas.microsoft.com/office/drawing/2014/main" id="{56DCF13D-A3D5-F16F-A2B9-48377F75B589}"/>
              </a:ext>
            </a:extLst>
          </p:cNvPr>
          <p:cNvGrpSpPr/>
          <p:nvPr/>
        </p:nvGrpSpPr>
        <p:grpSpPr>
          <a:xfrm>
            <a:off x="6096000" y="1133203"/>
            <a:ext cx="6019800" cy="3539661"/>
            <a:chOff x="662150" y="701494"/>
            <a:chExt cx="7348002" cy="3992041"/>
          </a:xfrm>
        </p:grpSpPr>
        <p:pic>
          <p:nvPicPr>
            <p:cNvPr id="16" name="Graphic 15" descr="Satellite dish outline">
              <a:extLst>
                <a:ext uri="{FF2B5EF4-FFF2-40B4-BE49-F238E27FC236}">
                  <a16:creationId xmlns:a16="http://schemas.microsoft.com/office/drawing/2014/main" id="{CFC88978-5A00-326F-063F-EB0E51B2F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0467" y="3361266"/>
              <a:ext cx="914400" cy="914400"/>
            </a:xfrm>
            <a:prstGeom prst="rect">
              <a:avLst/>
            </a:prstGeom>
          </p:spPr>
        </p:pic>
        <p:pic>
          <p:nvPicPr>
            <p:cNvPr id="17" name="Graphic 16" descr="Satellite outline">
              <a:extLst>
                <a:ext uri="{FF2B5EF4-FFF2-40B4-BE49-F238E27FC236}">
                  <a16:creationId xmlns:a16="http://schemas.microsoft.com/office/drawing/2014/main" id="{F4B4469A-5567-45FD-206D-D1307E896B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0396" y="701494"/>
              <a:ext cx="914400" cy="914400"/>
            </a:xfrm>
            <a:prstGeom prst="rect">
              <a:avLst/>
            </a:prstGeom>
          </p:spPr>
        </p:pic>
        <p:cxnSp>
          <p:nvCxnSpPr>
            <p:cNvPr id="18" name="Straight Connector 17">
              <a:extLst>
                <a:ext uri="{FF2B5EF4-FFF2-40B4-BE49-F238E27FC236}">
                  <a16:creationId xmlns:a16="http://schemas.microsoft.com/office/drawing/2014/main" id="{580EA7B8-2F3B-A1BD-821E-456C819A789A}"/>
                </a:ext>
              </a:extLst>
            </p:cNvPr>
            <p:cNvCxnSpPr>
              <a:cxnSpLocks/>
            </p:cNvCxnSpPr>
            <p:nvPr/>
          </p:nvCxnSpPr>
          <p:spPr>
            <a:xfrm flipV="1">
              <a:off x="2824912" y="1720342"/>
              <a:ext cx="2298743" cy="1724327"/>
            </a:xfrm>
            <a:prstGeom prst="line">
              <a:avLst/>
            </a:prstGeom>
            <a:ln w="19050">
              <a:solidFill>
                <a:schemeClr val="accent2"/>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0183806-8597-70D8-8604-06A875A8A698}"/>
                </a:ext>
              </a:extLst>
            </p:cNvPr>
            <p:cNvSpPr txBox="1"/>
            <p:nvPr/>
          </p:nvSpPr>
          <p:spPr>
            <a:xfrm>
              <a:off x="1529519" y="4197234"/>
              <a:ext cx="1599849" cy="496301"/>
            </a:xfrm>
            <a:prstGeom prst="rect">
              <a:avLst/>
            </a:prstGeom>
            <a:noFill/>
          </p:spPr>
          <p:txBody>
            <a:bodyPr wrap="square" rtlCol="0">
              <a:spAutoFit/>
            </a:bodyPr>
            <a:lstStyle/>
            <a:p>
              <a:pPr algn="ctr"/>
              <a:r>
                <a:rPr lang="en-US" sz="600" b="1"/>
                <a:t>NTN Gateway with Parabolic or Phased-Array Antenna (RU)</a:t>
              </a:r>
            </a:p>
          </p:txBody>
        </p:sp>
        <p:cxnSp>
          <p:nvCxnSpPr>
            <p:cNvPr id="20" name="Straight Connector 19">
              <a:extLst>
                <a:ext uri="{FF2B5EF4-FFF2-40B4-BE49-F238E27FC236}">
                  <a16:creationId xmlns:a16="http://schemas.microsoft.com/office/drawing/2014/main" id="{3097A1A0-F1BD-1AE8-7294-744AE62583AD}"/>
                </a:ext>
              </a:extLst>
            </p:cNvPr>
            <p:cNvCxnSpPr>
              <a:cxnSpLocks/>
            </p:cNvCxnSpPr>
            <p:nvPr/>
          </p:nvCxnSpPr>
          <p:spPr>
            <a:xfrm>
              <a:off x="1661643" y="3985982"/>
              <a:ext cx="473117" cy="0"/>
            </a:xfrm>
            <a:prstGeom prst="line">
              <a:avLst/>
            </a:prstGeom>
            <a:ln>
              <a:solidFill>
                <a:schemeClr val="tx2">
                  <a:lumMod val="50000"/>
                  <a:lumOff val="5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DEDE71A-BED1-9697-C477-05F0B055C04F}"/>
                </a:ext>
              </a:extLst>
            </p:cNvPr>
            <p:cNvSpPr txBox="1"/>
            <p:nvPr/>
          </p:nvSpPr>
          <p:spPr>
            <a:xfrm>
              <a:off x="5997389" y="891674"/>
              <a:ext cx="1425429" cy="620376"/>
            </a:xfrm>
            <a:prstGeom prst="rect">
              <a:avLst/>
            </a:prstGeom>
            <a:noFill/>
          </p:spPr>
          <p:txBody>
            <a:bodyPr wrap="square" rtlCol="0">
              <a:spAutoFit/>
            </a:bodyPr>
            <a:lstStyle/>
            <a:p>
              <a:pPr algn="ctr"/>
              <a:r>
                <a:rPr lang="en-US" sz="600" b="1"/>
                <a:t>Transparent/Regenerative NTN Payload with Phased-Array Antenna</a:t>
              </a:r>
            </a:p>
            <a:p>
              <a:pPr algn="ctr"/>
              <a:r>
                <a:rPr lang="en-US" sz="600" b="1"/>
                <a:t>(DU + RU) or RU</a:t>
              </a:r>
            </a:p>
          </p:txBody>
        </p:sp>
        <p:pic>
          <p:nvPicPr>
            <p:cNvPr id="22" name="Graphic 21" descr="Satellite outline">
              <a:extLst>
                <a:ext uri="{FF2B5EF4-FFF2-40B4-BE49-F238E27FC236}">
                  <a16:creationId xmlns:a16="http://schemas.microsoft.com/office/drawing/2014/main" id="{6E9D230C-7887-9B8E-0BDB-9B6EEA2F3A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9444" y="701494"/>
              <a:ext cx="914400" cy="914400"/>
            </a:xfrm>
            <a:prstGeom prst="rect">
              <a:avLst/>
            </a:prstGeom>
          </p:spPr>
        </p:pic>
        <p:cxnSp>
          <p:nvCxnSpPr>
            <p:cNvPr id="23" name="Straight Connector 22">
              <a:extLst>
                <a:ext uri="{FF2B5EF4-FFF2-40B4-BE49-F238E27FC236}">
                  <a16:creationId xmlns:a16="http://schemas.microsoft.com/office/drawing/2014/main" id="{2ACF6135-7F54-ABD0-3DFC-D66C70500149}"/>
                </a:ext>
              </a:extLst>
            </p:cNvPr>
            <p:cNvCxnSpPr>
              <a:cxnSpLocks/>
              <a:endCxn id="37" idx="0"/>
            </p:cNvCxnSpPr>
            <p:nvPr/>
          </p:nvCxnSpPr>
          <p:spPr>
            <a:xfrm rot="1768200">
              <a:off x="5189886" y="2091460"/>
              <a:ext cx="1914248" cy="1074106"/>
            </a:xfrm>
            <a:prstGeom prst="line">
              <a:avLst/>
            </a:prstGeom>
            <a:ln w="19050">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13EC531-86B4-7FBD-4BF7-7B9FF287984C}"/>
                </a:ext>
              </a:extLst>
            </p:cNvPr>
            <p:cNvCxnSpPr>
              <a:cxnSpLocks/>
            </p:cNvCxnSpPr>
            <p:nvPr/>
          </p:nvCxnSpPr>
          <p:spPr>
            <a:xfrm>
              <a:off x="5578689" y="1690497"/>
              <a:ext cx="727203" cy="2217786"/>
            </a:xfrm>
            <a:prstGeom prst="line">
              <a:avLst/>
            </a:prstGeom>
            <a:ln w="19050">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60D6746-5EA7-7097-57AD-C9AA2086FBAB}"/>
                </a:ext>
              </a:extLst>
            </p:cNvPr>
            <p:cNvCxnSpPr>
              <a:cxnSpLocks/>
            </p:cNvCxnSpPr>
            <p:nvPr/>
          </p:nvCxnSpPr>
          <p:spPr>
            <a:xfrm>
              <a:off x="5564221" y="1688760"/>
              <a:ext cx="1159854" cy="2355030"/>
            </a:xfrm>
            <a:prstGeom prst="line">
              <a:avLst/>
            </a:prstGeom>
            <a:ln w="19050">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6" name="Group 25">
              <a:extLst>
                <a:ext uri="{FF2B5EF4-FFF2-40B4-BE49-F238E27FC236}">
                  <a16:creationId xmlns:a16="http://schemas.microsoft.com/office/drawing/2014/main" id="{AB0DA57A-1401-1ED4-E38D-13FE0C3BEF94}"/>
                </a:ext>
              </a:extLst>
            </p:cNvPr>
            <p:cNvGrpSpPr/>
            <p:nvPr/>
          </p:nvGrpSpPr>
          <p:grpSpPr>
            <a:xfrm>
              <a:off x="6096000" y="3361264"/>
              <a:ext cx="1180095" cy="1254558"/>
              <a:chOff x="7805870" y="3513666"/>
              <a:chExt cx="1611607" cy="2255474"/>
            </a:xfrm>
          </p:grpSpPr>
          <p:pic>
            <p:nvPicPr>
              <p:cNvPr id="35" name="Graphic 34" descr="Smart Phone outline">
                <a:extLst>
                  <a:ext uri="{FF2B5EF4-FFF2-40B4-BE49-F238E27FC236}">
                    <a16:creationId xmlns:a16="http://schemas.microsoft.com/office/drawing/2014/main" id="{BD703A44-BE94-D0B6-9054-4C50045624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03077" y="4809764"/>
                <a:ext cx="914400" cy="914400"/>
              </a:xfrm>
              <a:prstGeom prst="rect">
                <a:avLst/>
              </a:prstGeom>
            </p:spPr>
          </p:pic>
          <p:sp>
            <p:nvSpPr>
              <p:cNvPr id="36" name="TextBox 35">
                <a:extLst>
                  <a:ext uri="{FF2B5EF4-FFF2-40B4-BE49-F238E27FC236}">
                    <a16:creationId xmlns:a16="http://schemas.microsoft.com/office/drawing/2014/main" id="{16150577-1F98-6F6C-DFBD-B813CCC4C10E}"/>
                  </a:ext>
                </a:extLst>
              </p:cNvPr>
              <p:cNvSpPr txBox="1"/>
              <p:nvPr/>
            </p:nvSpPr>
            <p:spPr>
              <a:xfrm>
                <a:off x="8718036" y="3863142"/>
                <a:ext cx="406481" cy="594839"/>
              </a:xfrm>
              <a:prstGeom prst="rect">
                <a:avLst/>
              </a:prstGeom>
              <a:noFill/>
            </p:spPr>
            <p:txBody>
              <a:bodyPr wrap="square" rtlCol="0">
                <a:spAutoFit/>
              </a:bodyPr>
              <a:lstStyle/>
              <a:p>
                <a:pPr algn="ctr"/>
                <a:r>
                  <a:rPr lang="en-US" sz="500" b="1">
                    <a:latin typeface="Arial Narrow" panose="020B0606020202030204" pitchFamily="34" charset="0"/>
                  </a:rPr>
                  <a:t>UE</a:t>
                </a:r>
              </a:p>
            </p:txBody>
          </p:sp>
          <p:pic>
            <p:nvPicPr>
              <p:cNvPr id="37" name="Graphic 36" descr="Smart Phone outline">
                <a:extLst>
                  <a:ext uri="{FF2B5EF4-FFF2-40B4-BE49-F238E27FC236}">
                    <a16:creationId xmlns:a16="http://schemas.microsoft.com/office/drawing/2014/main" id="{577A3F1C-28F7-EB13-504D-E2FA9BFD69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5133" y="3513666"/>
                <a:ext cx="914400" cy="914400"/>
              </a:xfrm>
              <a:prstGeom prst="rect">
                <a:avLst/>
              </a:prstGeom>
            </p:spPr>
          </p:pic>
          <p:pic>
            <p:nvPicPr>
              <p:cNvPr id="38" name="Graphic 37" descr="Smart Phone outline">
                <a:extLst>
                  <a:ext uri="{FF2B5EF4-FFF2-40B4-BE49-F238E27FC236}">
                    <a16:creationId xmlns:a16="http://schemas.microsoft.com/office/drawing/2014/main" id="{D7E3C878-51C7-2000-AD58-45128A5DE1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05870" y="4592513"/>
                <a:ext cx="914400" cy="914400"/>
              </a:xfrm>
              <a:prstGeom prst="rect">
                <a:avLst/>
              </a:prstGeom>
            </p:spPr>
          </p:pic>
          <p:sp>
            <p:nvSpPr>
              <p:cNvPr id="39" name="TextBox 38">
                <a:extLst>
                  <a:ext uri="{FF2B5EF4-FFF2-40B4-BE49-F238E27FC236}">
                    <a16:creationId xmlns:a16="http://schemas.microsoft.com/office/drawing/2014/main" id="{C9140867-EA5B-4AA1-BBEB-10BC3A3B8EF9}"/>
                  </a:ext>
                </a:extLst>
              </p:cNvPr>
              <p:cNvSpPr txBox="1"/>
              <p:nvPr/>
            </p:nvSpPr>
            <p:spPr>
              <a:xfrm>
                <a:off x="8048773" y="4911195"/>
                <a:ext cx="406481" cy="594839"/>
              </a:xfrm>
              <a:prstGeom prst="rect">
                <a:avLst/>
              </a:prstGeom>
              <a:noFill/>
            </p:spPr>
            <p:txBody>
              <a:bodyPr wrap="square" rtlCol="0">
                <a:spAutoFit/>
              </a:bodyPr>
              <a:lstStyle/>
              <a:p>
                <a:pPr algn="ctr"/>
                <a:r>
                  <a:rPr lang="en-US" sz="500" b="1">
                    <a:latin typeface="Arial Narrow" panose="020B0606020202030204" pitchFamily="34" charset="0"/>
                  </a:rPr>
                  <a:t>UE</a:t>
                </a:r>
              </a:p>
            </p:txBody>
          </p:sp>
          <p:sp>
            <p:nvSpPr>
              <p:cNvPr id="40" name="TextBox 39">
                <a:extLst>
                  <a:ext uri="{FF2B5EF4-FFF2-40B4-BE49-F238E27FC236}">
                    <a16:creationId xmlns:a16="http://schemas.microsoft.com/office/drawing/2014/main" id="{52B9D5E1-FEF5-B616-0ABE-66F3DA0415E5}"/>
                  </a:ext>
                </a:extLst>
              </p:cNvPr>
              <p:cNvSpPr txBox="1"/>
              <p:nvPr/>
            </p:nvSpPr>
            <p:spPr>
              <a:xfrm>
                <a:off x="8745981" y="5174301"/>
                <a:ext cx="406481" cy="594839"/>
              </a:xfrm>
              <a:prstGeom prst="rect">
                <a:avLst/>
              </a:prstGeom>
              <a:noFill/>
            </p:spPr>
            <p:txBody>
              <a:bodyPr wrap="square" rtlCol="0">
                <a:spAutoFit/>
              </a:bodyPr>
              <a:lstStyle/>
              <a:p>
                <a:pPr algn="ctr"/>
                <a:r>
                  <a:rPr lang="en-US" sz="500" b="1">
                    <a:latin typeface="Arial Narrow" panose="020B0606020202030204" pitchFamily="34" charset="0"/>
                  </a:rPr>
                  <a:t>UE</a:t>
                </a:r>
              </a:p>
            </p:txBody>
          </p:sp>
        </p:grpSp>
        <p:cxnSp>
          <p:nvCxnSpPr>
            <p:cNvPr id="27" name="Straight Connector 26">
              <a:extLst>
                <a:ext uri="{FF2B5EF4-FFF2-40B4-BE49-F238E27FC236}">
                  <a16:creationId xmlns:a16="http://schemas.microsoft.com/office/drawing/2014/main" id="{763F642B-AB50-F5BC-9811-E652BC56DF1E}"/>
                </a:ext>
              </a:extLst>
            </p:cNvPr>
            <p:cNvCxnSpPr>
              <a:cxnSpLocks/>
            </p:cNvCxnSpPr>
            <p:nvPr/>
          </p:nvCxnSpPr>
          <p:spPr>
            <a:xfrm>
              <a:off x="3249661" y="1184062"/>
              <a:ext cx="1746466" cy="0"/>
            </a:xfrm>
            <a:prstGeom prst="line">
              <a:avLst/>
            </a:prstGeom>
            <a:ln w="19050">
              <a:solidFill>
                <a:schemeClr val="accent5">
                  <a:lumMod val="60000"/>
                  <a:lumOff val="40000"/>
                </a:schemeClr>
              </a:solidFill>
              <a:prstDash val="dash"/>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0515180-86A6-A270-8040-7B7EB44E42FE}"/>
                </a:ext>
              </a:extLst>
            </p:cNvPr>
            <p:cNvCxnSpPr>
              <a:cxnSpLocks/>
            </p:cNvCxnSpPr>
            <p:nvPr/>
          </p:nvCxnSpPr>
          <p:spPr>
            <a:xfrm>
              <a:off x="2612849" y="1745710"/>
              <a:ext cx="212063" cy="1651189"/>
            </a:xfrm>
            <a:prstGeom prst="line">
              <a:avLst/>
            </a:prstGeom>
            <a:ln w="19050">
              <a:solidFill>
                <a:schemeClr val="accent5">
                  <a:lumMod val="60000"/>
                  <a:lumOff val="40000"/>
                </a:schemeClr>
              </a:solidFill>
              <a:prstDash val="dash"/>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0B9975A0-EA8F-EA70-31D3-8D264D817BDC}"/>
                </a:ext>
              </a:extLst>
            </p:cNvPr>
            <p:cNvSpPr txBox="1"/>
            <p:nvPr/>
          </p:nvSpPr>
          <p:spPr>
            <a:xfrm>
              <a:off x="1075224" y="1284045"/>
              <a:ext cx="1419193" cy="620376"/>
            </a:xfrm>
            <a:prstGeom prst="rect">
              <a:avLst/>
            </a:prstGeom>
            <a:noFill/>
          </p:spPr>
          <p:txBody>
            <a:bodyPr wrap="square" rtlCol="0">
              <a:spAutoFit/>
            </a:bodyPr>
            <a:lstStyle/>
            <a:p>
              <a:pPr algn="ctr"/>
              <a:r>
                <a:rPr lang="en-US" sz="600" b="1"/>
                <a:t>Transparent/Regenerative NTN Payload with Phased-Array Antenna</a:t>
              </a:r>
            </a:p>
            <a:p>
              <a:pPr algn="ctr"/>
              <a:r>
                <a:rPr lang="en-US" sz="600" b="1"/>
                <a:t>(DU + RU) or RU</a:t>
              </a:r>
            </a:p>
          </p:txBody>
        </p:sp>
        <p:sp>
          <p:nvSpPr>
            <p:cNvPr id="30" name="TextBox 29">
              <a:extLst>
                <a:ext uri="{FF2B5EF4-FFF2-40B4-BE49-F238E27FC236}">
                  <a16:creationId xmlns:a16="http://schemas.microsoft.com/office/drawing/2014/main" id="{8A76AD42-4A53-D541-79FC-927C8EF051BB}"/>
                </a:ext>
              </a:extLst>
            </p:cNvPr>
            <p:cNvSpPr txBox="1"/>
            <p:nvPr/>
          </p:nvSpPr>
          <p:spPr>
            <a:xfrm>
              <a:off x="3479751" y="947131"/>
              <a:ext cx="1330252" cy="372225"/>
            </a:xfrm>
            <a:prstGeom prst="rect">
              <a:avLst/>
            </a:prstGeom>
            <a:noFill/>
          </p:spPr>
          <p:txBody>
            <a:bodyPr wrap="square" rtlCol="0">
              <a:spAutoFit/>
            </a:bodyPr>
            <a:lstStyle/>
            <a:p>
              <a:pPr algn="ctr"/>
              <a:r>
                <a:rPr lang="en-US" sz="600" b="1"/>
                <a:t>Optical/mmWave Links</a:t>
              </a:r>
            </a:p>
          </p:txBody>
        </p:sp>
        <p:sp>
          <p:nvSpPr>
            <p:cNvPr id="31" name="Arc 30">
              <a:extLst>
                <a:ext uri="{FF2B5EF4-FFF2-40B4-BE49-F238E27FC236}">
                  <a16:creationId xmlns:a16="http://schemas.microsoft.com/office/drawing/2014/main" id="{C7421755-BEF2-A405-0AAE-D9058EAA7004}"/>
                </a:ext>
              </a:extLst>
            </p:cNvPr>
            <p:cNvSpPr/>
            <p:nvPr/>
          </p:nvSpPr>
          <p:spPr>
            <a:xfrm rot="2269351">
              <a:off x="6366856" y="3359808"/>
              <a:ext cx="914400" cy="1196665"/>
            </a:xfrm>
            <a:prstGeom prst="arc">
              <a:avLst>
                <a:gd name="adj1" fmla="val 16364554"/>
                <a:gd name="adj2" fmla="val 0"/>
              </a:avLst>
            </a:prstGeom>
            <a:ln>
              <a:solidFill>
                <a:srgbClr val="FF0000"/>
              </a:solidFill>
              <a:prstDash val="sysDash"/>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pic>
          <p:nvPicPr>
            <p:cNvPr id="32" name="Graphic 31" descr="Cloud outline">
              <a:extLst>
                <a:ext uri="{FF2B5EF4-FFF2-40B4-BE49-F238E27FC236}">
                  <a16:creationId xmlns:a16="http://schemas.microsoft.com/office/drawing/2014/main" id="{0B8C1AC0-5BA1-81AA-ED02-6CBAAF4725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956" y="3322050"/>
              <a:ext cx="914400" cy="914400"/>
            </a:xfrm>
            <a:prstGeom prst="rect">
              <a:avLst/>
            </a:prstGeom>
          </p:spPr>
        </p:pic>
        <p:sp>
          <p:nvSpPr>
            <p:cNvPr id="33" name="TextBox 32">
              <a:extLst>
                <a:ext uri="{FF2B5EF4-FFF2-40B4-BE49-F238E27FC236}">
                  <a16:creationId xmlns:a16="http://schemas.microsoft.com/office/drawing/2014/main" id="{1CE265B2-588F-5722-F314-8BA5604148A5}"/>
                </a:ext>
              </a:extLst>
            </p:cNvPr>
            <p:cNvSpPr txBox="1"/>
            <p:nvPr/>
          </p:nvSpPr>
          <p:spPr>
            <a:xfrm>
              <a:off x="662150" y="3027628"/>
              <a:ext cx="1347342" cy="496301"/>
            </a:xfrm>
            <a:prstGeom prst="rect">
              <a:avLst/>
            </a:prstGeom>
            <a:noFill/>
          </p:spPr>
          <p:txBody>
            <a:bodyPr wrap="square" rtlCol="0">
              <a:spAutoFit/>
            </a:bodyPr>
            <a:lstStyle/>
            <a:p>
              <a:pPr algn="ctr"/>
              <a:r>
                <a:rPr lang="en-US" sz="600" b="1"/>
                <a:t>Edge Cloud (CU)</a:t>
              </a:r>
            </a:p>
            <a:p>
              <a:pPr algn="ctr"/>
              <a:r>
                <a:rPr lang="en-US" sz="600" b="1"/>
                <a:t>Core Cloud (5GC/vEPC)</a:t>
              </a:r>
            </a:p>
          </p:txBody>
        </p:sp>
        <p:sp>
          <p:nvSpPr>
            <p:cNvPr id="34" name="TextBox 33">
              <a:extLst>
                <a:ext uri="{FF2B5EF4-FFF2-40B4-BE49-F238E27FC236}">
                  <a16:creationId xmlns:a16="http://schemas.microsoft.com/office/drawing/2014/main" id="{4E66ADFB-C783-7AB5-2516-633F538EFF36}"/>
                </a:ext>
              </a:extLst>
            </p:cNvPr>
            <p:cNvSpPr txBox="1"/>
            <p:nvPr/>
          </p:nvSpPr>
          <p:spPr>
            <a:xfrm>
              <a:off x="7244816" y="3782269"/>
              <a:ext cx="765336" cy="496301"/>
            </a:xfrm>
            <a:prstGeom prst="rect">
              <a:avLst/>
            </a:prstGeom>
            <a:noFill/>
          </p:spPr>
          <p:txBody>
            <a:bodyPr wrap="square" rtlCol="0">
              <a:spAutoFit/>
            </a:bodyPr>
            <a:lstStyle/>
            <a:p>
              <a:pPr algn="ctr"/>
              <a:r>
                <a:rPr lang="en-US" sz="600" b="1"/>
                <a:t>[UE to UE via Satellite]</a:t>
              </a:r>
            </a:p>
          </p:txBody>
        </p:sp>
      </p:grpSp>
      <p:pic>
        <p:nvPicPr>
          <p:cNvPr id="46" name="Graphic 45" descr="Server with solid fill">
            <a:extLst>
              <a:ext uri="{FF2B5EF4-FFF2-40B4-BE49-F238E27FC236}">
                <a16:creationId xmlns:a16="http://schemas.microsoft.com/office/drawing/2014/main" id="{2ACA8E82-1517-F76E-4053-36FF43EB33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69289" y="3797272"/>
            <a:ext cx="530237" cy="530237"/>
          </a:xfrm>
          <a:prstGeom prst="rect">
            <a:avLst/>
          </a:prstGeom>
        </p:spPr>
      </p:pic>
      <p:pic>
        <p:nvPicPr>
          <p:cNvPr id="3" name="Picture 2">
            <a:extLst>
              <a:ext uri="{FF2B5EF4-FFF2-40B4-BE49-F238E27FC236}">
                <a16:creationId xmlns:a16="http://schemas.microsoft.com/office/drawing/2014/main" id="{C2C18291-67FC-F5FE-30F3-F056AD7C59BD}"/>
              </a:ext>
            </a:extLst>
          </p:cNvPr>
          <p:cNvPicPr>
            <a:picLocks noChangeAspect="1"/>
          </p:cNvPicPr>
          <p:nvPr/>
        </p:nvPicPr>
        <p:blipFill>
          <a:blip r:embed="rId12"/>
          <a:stretch>
            <a:fillRect/>
          </a:stretch>
        </p:blipFill>
        <p:spPr>
          <a:xfrm>
            <a:off x="7187397" y="4679702"/>
            <a:ext cx="3481330" cy="1828800"/>
          </a:xfrm>
          <a:prstGeom prst="rect">
            <a:avLst/>
          </a:prstGeom>
        </p:spPr>
      </p:pic>
      <p:sp>
        <p:nvSpPr>
          <p:cNvPr id="5" name="TextBox 4">
            <a:extLst>
              <a:ext uri="{FF2B5EF4-FFF2-40B4-BE49-F238E27FC236}">
                <a16:creationId xmlns:a16="http://schemas.microsoft.com/office/drawing/2014/main" id="{1201A9FC-EEDD-9887-87D2-A56B4F726B55}"/>
              </a:ext>
            </a:extLst>
          </p:cNvPr>
          <p:cNvSpPr txBox="1"/>
          <p:nvPr/>
        </p:nvSpPr>
        <p:spPr>
          <a:xfrm>
            <a:off x="1883387" y="6093724"/>
            <a:ext cx="6327648" cy="507831"/>
          </a:xfrm>
          <a:prstGeom prst="rect">
            <a:avLst/>
          </a:prstGeom>
          <a:noFill/>
        </p:spPr>
        <p:txBody>
          <a:bodyPr wrap="square">
            <a:spAutoFit/>
          </a:bodyPr>
          <a:lstStyle/>
          <a:p>
            <a:r>
              <a:rPr lang="en-US" sz="900"/>
              <a:t>Source:2022 11th Advanced Satellite Multimedia Systems Conference and the 17th Signal Processing for Space Communications Workshop (ASMS/SPSC) </a:t>
            </a:r>
          </a:p>
          <a:p>
            <a:r>
              <a:rPr lang="en-US" sz="900"/>
              <a:t>3GPP and “</a:t>
            </a:r>
            <a:r>
              <a:rPr lang="en-US" sz="900" i="1"/>
              <a:t>The path to 5G-Advanced and 6G Non-Terrestrial Network systems</a:t>
            </a:r>
            <a:r>
              <a:rPr lang="en-US" sz="900"/>
              <a:t>” by Alessandro </a:t>
            </a:r>
            <a:r>
              <a:rPr lang="en-US" sz="900" err="1"/>
              <a:t>Guidotti</a:t>
            </a:r>
            <a:r>
              <a:rPr lang="en-US" sz="900"/>
              <a:t> et al.</a:t>
            </a:r>
          </a:p>
        </p:txBody>
      </p:sp>
    </p:spTree>
    <p:extLst>
      <p:ext uri="{BB962C8B-B14F-4D97-AF65-F5344CB8AC3E}">
        <p14:creationId xmlns:p14="http://schemas.microsoft.com/office/powerpoint/2010/main" val="4033324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0C6D0-A1F6-F110-6BCB-F92EBDB79BA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495CD7D-C7FA-D8BC-E697-3EF1D07D2502}"/>
              </a:ext>
            </a:extLst>
          </p:cNvPr>
          <p:cNvSpPr>
            <a:spLocks noGrp="1"/>
          </p:cNvSpPr>
          <p:nvPr>
            <p:ph type="body" sz="quarter" idx="32"/>
          </p:nvPr>
        </p:nvSpPr>
        <p:spPr>
          <a:xfrm>
            <a:off x="685800" y="2243459"/>
            <a:ext cx="5233390" cy="3823512"/>
          </a:xfrm>
        </p:spPr>
        <p:txBody>
          <a:bodyPr lIns="0" tIns="0" rIns="0" bIns="0" anchor="t">
            <a:normAutofit fontScale="85000" lnSpcReduction="20000"/>
          </a:bodyPr>
          <a:lstStyle/>
          <a:p>
            <a:pPr marL="342900" indent="-342900">
              <a:lnSpc>
                <a:spcPct val="120000"/>
              </a:lnSpc>
              <a:buFont typeface="Arial"/>
              <a:buChar char="•"/>
            </a:pPr>
            <a:r>
              <a:rPr lang="en-US" sz="2400" b="0" dirty="0">
                <a:latin typeface="+mn-lt"/>
                <a:cs typeface="Arial"/>
              </a:rPr>
              <a:t> </a:t>
            </a:r>
            <a:r>
              <a:rPr lang="en-US" sz="2400" b="0" dirty="0">
                <a:solidFill>
                  <a:schemeClr val="bg1">
                    <a:lumMod val="85000"/>
                  </a:schemeClr>
                </a:solidFill>
                <a:latin typeface="+mn-lt"/>
                <a:cs typeface="Arial"/>
              </a:rPr>
              <a:t>Overview of NTN and use cases</a:t>
            </a:r>
            <a:endParaRPr lang="en-US" dirty="0">
              <a:solidFill>
                <a:schemeClr val="bg1">
                  <a:lumMod val="85000"/>
                </a:schemeClr>
              </a:solidFill>
              <a:cs typeface="Arial"/>
            </a:endParaRPr>
          </a:p>
          <a:p>
            <a:pPr marL="342900" indent="-342900">
              <a:lnSpc>
                <a:spcPct val="120000"/>
              </a:lnSpc>
              <a:buFont typeface="Arial"/>
              <a:buChar char="•"/>
            </a:pPr>
            <a:r>
              <a:rPr lang="en-US" sz="2400" b="0" dirty="0">
                <a:solidFill>
                  <a:schemeClr val="bg1">
                    <a:lumMod val="85000"/>
                  </a:schemeClr>
                </a:solidFill>
                <a:latin typeface="+mn-lt"/>
              </a:rPr>
              <a:t> 5G/6G NTN technologies and vendor/operator challenges</a:t>
            </a:r>
          </a:p>
          <a:p>
            <a:pPr marL="342900" indent="-342900">
              <a:lnSpc>
                <a:spcPct val="120000"/>
              </a:lnSpc>
              <a:buFont typeface="Arial"/>
              <a:buChar char="•"/>
            </a:pPr>
            <a:r>
              <a:rPr lang="en-US" sz="2400" b="0" dirty="0">
                <a:solidFill>
                  <a:schemeClr val="bg1">
                    <a:lumMod val="85000"/>
                  </a:schemeClr>
                </a:solidFill>
                <a:latin typeface="+mn-lt"/>
              </a:rPr>
              <a:t> 3GPP NTN roadmap and 6G NTN outlook</a:t>
            </a:r>
            <a:endParaRPr lang="en-US" sz="2000" b="0">
              <a:solidFill>
                <a:schemeClr val="bg1">
                  <a:lumMod val="85000"/>
                </a:schemeClr>
              </a:solidFill>
              <a:latin typeface="+mn-lt"/>
            </a:endParaRPr>
          </a:p>
          <a:p>
            <a:pPr marL="342900" indent="-342900">
              <a:lnSpc>
                <a:spcPct val="120000"/>
              </a:lnSpc>
              <a:buFont typeface="Arial"/>
              <a:buChar char="•"/>
            </a:pPr>
            <a:r>
              <a:rPr lang="en-US" sz="2000" b="0" dirty="0">
                <a:solidFill>
                  <a:schemeClr val="bg1">
                    <a:lumMod val="85000"/>
                  </a:schemeClr>
                </a:solidFill>
                <a:latin typeface="+mn-lt"/>
                <a:cs typeface="Arial"/>
              </a:rPr>
              <a:t> </a:t>
            </a:r>
            <a:r>
              <a:rPr lang="en-US" sz="2400" b="0" dirty="0">
                <a:solidFill>
                  <a:schemeClr val="tx1"/>
                </a:solidFill>
                <a:latin typeface="+mn-lt"/>
                <a:cs typeface="Arial"/>
              </a:rPr>
              <a:t>NTN architectures and characteristics</a:t>
            </a:r>
            <a:endParaRPr lang="en-US" sz="2000" b="0">
              <a:solidFill>
                <a:schemeClr val="tx1"/>
              </a:solidFill>
              <a:latin typeface="+mn-lt"/>
              <a:cs typeface="Arial"/>
            </a:endParaRPr>
          </a:p>
          <a:p>
            <a:pPr marL="342900" indent="-342900">
              <a:lnSpc>
                <a:spcPct val="120000"/>
              </a:lnSpc>
              <a:buFont typeface="Arial"/>
              <a:buChar char="•"/>
            </a:pPr>
            <a:r>
              <a:rPr lang="en-US" sz="2000" b="0" dirty="0">
                <a:solidFill>
                  <a:schemeClr val="bg1">
                    <a:lumMod val="85000"/>
                  </a:schemeClr>
                </a:solidFill>
                <a:latin typeface="+mn-lt"/>
                <a:cs typeface="Arial"/>
              </a:rPr>
              <a:t> </a:t>
            </a:r>
            <a:r>
              <a:rPr lang="en-US" sz="2400" b="0" dirty="0">
                <a:solidFill>
                  <a:schemeClr val="bg1">
                    <a:lumMod val="85000"/>
                  </a:schemeClr>
                </a:solidFill>
                <a:latin typeface="+mn-lt"/>
                <a:cs typeface="Arial"/>
              </a:rPr>
              <a:t>NTN link budget analysis</a:t>
            </a:r>
          </a:p>
          <a:p>
            <a:pPr marL="342900" indent="-342900">
              <a:lnSpc>
                <a:spcPct val="120000"/>
              </a:lnSpc>
              <a:buFont typeface="Arial"/>
              <a:buChar char="•"/>
            </a:pPr>
            <a:r>
              <a:rPr lang="en-US" sz="2400" b="0" dirty="0">
                <a:solidFill>
                  <a:schemeClr val="bg1">
                    <a:lumMod val="85000"/>
                  </a:schemeClr>
                </a:solidFill>
                <a:latin typeface="+mn-lt"/>
              </a:rPr>
              <a:t> System design challenges and solutions</a:t>
            </a:r>
          </a:p>
          <a:p>
            <a:pPr marL="342900" indent="-342900">
              <a:lnSpc>
                <a:spcPct val="120000"/>
              </a:lnSpc>
              <a:buFont typeface="Arial"/>
              <a:buChar char="•"/>
            </a:pPr>
            <a:r>
              <a:rPr lang="en-US" sz="2400" b="0" dirty="0">
                <a:solidFill>
                  <a:schemeClr val="bg1">
                    <a:lumMod val="85000"/>
                  </a:schemeClr>
                </a:solidFill>
                <a:latin typeface="+mn-lt"/>
              </a:rPr>
              <a:t> A case study</a:t>
            </a:r>
          </a:p>
          <a:p>
            <a:pPr marL="342900" indent="-342900">
              <a:lnSpc>
                <a:spcPct val="120000"/>
              </a:lnSpc>
              <a:buFont typeface="Arial"/>
              <a:buChar char="•"/>
            </a:pPr>
            <a:r>
              <a:rPr lang="en-US" sz="2400" b="0" dirty="0">
                <a:solidFill>
                  <a:schemeClr val="bg1">
                    <a:lumMod val="85000"/>
                  </a:schemeClr>
                </a:solidFill>
                <a:latin typeface="+mn-lt"/>
              </a:rPr>
              <a:t>Summary</a:t>
            </a:r>
          </a:p>
        </p:txBody>
      </p:sp>
      <p:sp>
        <p:nvSpPr>
          <p:cNvPr id="4" name="Title 3">
            <a:extLst>
              <a:ext uri="{FF2B5EF4-FFF2-40B4-BE49-F238E27FC236}">
                <a16:creationId xmlns:a16="http://schemas.microsoft.com/office/drawing/2014/main" id="{8215947F-BF89-7840-71C3-56F21F546278}"/>
              </a:ext>
            </a:extLst>
          </p:cNvPr>
          <p:cNvSpPr>
            <a:spLocks noGrp="1"/>
          </p:cNvSpPr>
          <p:nvPr>
            <p:ph type="title"/>
          </p:nvPr>
        </p:nvSpPr>
        <p:spPr/>
        <p:txBody>
          <a:bodyPr/>
          <a:lstStyle/>
          <a:p>
            <a:r>
              <a:rPr lang="en-US"/>
              <a:t>5G/6G NTN Technologies</a:t>
            </a:r>
          </a:p>
        </p:txBody>
      </p:sp>
      <p:sp>
        <p:nvSpPr>
          <p:cNvPr id="2" name="TextBox 1">
            <a:extLst>
              <a:ext uri="{FF2B5EF4-FFF2-40B4-BE49-F238E27FC236}">
                <a16:creationId xmlns:a16="http://schemas.microsoft.com/office/drawing/2014/main" id="{84EBD20D-F554-E34B-4C91-CAF4484893C1}"/>
              </a:ext>
            </a:extLst>
          </p:cNvPr>
          <p:cNvSpPr txBox="1"/>
          <p:nvPr/>
        </p:nvSpPr>
        <p:spPr>
          <a:xfrm>
            <a:off x="685800" y="1540829"/>
            <a:ext cx="2153653" cy="332874"/>
          </a:xfrm>
          <a:prstGeom prst="rect">
            <a:avLst/>
          </a:prstGeom>
          <a:noFill/>
        </p:spPr>
        <p:txBody>
          <a:bodyPr wrap="square" lIns="0" tIns="0" rIns="0" bIns="0" rtlCol="0">
            <a:noAutofit/>
          </a:bodyPr>
          <a:lstStyle/>
          <a:p>
            <a:pPr algn="l"/>
            <a:r>
              <a:rPr lang="en-US" sz="2800" b="1">
                <a:solidFill>
                  <a:schemeClr val="tx1">
                    <a:lumMod val="85000"/>
                    <a:lumOff val="15000"/>
                  </a:schemeClr>
                </a:solidFill>
              </a:rPr>
              <a:t>Agenda:</a:t>
            </a:r>
          </a:p>
        </p:txBody>
      </p:sp>
      <p:pic>
        <p:nvPicPr>
          <p:cNvPr id="6" name="Picture Placeholder 8" descr="A person in a lab coat working on a computer&#10;&#10;AI-generated content may be incorrect.">
            <a:extLst>
              <a:ext uri="{FF2B5EF4-FFF2-40B4-BE49-F238E27FC236}">
                <a16:creationId xmlns:a16="http://schemas.microsoft.com/office/drawing/2014/main" id="{EB3D6547-4B32-4415-3160-D154C5444F51}"/>
              </a:ext>
            </a:extLst>
          </p:cNvPr>
          <p:cNvPicPr>
            <a:picLocks noChangeAspect="1"/>
          </p:cNvPicPr>
          <p:nvPr/>
        </p:nvPicPr>
        <p:blipFill>
          <a:blip r:embed="rId3"/>
          <a:srcRect l="25000" r="25000"/>
          <a:stretch/>
        </p:blipFill>
        <p:spPr>
          <a:xfrm>
            <a:off x="6096000" y="445698"/>
            <a:ext cx="5362755" cy="5980982"/>
          </a:xfrm>
          <a:prstGeom prst="rect">
            <a:avLst/>
          </a:prstGeom>
        </p:spPr>
      </p:pic>
    </p:spTree>
    <p:extLst>
      <p:ext uri="{BB962C8B-B14F-4D97-AF65-F5344CB8AC3E}">
        <p14:creationId xmlns:p14="http://schemas.microsoft.com/office/powerpoint/2010/main" val="442716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608F40-39B6-6E08-DFBE-39F584CAD9C6}"/>
              </a:ext>
            </a:extLst>
          </p:cNvPr>
          <p:cNvSpPr>
            <a:spLocks noGrp="1"/>
          </p:cNvSpPr>
          <p:nvPr>
            <p:ph type="title"/>
          </p:nvPr>
        </p:nvSpPr>
        <p:spPr>
          <a:xfrm>
            <a:off x="685800" y="548640"/>
            <a:ext cx="10515600" cy="430887"/>
          </a:xfrm>
        </p:spPr>
        <p:txBody>
          <a:bodyPr/>
          <a:lstStyle/>
          <a:p>
            <a:r>
              <a:rPr lang="en-US"/>
              <a:t>Modeling Non-Terrestrial Networks</a:t>
            </a:r>
            <a:endParaRPr lang="en-US">
              <a:solidFill>
                <a:schemeClr val="tx1"/>
              </a:solidFill>
            </a:endParaRPr>
          </a:p>
        </p:txBody>
      </p:sp>
      <p:pic>
        <p:nvPicPr>
          <p:cNvPr id="2" name="Picture 1">
            <a:extLst>
              <a:ext uri="{FF2B5EF4-FFF2-40B4-BE49-F238E27FC236}">
                <a16:creationId xmlns:a16="http://schemas.microsoft.com/office/drawing/2014/main" id="{1895B7DC-54CF-7215-E7CF-52FFCA4C4AF2}"/>
              </a:ext>
            </a:extLst>
          </p:cNvPr>
          <p:cNvPicPr>
            <a:picLocks noChangeAspect="1"/>
          </p:cNvPicPr>
          <p:nvPr/>
        </p:nvPicPr>
        <p:blipFill>
          <a:blip r:embed="rId2"/>
          <a:stretch>
            <a:fillRect/>
          </a:stretch>
        </p:blipFill>
        <p:spPr>
          <a:xfrm>
            <a:off x="702131" y="1120124"/>
            <a:ext cx="7913914" cy="2909452"/>
          </a:xfrm>
          <a:prstGeom prst="rect">
            <a:avLst/>
          </a:prstGeom>
        </p:spPr>
      </p:pic>
      <p:sp>
        <p:nvSpPr>
          <p:cNvPr id="17" name="TextBox 16">
            <a:extLst>
              <a:ext uri="{FF2B5EF4-FFF2-40B4-BE49-F238E27FC236}">
                <a16:creationId xmlns:a16="http://schemas.microsoft.com/office/drawing/2014/main" id="{F88BD0E9-D0A0-4D82-ECCC-18CB808248C2}"/>
              </a:ext>
            </a:extLst>
          </p:cNvPr>
          <p:cNvSpPr txBox="1"/>
          <p:nvPr/>
        </p:nvSpPr>
        <p:spPr>
          <a:xfrm>
            <a:off x="685800" y="4108884"/>
            <a:ext cx="5280544" cy="2339102"/>
          </a:xfrm>
          <a:prstGeom prst="rect">
            <a:avLst/>
          </a:prstGeom>
          <a:solidFill>
            <a:schemeClr val="accent1">
              <a:alpha val="20000"/>
            </a:schemeClr>
          </a:solidFill>
          <a:ln>
            <a:solidFill>
              <a:schemeClr val="accent1"/>
            </a:solidFill>
          </a:ln>
        </p:spPr>
        <p:txBody>
          <a:bodyPr wrap="square" tIns="91440" bIns="91440">
            <a:noAutofit/>
          </a:bodyPr>
          <a:lstStyle/>
          <a:p>
            <a:pPr marL="285750" indent="-285750">
              <a:buFont typeface="Arial" panose="020B0604020202020204" pitchFamily="34" charset="0"/>
              <a:buChar char="•"/>
            </a:pPr>
            <a:r>
              <a:rPr lang="en-US" sz="1400"/>
              <a:t>Large-scale Fading Effects: LOS probability, Path loss and shadow fading, O2I penetration loss, atmospheric absorption (above 10GHz), rain and cloud attenuation (above 6 GHz), Ionospheric (below 10GHz) and Tropospheric (above10GHz) scintillation, Faraday [polarization] rotation (3dB polarization loss)</a:t>
            </a:r>
          </a:p>
          <a:p>
            <a:pPr marL="285750" indent="-285750">
              <a:buFont typeface="Arial" panose="020B0604020202020204" pitchFamily="34" charset="0"/>
              <a:buChar char="•"/>
            </a:pPr>
            <a:r>
              <a:rPr lang="en-US" sz="1400"/>
              <a:t>Small-scale Fading Effects: Flat and frequency-selective fading, Coherence [Time/Bandwidth/Distance] vs [Doppler/Delay/Angle] spread</a:t>
            </a:r>
          </a:p>
        </p:txBody>
      </p:sp>
      <p:sp>
        <p:nvSpPr>
          <p:cNvPr id="5" name="TextBox 4">
            <a:extLst>
              <a:ext uri="{FF2B5EF4-FFF2-40B4-BE49-F238E27FC236}">
                <a16:creationId xmlns:a16="http://schemas.microsoft.com/office/drawing/2014/main" id="{A12684FE-F642-9891-0993-341C2798251F}"/>
              </a:ext>
            </a:extLst>
          </p:cNvPr>
          <p:cNvSpPr txBox="1"/>
          <p:nvPr/>
        </p:nvSpPr>
        <p:spPr>
          <a:xfrm>
            <a:off x="6079921" y="4108884"/>
            <a:ext cx="5280544" cy="2339102"/>
          </a:xfrm>
          <a:prstGeom prst="rect">
            <a:avLst/>
          </a:prstGeom>
          <a:solidFill>
            <a:schemeClr val="bg2"/>
          </a:solidFill>
          <a:ln>
            <a:solidFill>
              <a:schemeClr val="bg2"/>
            </a:solidFill>
          </a:ln>
        </p:spPr>
        <p:txBody>
          <a:bodyPr wrap="square" tIns="91440" bIns="91440" anchor="ctr" anchorCtr="0">
            <a:noAutofit/>
          </a:bodyPr>
          <a:lstStyle/>
          <a:p>
            <a:pPr marL="285750" indent="-285750">
              <a:buFont typeface="Arial" panose="020B0604020202020204" pitchFamily="34" charset="0"/>
              <a:buChar char="•"/>
            </a:pPr>
            <a:r>
              <a:rPr lang="en-US" sz="1400"/>
              <a:t>NTN experiences higher carrier frequency offset (CFO) and sampling time offset (STO) effects, Doppler shift due to satellite movement depends on the satellite orbit, elevation angle, and carrier frequency, PA nonlinearity, co-channel/adjacent channel interference, I/Q imbalance, link budget, antenna arrays, beamforming, noise and distortion, impedance mismatch, intermodulation and harmonic distortion, etc.</a:t>
            </a:r>
          </a:p>
        </p:txBody>
      </p:sp>
      <p:pic>
        <p:nvPicPr>
          <p:cNvPr id="2050" name="Picture 2" descr="NTN Fig3">
            <a:extLst>
              <a:ext uri="{FF2B5EF4-FFF2-40B4-BE49-F238E27FC236}">
                <a16:creationId xmlns:a16="http://schemas.microsoft.com/office/drawing/2014/main" id="{7A082611-2375-A12D-8346-9CBE62E7E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566" y="1461234"/>
            <a:ext cx="3565044" cy="222723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5F2E74C2-2B75-394B-CBCC-E419A1BE24DA}"/>
              </a:ext>
            </a:extLst>
          </p:cNvPr>
          <p:cNvCxnSpPr/>
          <p:nvPr/>
        </p:nvCxnSpPr>
        <p:spPr>
          <a:xfrm flipV="1">
            <a:off x="10148207" y="2147207"/>
            <a:ext cx="1118507" cy="111034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A9377DC0-53DA-4689-7947-D10C592763D3}"/>
              </a:ext>
            </a:extLst>
          </p:cNvPr>
          <p:cNvCxnSpPr/>
          <p:nvPr/>
        </p:nvCxnSpPr>
        <p:spPr>
          <a:xfrm>
            <a:off x="11401285" y="2139043"/>
            <a:ext cx="0" cy="759278"/>
          </a:xfrm>
          <a:prstGeom prst="line">
            <a:avLst/>
          </a:prstGeom>
          <a:ln/>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8720ED51-3BD2-2722-23A1-3CFDE01A7CCC}"/>
              </a:ext>
            </a:extLst>
          </p:cNvPr>
          <p:cNvPicPr>
            <a:picLocks noChangeAspect="1"/>
          </p:cNvPicPr>
          <p:nvPr/>
        </p:nvPicPr>
        <p:blipFill>
          <a:blip r:embed="rId4"/>
          <a:srcRect l="51518" t="14078" r="2527" b="15996"/>
          <a:stretch/>
        </p:blipFill>
        <p:spPr>
          <a:xfrm>
            <a:off x="7243627" y="808732"/>
            <a:ext cx="1214718" cy="823298"/>
          </a:xfrm>
          <a:prstGeom prst="rect">
            <a:avLst/>
          </a:prstGeom>
        </p:spPr>
      </p:pic>
    </p:spTree>
    <p:extLst>
      <p:ext uri="{BB962C8B-B14F-4D97-AF65-F5344CB8AC3E}">
        <p14:creationId xmlns:p14="http://schemas.microsoft.com/office/powerpoint/2010/main" val="3093321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D97B1E-FFAD-424F-DF7C-465D8A5AE6C1}"/>
              </a:ext>
            </a:extLst>
          </p:cNvPr>
          <p:cNvSpPr>
            <a:spLocks noGrp="1"/>
          </p:cNvSpPr>
          <p:nvPr>
            <p:ph type="title"/>
          </p:nvPr>
        </p:nvSpPr>
        <p:spPr/>
        <p:txBody>
          <a:bodyPr/>
          <a:lstStyle/>
          <a:p>
            <a:r>
              <a:rPr lang="en-US"/>
              <a:t>5G/6G NTN Frequency Bands</a:t>
            </a:r>
          </a:p>
        </p:txBody>
      </p:sp>
      <p:graphicFrame>
        <p:nvGraphicFramePr>
          <p:cNvPr id="6" name="Table 5">
            <a:extLst>
              <a:ext uri="{FF2B5EF4-FFF2-40B4-BE49-F238E27FC236}">
                <a16:creationId xmlns:a16="http://schemas.microsoft.com/office/drawing/2014/main" id="{A862C99B-8C23-A023-BB99-16E3248E340E}"/>
              </a:ext>
            </a:extLst>
          </p:cNvPr>
          <p:cNvGraphicFramePr>
            <a:graphicFrameLocks noGrp="1"/>
          </p:cNvGraphicFramePr>
          <p:nvPr>
            <p:extLst>
              <p:ext uri="{D42A27DB-BD31-4B8C-83A1-F6EECF244321}">
                <p14:modId xmlns:p14="http://schemas.microsoft.com/office/powerpoint/2010/main" val="1592632552"/>
              </p:ext>
            </p:extLst>
          </p:nvPr>
        </p:nvGraphicFramePr>
        <p:xfrm>
          <a:off x="685800" y="1348005"/>
          <a:ext cx="9813470" cy="3190192"/>
        </p:xfrm>
        <a:graphic>
          <a:graphicData uri="http://schemas.openxmlformats.org/drawingml/2006/table">
            <a:tbl>
              <a:tblPr/>
              <a:tblGrid>
                <a:gridCol w="1962694">
                  <a:extLst>
                    <a:ext uri="{9D8B030D-6E8A-4147-A177-3AD203B41FA5}">
                      <a16:colId xmlns:a16="http://schemas.microsoft.com/office/drawing/2014/main" val="1849624162"/>
                    </a:ext>
                  </a:extLst>
                </a:gridCol>
                <a:gridCol w="1962694">
                  <a:extLst>
                    <a:ext uri="{9D8B030D-6E8A-4147-A177-3AD203B41FA5}">
                      <a16:colId xmlns:a16="http://schemas.microsoft.com/office/drawing/2014/main" val="2651066110"/>
                    </a:ext>
                  </a:extLst>
                </a:gridCol>
                <a:gridCol w="1962694">
                  <a:extLst>
                    <a:ext uri="{9D8B030D-6E8A-4147-A177-3AD203B41FA5}">
                      <a16:colId xmlns:a16="http://schemas.microsoft.com/office/drawing/2014/main" val="1950488041"/>
                    </a:ext>
                  </a:extLst>
                </a:gridCol>
                <a:gridCol w="1962694">
                  <a:extLst>
                    <a:ext uri="{9D8B030D-6E8A-4147-A177-3AD203B41FA5}">
                      <a16:colId xmlns:a16="http://schemas.microsoft.com/office/drawing/2014/main" val="3744339526"/>
                    </a:ext>
                  </a:extLst>
                </a:gridCol>
                <a:gridCol w="1962694">
                  <a:extLst>
                    <a:ext uri="{9D8B030D-6E8A-4147-A177-3AD203B41FA5}">
                      <a16:colId xmlns:a16="http://schemas.microsoft.com/office/drawing/2014/main" val="2468950890"/>
                    </a:ext>
                  </a:extLst>
                </a:gridCol>
              </a:tblGrid>
              <a:tr h="314088">
                <a:tc>
                  <a:txBody>
                    <a:bodyPr/>
                    <a:lstStyle/>
                    <a:p>
                      <a:pPr algn="ctr" fontAlgn="base"/>
                      <a:r>
                        <a:rPr lang="en-US" sz="1400" b="1">
                          <a:effectLst/>
                        </a:rPr>
                        <a:t>NR Operating Band</a:t>
                      </a:r>
                      <a:endParaRPr lang="en-US" sz="1400">
                        <a:effectLst/>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en-US" sz="1400" b="1">
                          <a:effectLst/>
                        </a:rPr>
                        <a:t>Uplink</a:t>
                      </a:r>
                      <a:endParaRPr lang="en-US" sz="1400">
                        <a:effectLst/>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en-US" sz="1400" b="1">
                          <a:effectLst/>
                        </a:rPr>
                        <a:t>Downlink</a:t>
                      </a:r>
                      <a:endParaRPr lang="en-US" sz="1400">
                        <a:effectLst/>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en-US" sz="1400" b="1">
                          <a:effectLst/>
                        </a:rPr>
                        <a:t>Bandwidth (MHz)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ase"/>
                      <a:r>
                        <a:rPr lang="en-US" sz="1400" b="1">
                          <a:effectLst/>
                        </a:rPr>
                        <a:t>Duplex Mode</a:t>
                      </a:r>
                      <a:endParaRPr lang="en-US" sz="1400">
                        <a:effectLst/>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353052038"/>
                  </a:ext>
                </a:extLst>
              </a:tr>
              <a:tr h="314088">
                <a:tc>
                  <a:txBody>
                    <a:bodyPr/>
                    <a:lstStyle/>
                    <a:p>
                      <a:pPr algn="ctr" fontAlgn="base"/>
                      <a:r>
                        <a:rPr lang="en-US" sz="1400">
                          <a:effectLst/>
                        </a:rPr>
                        <a:t>n253</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1668 MHz – 1675 MHz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1518 MHz –1525 MHz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5,10,15,20,30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FDD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27987739"/>
                  </a:ext>
                </a:extLst>
              </a:tr>
              <a:tr h="314088">
                <a:tc>
                  <a:txBody>
                    <a:bodyPr/>
                    <a:lstStyle/>
                    <a:p>
                      <a:pPr algn="ctr" fontAlgn="base"/>
                      <a:r>
                        <a:rPr lang="en-US" sz="1400">
                          <a:effectLst/>
                        </a:rPr>
                        <a:t>n254</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1610 MHz – 1626.5 MHz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2483.5 MHz – 2500 MHz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a:effectLst/>
                        </a:rPr>
                        <a:t>5,10,15,20,30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FDD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6684854"/>
                  </a:ext>
                </a:extLst>
              </a:tr>
              <a:tr h="314088">
                <a:tc>
                  <a:txBody>
                    <a:bodyPr/>
                    <a:lstStyle/>
                    <a:p>
                      <a:pPr algn="ctr" fontAlgn="base"/>
                      <a:r>
                        <a:rPr lang="en-US" sz="1400">
                          <a:effectLst/>
                        </a:rPr>
                        <a:t>n255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1626.5 MHz – 1660.5 MHz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1525 MHz – 1559 MHz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a:effectLst/>
                        </a:rPr>
                        <a:t>5,10,15,20,30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FDD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17470642"/>
                  </a:ext>
                </a:extLst>
              </a:tr>
              <a:tr h="314088">
                <a:tc>
                  <a:txBody>
                    <a:bodyPr/>
                    <a:lstStyle/>
                    <a:p>
                      <a:pPr algn="ctr" fontAlgn="base"/>
                      <a:r>
                        <a:rPr lang="en-US" sz="1400">
                          <a:effectLst/>
                        </a:rPr>
                        <a:t>n256</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1980 MHz – 2010 MHz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2170 MHz – 2200 MHz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a:effectLst/>
                        </a:rPr>
                        <a:t>5,10,15,20,30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FDD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10193212"/>
                  </a:ext>
                </a:extLst>
              </a:tr>
              <a:tr h="314088">
                <a:tc>
                  <a:txBody>
                    <a:bodyPr/>
                    <a:lstStyle/>
                    <a:p>
                      <a:pPr algn="ctr" fontAlgn="base"/>
                      <a:r>
                        <a:rPr lang="en-US" sz="1400">
                          <a:effectLst/>
                        </a:rPr>
                        <a:t>n510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27.5 GHz – 28.35 GHz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17.7 GHz – 20.2 GHz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50,100,200,400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FDD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87587736"/>
                  </a:ext>
                </a:extLst>
              </a:tr>
              <a:tr h="314088">
                <a:tc>
                  <a:txBody>
                    <a:bodyPr/>
                    <a:lstStyle/>
                    <a:p>
                      <a:pPr algn="ctr" fontAlgn="base"/>
                      <a:r>
                        <a:rPr lang="en-US" sz="1400">
                          <a:effectLst/>
                        </a:rPr>
                        <a:t>n511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28.35 GHz – 30.0 GHz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17.7 GHz – 20.2 GHz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a:effectLst/>
                        </a:rPr>
                        <a:t>50,100,200,400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FDD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57924563"/>
                  </a:ext>
                </a:extLst>
              </a:tr>
              <a:tr h="314088">
                <a:tc>
                  <a:txBody>
                    <a:bodyPr/>
                    <a:lstStyle/>
                    <a:p>
                      <a:pPr algn="ctr" fontAlgn="base"/>
                      <a:r>
                        <a:rPr lang="en-US" sz="1400">
                          <a:effectLst/>
                        </a:rPr>
                        <a:t>n512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27.5 GHz – 30.0 GHz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17.7 GHz – 20.2 GHz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a:effectLst/>
                        </a:rPr>
                        <a:t>50,100,200,400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FDD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23825198"/>
                  </a:ext>
                </a:extLst>
              </a:tr>
              <a:tr h="314088">
                <a:tc>
                  <a:txBody>
                    <a:bodyPr/>
                    <a:lstStyle/>
                    <a:p>
                      <a:pPr algn="ctr" fontAlgn="base"/>
                      <a:r>
                        <a:rPr lang="en-US" sz="1400">
                          <a:effectLst/>
                        </a:rPr>
                        <a:t>n23</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2000 MHz – 2020 MHz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2180 MHz – 2200 MHz</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endParaRPr lang="en-US" sz="1400">
                        <a:effectLst/>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a:effectLst/>
                        </a:rPr>
                        <a:t>FDD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15961917"/>
                  </a:ext>
                </a:extLst>
              </a:tr>
            </a:tbl>
          </a:graphicData>
        </a:graphic>
      </p:graphicFrame>
      <p:sp>
        <p:nvSpPr>
          <p:cNvPr id="2" name="TextBox 1">
            <a:extLst>
              <a:ext uri="{FF2B5EF4-FFF2-40B4-BE49-F238E27FC236}">
                <a16:creationId xmlns:a16="http://schemas.microsoft.com/office/drawing/2014/main" id="{C6B2666F-AEDD-3EC6-B39B-B24A60A73C1C}"/>
              </a:ext>
            </a:extLst>
          </p:cNvPr>
          <p:cNvSpPr txBox="1"/>
          <p:nvPr/>
        </p:nvSpPr>
        <p:spPr>
          <a:xfrm>
            <a:off x="685800" y="4616390"/>
            <a:ext cx="8588828" cy="1569660"/>
          </a:xfrm>
          <a:prstGeom prst="rect">
            <a:avLst/>
          </a:prstGeom>
          <a:solidFill>
            <a:srgbClr val="FFFF00"/>
          </a:solidFill>
          <a:ln>
            <a:solidFill>
              <a:schemeClr val="tx1"/>
            </a:solidFill>
          </a:ln>
        </p:spPr>
        <p:txBody>
          <a:bodyPr wrap="square">
            <a:spAutoFit/>
          </a:bodyPr>
          <a:lstStyle/>
          <a:p>
            <a:r>
              <a:rPr lang="en-US" sz="1600" b="1"/>
              <a:t>5G NTN and NTN IoT Band Considerations</a:t>
            </a:r>
          </a:p>
          <a:p>
            <a:pPr marL="285750" indent="-285750">
              <a:buFont typeface="Arial" panose="020B0604020202020204" pitchFamily="34" charset="0"/>
              <a:buChar char="•"/>
            </a:pPr>
            <a:r>
              <a:rPr lang="en-US" sz="1600" b="1"/>
              <a:t>Low-power IoT devices require L/S-band for extended coverage and battery life.</a:t>
            </a:r>
          </a:p>
          <a:p>
            <a:pPr marL="285750" indent="-285750">
              <a:buFont typeface="Arial" panose="020B0604020202020204" pitchFamily="34" charset="0"/>
              <a:buChar char="•"/>
            </a:pPr>
            <a:r>
              <a:rPr lang="en-US" sz="1600" b="1"/>
              <a:t>High-data rate applications (e.g., VSATs, cell phones) may use Ku/Ka-band for faster and wider bandwidth transmission.</a:t>
            </a:r>
          </a:p>
          <a:p>
            <a:pPr marL="285750" indent="-285750">
              <a:buFont typeface="Arial" panose="020B0604020202020204" pitchFamily="34" charset="0"/>
              <a:buChar char="•"/>
            </a:pPr>
            <a:r>
              <a:rPr lang="en-US" sz="1600" b="1"/>
              <a:t>Regulatory &amp; standardization efforts (e.g., 3GPP Rel-17 &amp; Rel-18) are defining NTN IoT spectrum allocation.</a:t>
            </a:r>
          </a:p>
        </p:txBody>
      </p:sp>
    </p:spTree>
    <p:extLst>
      <p:ext uri="{BB962C8B-B14F-4D97-AF65-F5344CB8AC3E}">
        <p14:creationId xmlns:p14="http://schemas.microsoft.com/office/powerpoint/2010/main" val="3588870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66C6B-BB6D-D5D5-D4DB-78B2D2D26DC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4ACBD94-E845-17F5-64A3-F1CB5F17B0EF}"/>
              </a:ext>
            </a:extLst>
          </p:cNvPr>
          <p:cNvSpPr>
            <a:spLocks noGrp="1"/>
          </p:cNvSpPr>
          <p:nvPr>
            <p:ph type="body" sz="quarter" idx="32"/>
          </p:nvPr>
        </p:nvSpPr>
        <p:spPr>
          <a:xfrm>
            <a:off x="685800" y="2243459"/>
            <a:ext cx="5371936" cy="3823512"/>
          </a:xfrm>
        </p:spPr>
        <p:txBody>
          <a:bodyPr lIns="0" tIns="0" rIns="0" bIns="0" anchor="t">
            <a:normAutofit fontScale="85000" lnSpcReduction="20000"/>
          </a:bodyPr>
          <a:lstStyle/>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Overview of NTN and use cases</a:t>
            </a:r>
            <a:endParaRPr lang="en-US" dirty="0"/>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5G/6G NTN technologies and vendor/operator challenges</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3GPP NTN roadmap and 6G NTN outlook</a:t>
            </a:r>
            <a:endParaRPr lang="en-US" sz="2000" b="0">
              <a:solidFill>
                <a:schemeClr val="bg1">
                  <a:lumMod val="85000"/>
                </a:schemeClr>
              </a:solidFill>
              <a:latin typeface="+mn-lt"/>
            </a:endParaRPr>
          </a:p>
          <a:p>
            <a:pPr marL="342900" indent="-342900">
              <a:lnSpc>
                <a:spcPct val="120000"/>
              </a:lnSpc>
              <a:buFont typeface="Arial" panose="05000000000000000000" pitchFamily="2" charset="2"/>
              <a:buChar char="•"/>
            </a:pPr>
            <a:r>
              <a:rPr lang="en-US" sz="2000" b="0" dirty="0">
                <a:solidFill>
                  <a:schemeClr val="bg1">
                    <a:lumMod val="85000"/>
                  </a:schemeClr>
                </a:solidFill>
                <a:latin typeface="+mn-lt"/>
                <a:cs typeface="Arial"/>
              </a:rPr>
              <a:t> </a:t>
            </a:r>
            <a:r>
              <a:rPr lang="en-US" sz="2400" b="0" dirty="0">
                <a:solidFill>
                  <a:schemeClr val="bg1">
                    <a:lumMod val="85000"/>
                  </a:schemeClr>
                </a:solidFill>
                <a:latin typeface="+mn-lt"/>
                <a:cs typeface="Arial"/>
              </a:rPr>
              <a:t>NTN architectures and characteristics</a:t>
            </a:r>
            <a:endParaRPr lang="en-US" sz="2000" b="0">
              <a:solidFill>
                <a:schemeClr val="bg1">
                  <a:lumMod val="85000"/>
                </a:schemeClr>
              </a:solidFill>
              <a:latin typeface="+mn-lt"/>
              <a:cs typeface="Arial"/>
            </a:endParaRPr>
          </a:p>
          <a:p>
            <a:pPr marL="342900" indent="-342900">
              <a:lnSpc>
                <a:spcPct val="120000"/>
              </a:lnSpc>
              <a:buFont typeface="Arial" panose="05000000000000000000" pitchFamily="2" charset="2"/>
              <a:buChar char="•"/>
            </a:pPr>
            <a:r>
              <a:rPr lang="en-US" sz="2000" b="0" dirty="0">
                <a:solidFill>
                  <a:schemeClr val="bg1">
                    <a:lumMod val="85000"/>
                  </a:schemeClr>
                </a:solidFill>
                <a:latin typeface="+mn-lt"/>
                <a:cs typeface="Arial"/>
              </a:rPr>
              <a:t> </a:t>
            </a:r>
            <a:r>
              <a:rPr lang="en-US" sz="2400" b="0" dirty="0">
                <a:solidFill>
                  <a:schemeClr val="tx1"/>
                </a:solidFill>
                <a:latin typeface="+mn-lt"/>
                <a:cs typeface="Arial"/>
              </a:rPr>
              <a:t>NTN link budget analysis</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System design challenges and solutions</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A case study</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Summary</a:t>
            </a:r>
          </a:p>
        </p:txBody>
      </p:sp>
      <p:sp>
        <p:nvSpPr>
          <p:cNvPr id="4" name="Title 3">
            <a:extLst>
              <a:ext uri="{FF2B5EF4-FFF2-40B4-BE49-F238E27FC236}">
                <a16:creationId xmlns:a16="http://schemas.microsoft.com/office/drawing/2014/main" id="{E7E73FCF-A6C4-3613-1E27-DC074698C659}"/>
              </a:ext>
            </a:extLst>
          </p:cNvPr>
          <p:cNvSpPr>
            <a:spLocks noGrp="1"/>
          </p:cNvSpPr>
          <p:nvPr>
            <p:ph type="title"/>
          </p:nvPr>
        </p:nvSpPr>
        <p:spPr/>
        <p:txBody>
          <a:bodyPr/>
          <a:lstStyle/>
          <a:p>
            <a:r>
              <a:rPr lang="en-US"/>
              <a:t>5G/6G NTN Technologies</a:t>
            </a:r>
          </a:p>
        </p:txBody>
      </p:sp>
      <p:sp>
        <p:nvSpPr>
          <p:cNvPr id="2" name="TextBox 1">
            <a:extLst>
              <a:ext uri="{FF2B5EF4-FFF2-40B4-BE49-F238E27FC236}">
                <a16:creationId xmlns:a16="http://schemas.microsoft.com/office/drawing/2014/main" id="{34B70332-6958-2F24-DB5A-1DDAD197F6EA}"/>
              </a:ext>
            </a:extLst>
          </p:cNvPr>
          <p:cNvSpPr txBox="1"/>
          <p:nvPr/>
        </p:nvSpPr>
        <p:spPr>
          <a:xfrm>
            <a:off x="685800" y="1540829"/>
            <a:ext cx="2153653" cy="332874"/>
          </a:xfrm>
          <a:prstGeom prst="rect">
            <a:avLst/>
          </a:prstGeom>
          <a:noFill/>
        </p:spPr>
        <p:txBody>
          <a:bodyPr wrap="square" lIns="0" tIns="0" rIns="0" bIns="0" rtlCol="0">
            <a:noAutofit/>
          </a:bodyPr>
          <a:lstStyle/>
          <a:p>
            <a:pPr algn="l"/>
            <a:r>
              <a:rPr lang="en-US" sz="2800" b="1">
                <a:solidFill>
                  <a:schemeClr val="tx1">
                    <a:lumMod val="85000"/>
                    <a:lumOff val="15000"/>
                  </a:schemeClr>
                </a:solidFill>
              </a:rPr>
              <a:t>Agenda:</a:t>
            </a:r>
          </a:p>
        </p:txBody>
      </p:sp>
      <p:pic>
        <p:nvPicPr>
          <p:cNvPr id="6" name="Picture Placeholder 8" descr="A person in a lab coat working on a computer&#10;&#10;AI-generated content may be incorrect.">
            <a:extLst>
              <a:ext uri="{FF2B5EF4-FFF2-40B4-BE49-F238E27FC236}">
                <a16:creationId xmlns:a16="http://schemas.microsoft.com/office/drawing/2014/main" id="{57CCEA4C-9D5D-E775-3B56-2905E88478C1}"/>
              </a:ext>
            </a:extLst>
          </p:cNvPr>
          <p:cNvPicPr>
            <a:picLocks noChangeAspect="1"/>
          </p:cNvPicPr>
          <p:nvPr/>
        </p:nvPicPr>
        <p:blipFill>
          <a:blip r:embed="rId3"/>
          <a:srcRect l="25000" r="25000"/>
          <a:stretch/>
        </p:blipFill>
        <p:spPr>
          <a:xfrm>
            <a:off x="6096000" y="445698"/>
            <a:ext cx="5362755" cy="5980982"/>
          </a:xfrm>
          <a:prstGeom prst="rect">
            <a:avLst/>
          </a:prstGeom>
        </p:spPr>
      </p:pic>
    </p:spTree>
    <p:extLst>
      <p:ext uri="{BB962C8B-B14F-4D97-AF65-F5344CB8AC3E}">
        <p14:creationId xmlns:p14="http://schemas.microsoft.com/office/powerpoint/2010/main" val="2260000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A9414C0E-0B70-3E53-4898-07EBCF599EF4}"/>
              </a:ext>
            </a:extLst>
          </p:cNvPr>
          <p:cNvSpPr>
            <a:spLocks noGrp="1"/>
          </p:cNvSpPr>
          <p:nvPr>
            <p:ph type="body" sz="quarter" idx="32"/>
          </p:nvPr>
        </p:nvSpPr>
        <p:spPr/>
        <p:txBody>
          <a:bodyPr>
            <a:normAutofit lnSpcReduction="10000"/>
          </a:bodyPr>
          <a:lstStyle/>
          <a:p>
            <a:r>
              <a:rPr lang="en-US" sz="2000"/>
              <a:t>Background Information </a:t>
            </a:r>
          </a:p>
        </p:txBody>
      </p:sp>
      <mc:AlternateContent xmlns:mc="http://schemas.openxmlformats.org/markup-compatibility/2006" xmlns:a14="http://schemas.microsoft.com/office/drawing/2010/main">
        <mc:Choice Requires="a14">
          <p:sp>
            <p:nvSpPr>
              <p:cNvPr id="18" name="Text Placeholder 17">
                <a:extLst>
                  <a:ext uri="{FF2B5EF4-FFF2-40B4-BE49-F238E27FC236}">
                    <a16:creationId xmlns:a16="http://schemas.microsoft.com/office/drawing/2014/main" id="{03E34E60-6FF6-B0E3-8EE4-868CAD0C22A7}"/>
                  </a:ext>
                </a:extLst>
              </p:cNvPr>
              <p:cNvSpPr>
                <a:spLocks noGrp="1"/>
              </p:cNvSpPr>
              <p:nvPr>
                <p:ph type="body" sz="quarter" idx="33"/>
              </p:nvPr>
            </p:nvSpPr>
            <p:spPr/>
            <p:txBody>
              <a:bodyPr/>
              <a:lstStyle/>
              <a:p>
                <a:pPr>
                  <a:lnSpc>
                    <a:spcPct val="100000"/>
                  </a:lnSpc>
                  <a:buFont typeface="Wingdings" panose="05000000000000000000" pitchFamily="2" charset="2"/>
                  <a:buChar char="§"/>
                </a:pPr>
                <a:r>
                  <a:rPr lang="en-US" sz="1600"/>
                  <a:t>The </a:t>
                </a:r>
                <a:r>
                  <a:rPr lang="en-US" sz="1600" b="1"/>
                  <a:t>Reference Sensitivity</a:t>
                </a:r>
                <a:r>
                  <a:rPr lang="en-US" sz="1600"/>
                  <a:t> is a range of values that can be calculated as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a:rPr>
                          <m:t>𝑃</m:t>
                        </m:r>
                      </m:e>
                      <m:sub>
                        <m:r>
                          <a:rPr lang="en-US" sz="1600" b="0" i="1" smtClean="0">
                            <a:latin typeface="Cambria Math"/>
                          </a:rPr>
                          <m:t>𝑟𝑒𝑓</m:t>
                        </m:r>
                      </m:sub>
                    </m:sSub>
                    <m:r>
                      <a:rPr lang="en-US" sz="1600" b="0" i="1" smtClean="0">
                        <a:latin typeface="Cambria Math"/>
                      </a:rPr>
                      <m:t>=10</m:t>
                    </m:r>
                    <m:func>
                      <m:funcPr>
                        <m:ctrlPr>
                          <a:rPr lang="en-US" sz="1600" b="0" i="1" smtClean="0">
                            <a:latin typeface="Cambria Math" panose="02040503050406030204" pitchFamily="18" charset="0"/>
                          </a:rPr>
                        </m:ctrlPr>
                      </m:funcPr>
                      <m:fName>
                        <m:r>
                          <m:rPr>
                            <m:sty m:val="p"/>
                          </m:rPr>
                          <a:rPr lang="en-US" sz="1600" b="0" i="0" smtClean="0">
                            <a:latin typeface="Cambria Math"/>
                          </a:rPr>
                          <m:t>log</m:t>
                        </m:r>
                      </m:fName>
                      <m:e>
                        <m:d>
                          <m:dPr>
                            <m:ctrlPr>
                              <a:rPr lang="en-US" sz="1600" b="0" i="1" smtClean="0">
                                <a:latin typeface="Cambria Math" panose="02040503050406030204" pitchFamily="18" charset="0"/>
                              </a:rPr>
                            </m:ctrlPr>
                          </m:dPr>
                          <m:e>
                            <m:r>
                              <a:rPr lang="en-US" sz="1600" b="0" i="1" smtClean="0">
                                <a:latin typeface="Cambria Math"/>
                              </a:rPr>
                              <m:t>𝑘</m:t>
                            </m:r>
                            <m:sSub>
                              <m:sSubPr>
                                <m:ctrlPr>
                                  <a:rPr lang="en-US" sz="1600" b="0" i="1" smtClean="0">
                                    <a:latin typeface="Cambria Math" panose="02040503050406030204" pitchFamily="18" charset="0"/>
                                  </a:rPr>
                                </m:ctrlPr>
                              </m:sSubPr>
                              <m:e>
                                <m:r>
                                  <a:rPr lang="en-US" sz="1600" b="0" i="1" smtClean="0">
                                    <a:latin typeface="Cambria Math"/>
                                  </a:rPr>
                                  <m:t>𝑇</m:t>
                                </m:r>
                              </m:e>
                              <m:sub>
                                <m:r>
                                  <a:rPr lang="en-US" sz="1600" b="0" i="1" smtClean="0">
                                    <a:latin typeface="Cambria Math"/>
                                  </a:rPr>
                                  <m:t>0</m:t>
                                </m:r>
                              </m:sub>
                            </m:sSub>
                            <m:r>
                              <a:rPr lang="en-US" sz="1600" b="0" i="1" smtClean="0">
                                <a:latin typeface="Cambria Math"/>
                              </a:rPr>
                              <m:t>𝐵</m:t>
                            </m:r>
                          </m:e>
                        </m:d>
                      </m:e>
                    </m:func>
                    <m:r>
                      <a:rPr lang="en-US" sz="1600" b="0" i="1" smtClean="0">
                        <a:latin typeface="Cambria Math"/>
                      </a:rPr>
                      <m:t>+</m:t>
                    </m:r>
                    <m:r>
                      <a:rPr lang="en-US" sz="1600" b="0" i="1" smtClean="0">
                        <a:latin typeface="Cambria Math"/>
                      </a:rPr>
                      <m:t>𝑁𝐹</m:t>
                    </m:r>
                    <m:r>
                      <a:rPr lang="en-US" sz="1600" b="0" i="1" smtClean="0">
                        <a:latin typeface="Cambria Math"/>
                      </a:rPr>
                      <m:t>+</m:t>
                    </m:r>
                    <m:r>
                      <a:rPr lang="en-US" sz="1600" b="0" i="1" smtClean="0">
                        <a:latin typeface="Cambria Math"/>
                      </a:rPr>
                      <m:t>𝑆𝐼𝑁𝑅</m:t>
                    </m:r>
                    <m:r>
                      <a:rPr lang="en-US" sz="1600" b="0" i="1" smtClean="0">
                        <a:latin typeface="Cambria Math"/>
                      </a:rPr>
                      <m:t>+</m:t>
                    </m:r>
                    <m:sSub>
                      <m:sSubPr>
                        <m:ctrlPr>
                          <a:rPr lang="en-US" sz="1600" b="0" i="1" smtClean="0">
                            <a:latin typeface="Cambria Math" panose="02040503050406030204" pitchFamily="18" charset="0"/>
                          </a:rPr>
                        </m:ctrlPr>
                      </m:sSubPr>
                      <m:e>
                        <m:r>
                          <a:rPr lang="en-US" sz="1600" b="0" i="1" smtClean="0">
                            <a:latin typeface="Cambria Math"/>
                          </a:rPr>
                          <m:t>𝐿</m:t>
                        </m:r>
                      </m:e>
                      <m:sub>
                        <m:r>
                          <a:rPr lang="en-US" sz="1600" b="0" i="1" smtClean="0">
                            <a:latin typeface="Cambria Math"/>
                          </a:rPr>
                          <m:t>𝑚</m:t>
                        </m:r>
                      </m:sub>
                    </m:sSub>
                  </m:oMath>
                </a14:m>
                <a:r>
                  <a:rPr lang="en-US" sz="1600"/>
                  <a:t> where </a:t>
                </a:r>
                <a14:m>
                  <m:oMath xmlns:m="http://schemas.openxmlformats.org/officeDocument/2006/math">
                    <m:r>
                      <a:rPr lang="en-US" sz="1600" i="1">
                        <a:latin typeface="Cambria Math"/>
                      </a:rPr>
                      <m:t>𝑘</m:t>
                    </m:r>
                    <m:sSub>
                      <m:sSubPr>
                        <m:ctrlPr>
                          <a:rPr lang="en-US" sz="1600" i="1">
                            <a:latin typeface="Cambria Math" panose="02040503050406030204" pitchFamily="18" charset="0"/>
                          </a:rPr>
                        </m:ctrlPr>
                      </m:sSubPr>
                      <m:e>
                        <m:r>
                          <a:rPr lang="en-US" sz="1600" i="1">
                            <a:latin typeface="Cambria Math"/>
                          </a:rPr>
                          <m:t>𝑇</m:t>
                        </m:r>
                      </m:e>
                      <m:sub>
                        <m:r>
                          <a:rPr lang="en-US" sz="1600" i="1">
                            <a:latin typeface="Cambria Math"/>
                          </a:rPr>
                          <m:t>0</m:t>
                        </m:r>
                      </m:sub>
                    </m:sSub>
                    <m:r>
                      <a:rPr lang="en-US" sz="1600" i="1">
                        <a:latin typeface="Cambria Math"/>
                      </a:rPr>
                      <m:t>𝐵</m:t>
                    </m:r>
                    <m:r>
                      <a:rPr lang="en-US" sz="1600" i="1">
                        <a:latin typeface="Cambria Math"/>
                      </a:rPr>
                      <m:t> </m:t>
                    </m:r>
                  </m:oMath>
                </a14:m>
                <a:r>
                  <a:rPr lang="en-US" sz="1600"/>
                  <a:t>is the thermal noise power in dBm, </a:t>
                </a:r>
                <a14:m>
                  <m:oMath xmlns:m="http://schemas.openxmlformats.org/officeDocument/2006/math">
                    <m:r>
                      <a:rPr lang="en-US" sz="1600" i="1">
                        <a:latin typeface="Cambria Math"/>
                      </a:rPr>
                      <m:t>𝐵</m:t>
                    </m:r>
                    <m:r>
                      <a:rPr lang="en-US" sz="1600" i="1">
                        <a:latin typeface="Cambria Math"/>
                      </a:rPr>
                      <m:t> </m:t>
                    </m:r>
                  </m:oMath>
                </a14:m>
                <a:r>
                  <a:rPr lang="en-US" sz="1600"/>
                  <a:t>is the noise equivalent bandwidth, </a:t>
                </a:r>
                <a14:m>
                  <m:oMath xmlns:m="http://schemas.openxmlformats.org/officeDocument/2006/math">
                    <m:r>
                      <a:rPr lang="en-US" sz="1600" b="0" i="1" smtClean="0">
                        <a:latin typeface="Cambria Math"/>
                      </a:rPr>
                      <m:t>𝑁𝐹</m:t>
                    </m:r>
                    <m:r>
                      <a:rPr lang="en-US" sz="1600" b="0" i="1" smtClean="0">
                        <a:latin typeface="Cambria Math"/>
                      </a:rPr>
                      <m:t> </m:t>
                    </m:r>
                  </m:oMath>
                </a14:m>
                <a:r>
                  <a:rPr lang="en-US" sz="1600"/>
                  <a:t>is the maximum receiver noise figure, </a:t>
                </a:r>
                <a14:m>
                  <m:oMath xmlns:m="http://schemas.openxmlformats.org/officeDocument/2006/math">
                    <m:r>
                      <a:rPr lang="en-US" sz="1600" i="1">
                        <a:latin typeface="Cambria Math"/>
                      </a:rPr>
                      <m:t>𝑆𝐼𝑁𝑅</m:t>
                    </m:r>
                    <m:r>
                      <a:rPr lang="en-US" sz="1600" i="1">
                        <a:latin typeface="Cambria Math"/>
                      </a:rPr>
                      <m:t> </m:t>
                    </m:r>
                  </m:oMath>
                </a14:m>
                <a:r>
                  <a:rPr lang="en-US" sz="1600"/>
                  <a:t>is the minimum SINR for the chosen MCS, </a:t>
                </a:r>
                <a14:m>
                  <m:oMath xmlns:m="http://schemas.openxmlformats.org/officeDocument/2006/math">
                    <m:sSub>
                      <m:sSubPr>
                        <m:ctrlPr>
                          <a:rPr lang="en-US" sz="1600" i="1">
                            <a:latin typeface="Cambria Math" panose="02040503050406030204" pitchFamily="18" charset="0"/>
                          </a:rPr>
                        </m:ctrlPr>
                      </m:sSubPr>
                      <m:e>
                        <m:r>
                          <a:rPr lang="en-US" sz="1600" i="1">
                            <a:latin typeface="Cambria Math"/>
                          </a:rPr>
                          <m:t>𝐿</m:t>
                        </m:r>
                      </m:e>
                      <m:sub>
                        <m:r>
                          <a:rPr lang="en-US" sz="1600" i="1">
                            <a:latin typeface="Cambria Math"/>
                          </a:rPr>
                          <m:t>𝑚</m:t>
                        </m:r>
                      </m:sub>
                    </m:sSub>
                  </m:oMath>
                </a14:m>
                <a:r>
                  <a:rPr lang="en-US" sz="1600"/>
                  <a:t>is the implementation margin.</a:t>
                </a:r>
              </a:p>
              <a:p>
                <a:pPr>
                  <a:lnSpc>
                    <a:spcPct val="100000"/>
                  </a:lnSpc>
                  <a:buFont typeface="Wingdings" panose="05000000000000000000" pitchFamily="2" charset="2"/>
                  <a:buChar char="§"/>
                </a:pPr>
                <a:r>
                  <a:rPr lang="en-US" sz="1600"/>
                  <a:t>The </a:t>
                </a:r>
                <a:r>
                  <a:rPr lang="en-US" sz="1600" b="1"/>
                  <a:t>noise floor </a:t>
                </a:r>
                <a:r>
                  <a:rPr lang="en-US" sz="1600"/>
                  <a:t>for any receiver is defined as </a:t>
                </a:r>
                <a14:m>
                  <m:oMath xmlns:m="http://schemas.openxmlformats.org/officeDocument/2006/math">
                    <m:r>
                      <a:rPr lang="en-US" sz="1600" b="0" i="1" smtClean="0">
                        <a:latin typeface="Cambria Math"/>
                      </a:rPr>
                      <m:t>𝑁𝑜𝑖𝑠𝑒</m:t>
                    </m:r>
                    <m:r>
                      <a:rPr lang="en-US" sz="1600" b="0" i="1" smtClean="0">
                        <a:latin typeface="Cambria Math"/>
                      </a:rPr>
                      <m:t>_</m:t>
                    </m:r>
                    <m:r>
                      <a:rPr lang="en-US" sz="1600" b="0" i="1" smtClean="0">
                        <a:latin typeface="Cambria Math"/>
                      </a:rPr>
                      <m:t>𝐹𝑙𝑜𝑜𝑟</m:t>
                    </m:r>
                    <m:r>
                      <a:rPr lang="en-US" sz="1600" b="0" i="1" smtClean="0">
                        <a:latin typeface="Cambria Math"/>
                      </a:rPr>
                      <m:t>=</m:t>
                    </m:r>
                  </m:oMath>
                </a14:m>
                <a:r>
                  <a:rPr lang="en-US" sz="1600"/>
                  <a:t> </a:t>
                </a:r>
                <a14:m>
                  <m:oMath xmlns:m="http://schemas.openxmlformats.org/officeDocument/2006/math">
                    <m:r>
                      <a:rPr lang="en-US" sz="1600" i="1">
                        <a:latin typeface="Cambria Math"/>
                      </a:rPr>
                      <m:t>10</m:t>
                    </m:r>
                    <m:func>
                      <m:funcPr>
                        <m:ctrlPr>
                          <a:rPr lang="en-US" sz="1600" i="1">
                            <a:latin typeface="Cambria Math" panose="02040503050406030204" pitchFamily="18" charset="0"/>
                          </a:rPr>
                        </m:ctrlPr>
                      </m:funcPr>
                      <m:fName>
                        <m:r>
                          <m:rPr>
                            <m:sty m:val="p"/>
                          </m:rPr>
                          <a:rPr lang="en-US" sz="1600">
                            <a:latin typeface="Cambria Math"/>
                          </a:rPr>
                          <m:t>log</m:t>
                        </m:r>
                      </m:fName>
                      <m:e>
                        <m:d>
                          <m:dPr>
                            <m:ctrlPr>
                              <a:rPr lang="en-US" sz="1600" i="1">
                                <a:latin typeface="Cambria Math" panose="02040503050406030204" pitchFamily="18" charset="0"/>
                              </a:rPr>
                            </m:ctrlPr>
                          </m:dPr>
                          <m:e>
                            <m:r>
                              <a:rPr lang="en-US" sz="1600" i="1">
                                <a:latin typeface="Cambria Math"/>
                              </a:rPr>
                              <m:t>𝑘</m:t>
                            </m:r>
                            <m:sSub>
                              <m:sSubPr>
                                <m:ctrlPr>
                                  <a:rPr lang="en-US" sz="1600" i="1">
                                    <a:latin typeface="Cambria Math" panose="02040503050406030204" pitchFamily="18" charset="0"/>
                                  </a:rPr>
                                </m:ctrlPr>
                              </m:sSubPr>
                              <m:e>
                                <m:r>
                                  <a:rPr lang="en-US" sz="1600" i="1">
                                    <a:latin typeface="Cambria Math"/>
                                  </a:rPr>
                                  <m:t>𝑇</m:t>
                                </m:r>
                              </m:e>
                              <m:sub>
                                <m:r>
                                  <a:rPr lang="en-US" sz="1600" i="1">
                                    <a:latin typeface="Cambria Math"/>
                                  </a:rPr>
                                  <m:t>0</m:t>
                                </m:r>
                              </m:sub>
                            </m:sSub>
                            <m:r>
                              <a:rPr lang="en-US" sz="1600" i="1">
                                <a:latin typeface="Cambria Math"/>
                              </a:rPr>
                              <m:t>𝐵</m:t>
                            </m:r>
                          </m:e>
                        </m:d>
                      </m:e>
                    </m:func>
                    <m:r>
                      <a:rPr lang="en-US" sz="1600" i="1">
                        <a:latin typeface="Cambria Math"/>
                      </a:rPr>
                      <m:t>+</m:t>
                    </m:r>
                    <m:r>
                      <a:rPr lang="en-US" sz="1600" i="1">
                        <a:latin typeface="Cambria Math"/>
                      </a:rPr>
                      <m:t>𝑁𝐹</m:t>
                    </m:r>
                  </m:oMath>
                </a14:m>
                <a:r>
                  <a:rPr lang="en-US" sz="1600"/>
                  <a:t>, where </a:t>
                </a:r>
                <a14:m>
                  <m:oMath xmlns:m="http://schemas.openxmlformats.org/officeDocument/2006/math">
                    <m:r>
                      <a:rPr lang="en-US" sz="1600" b="0" i="1" smtClean="0">
                        <a:latin typeface="Cambria Math"/>
                      </a:rPr>
                      <m:t>𝑁𝐹</m:t>
                    </m:r>
                    <m:r>
                      <a:rPr lang="en-US" sz="1600" b="0" i="1" smtClean="0">
                        <a:latin typeface="Cambria Math"/>
                      </a:rPr>
                      <m:t>=</m:t>
                    </m:r>
                    <m:sSub>
                      <m:sSubPr>
                        <m:ctrlPr>
                          <a:rPr lang="en-US" sz="1600" b="0" i="1" smtClean="0">
                            <a:latin typeface="Cambria Math" panose="02040503050406030204" pitchFamily="18" charset="0"/>
                          </a:rPr>
                        </m:ctrlPr>
                      </m:sSubPr>
                      <m:e>
                        <m:r>
                          <a:rPr lang="en-US" sz="1600" b="0" i="1" smtClean="0">
                            <a:latin typeface="Cambria Math"/>
                          </a:rPr>
                          <m:t>𝑆𝑁𝑅</m:t>
                        </m:r>
                      </m:e>
                      <m:sub>
                        <m:r>
                          <a:rPr lang="en-US" sz="1600" b="0" i="1" smtClean="0">
                            <a:latin typeface="Cambria Math"/>
                          </a:rPr>
                          <m:t>𝑖𝑛</m:t>
                        </m:r>
                      </m:sub>
                    </m:sSub>
                    <m:r>
                      <a:rPr lang="en-US" sz="1600" b="0" i="1" smtClean="0">
                        <a:latin typeface="Cambria Math"/>
                      </a:rPr>
                      <m:t>−</m:t>
                    </m:r>
                    <m:sSub>
                      <m:sSubPr>
                        <m:ctrlPr>
                          <a:rPr lang="en-US" sz="1600" b="0" i="1" smtClean="0">
                            <a:latin typeface="Cambria Math" panose="02040503050406030204" pitchFamily="18" charset="0"/>
                          </a:rPr>
                        </m:ctrlPr>
                      </m:sSubPr>
                      <m:e>
                        <m:r>
                          <a:rPr lang="en-US" sz="1600" b="0" i="1" smtClean="0">
                            <a:latin typeface="Cambria Math"/>
                          </a:rPr>
                          <m:t>𝑆𝑁𝑅</m:t>
                        </m:r>
                      </m:e>
                      <m:sub>
                        <m:r>
                          <a:rPr lang="en-US" sz="1600" b="0" i="1" smtClean="0">
                            <a:latin typeface="Cambria Math"/>
                          </a:rPr>
                          <m:t>𝑜𝑢𝑡</m:t>
                        </m:r>
                      </m:sub>
                    </m:sSub>
                  </m:oMath>
                </a14:m>
                <a:r>
                  <a:rPr lang="en-US" sz="1600"/>
                  <a:t> (in dB) is a measure of SINR degradation by the components in the RF signal path including the RF filters and low-noise amplifier. The thermal noise power density is measured at typical room temperature.</a:t>
                </a:r>
              </a:p>
            </p:txBody>
          </p:sp>
        </mc:Choice>
        <mc:Fallback xmlns="">
          <p:sp>
            <p:nvSpPr>
              <p:cNvPr id="18" name="Text Placeholder 17">
                <a:extLst>
                  <a:ext uri="{FF2B5EF4-FFF2-40B4-BE49-F238E27FC236}">
                    <a16:creationId xmlns:a16="http://schemas.microsoft.com/office/drawing/2014/main" id="{03E34E60-6FF6-B0E3-8EE4-868CAD0C22A7}"/>
                  </a:ext>
                </a:extLst>
              </p:cNvPr>
              <p:cNvSpPr>
                <a:spLocks noGrp="1" noRot="1" noChangeAspect="1" noMove="1" noResize="1" noEditPoints="1" noAdjustHandles="1" noChangeArrowheads="1" noChangeShapeType="1" noTextEdit="1"/>
              </p:cNvSpPr>
              <p:nvPr>
                <p:ph type="body" sz="quarter" idx="33"/>
              </p:nvPr>
            </p:nvSpPr>
            <p:spPr>
              <a:blipFill>
                <a:blip r:embed="rId2"/>
                <a:stretch>
                  <a:fillRect l="-1089" t="-48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9B7A50F3-6CE1-8571-69C6-EC05E552B2FE}"/>
              </a:ext>
            </a:extLst>
          </p:cNvPr>
          <p:cNvSpPr>
            <a:spLocks noGrp="1"/>
          </p:cNvSpPr>
          <p:nvPr>
            <p:ph type="title"/>
          </p:nvPr>
        </p:nvSpPr>
        <p:spPr/>
        <p:txBody>
          <a:bodyPr>
            <a:normAutofit/>
          </a:bodyPr>
          <a:lstStyle/>
          <a:p>
            <a:r>
              <a:rPr lang="en-US"/>
              <a:t>Link Budget Analysis</a:t>
            </a:r>
            <a:endParaRPr lang="en-US" sz="4000"/>
          </a:p>
        </p:txBody>
      </p:sp>
      <p:graphicFrame>
        <p:nvGraphicFramePr>
          <p:cNvPr id="5" name="Object 4">
            <a:extLst>
              <a:ext uri="{FF2B5EF4-FFF2-40B4-BE49-F238E27FC236}">
                <a16:creationId xmlns:a16="http://schemas.microsoft.com/office/drawing/2014/main" id="{1D1F0EAA-A652-6DFE-342C-90CDDC460CB4}"/>
              </a:ext>
            </a:extLst>
          </p:cNvPr>
          <p:cNvGraphicFramePr>
            <a:graphicFrameLocks noChangeAspect="1"/>
          </p:cNvGraphicFramePr>
          <p:nvPr/>
        </p:nvGraphicFramePr>
        <p:xfrm>
          <a:off x="5580744" y="3712107"/>
          <a:ext cx="5139928" cy="2898243"/>
        </p:xfrm>
        <a:graphic>
          <a:graphicData uri="http://schemas.openxmlformats.org/presentationml/2006/ole">
            <mc:AlternateContent xmlns:mc="http://schemas.openxmlformats.org/markup-compatibility/2006">
              <mc:Choice xmlns:v="urn:schemas-microsoft-com:vml" Requires="v">
                <p:oleObj name="Visio" r:id="rId3" imgW="5215856" imgH="2947211" progId="Visio.Drawing.11">
                  <p:embed/>
                </p:oleObj>
              </mc:Choice>
              <mc:Fallback>
                <p:oleObj name="Visio" r:id="rId3" imgW="5215856" imgH="2947211" progId="Visio.Drawing.11">
                  <p:embed/>
                  <p:pic>
                    <p:nvPicPr>
                      <p:cNvPr id="5" name="Object 4">
                        <a:extLst>
                          <a:ext uri="{FF2B5EF4-FFF2-40B4-BE49-F238E27FC236}">
                            <a16:creationId xmlns:a16="http://schemas.microsoft.com/office/drawing/2014/main" id="{1D1F0EAA-A652-6DFE-342C-90CDDC460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744" y="3712107"/>
                        <a:ext cx="5139928" cy="2898243"/>
                      </a:xfrm>
                      <a:prstGeom prst="rect">
                        <a:avLst/>
                      </a:prstGeom>
                      <a:solidFill>
                        <a:srgbClr val="FFFF00"/>
                      </a:solidFill>
                    </p:spPr>
                  </p:pic>
                </p:oleObj>
              </mc:Fallback>
            </mc:AlternateContent>
          </a:graphicData>
        </a:graphic>
      </p:graphicFrame>
      <mc:AlternateContent xmlns:mc="http://schemas.openxmlformats.org/markup-compatibility/2006" xmlns:a14="http://schemas.microsoft.com/office/drawing/2010/main">
        <mc:Choice Requires="a14">
          <p:sp>
            <p:nvSpPr>
              <p:cNvPr id="6" name="Object 5">
                <a:extLst>
                  <a:ext uri="{FF2B5EF4-FFF2-40B4-BE49-F238E27FC236}">
                    <a16:creationId xmlns:a16="http://schemas.microsoft.com/office/drawing/2014/main" id="{6055BD5E-AE48-A9C5-A46D-5DBCDD7C1A1E}"/>
                  </a:ext>
                </a:extLst>
              </p:cNvPr>
              <p:cNvSpPr txBox="1"/>
              <p:nvPr/>
            </p:nvSpPr>
            <p:spPr>
              <a:xfrm>
                <a:off x="2636981" y="4596833"/>
                <a:ext cx="2188112" cy="919163"/>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𝐶𝐼𝑁𝑅</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𝐶</m:t>
                                  </m:r>
                                </m:e>
                                <m:sub>
                                  <m:r>
                                    <a:rPr lang="en-US" i="1">
                                      <a:solidFill>
                                        <a:srgbClr val="000000"/>
                                      </a:solidFill>
                                      <a:latin typeface="Cambria Math" panose="02040503050406030204" pitchFamily="18" charset="0"/>
                                    </a:rPr>
                                    <m:t>𝑗</m:t>
                                  </m:r>
                                </m:sub>
                              </m:sSub>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𝑁</m:t>
                              </m:r>
                            </m:sub>
                          </m:sSub>
                          <m:r>
                            <a:rPr lang="en-US" i="1">
                              <a:solidFill>
                                <a:srgbClr val="000000"/>
                              </a:solidFill>
                              <a:latin typeface="Cambria Math" panose="02040503050406030204" pitchFamily="18" charset="0"/>
                            </a:rPr>
                            <m:t>+</m:t>
                          </m:r>
                          <m:nary>
                            <m:naryPr>
                              <m:chr m:val="∑"/>
                              <m:supHide m:val="on"/>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𝑘</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𝑗</m:t>
                              </m:r>
                            </m:sub>
                            <m:sup/>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𝐼</m:t>
                                      </m:r>
                                    </m:e>
                                    <m:sub>
                                      <m:r>
                                        <a:rPr lang="en-US" i="1">
                                          <a:solidFill>
                                            <a:srgbClr val="000000"/>
                                          </a:solidFill>
                                          <a:latin typeface="Cambria Math" panose="02040503050406030204" pitchFamily="18" charset="0"/>
                                        </a:rPr>
                                        <m:t>𝑘</m:t>
                                      </m:r>
                                    </m:sub>
                                  </m:sSub>
                                </m:sub>
                              </m:sSub>
                            </m:e>
                          </m:nary>
                        </m:den>
                      </m:f>
                    </m:oMath>
                  </m:oMathPara>
                </a14:m>
                <a:endParaRPr lang="en-US"/>
              </a:p>
            </p:txBody>
          </p:sp>
        </mc:Choice>
        <mc:Fallback xmlns="">
          <p:sp>
            <p:nvSpPr>
              <p:cNvPr id="6" name="Object 5">
                <a:extLst>
                  <a:ext uri="{FF2B5EF4-FFF2-40B4-BE49-F238E27FC236}">
                    <a16:creationId xmlns:a16="http://schemas.microsoft.com/office/drawing/2014/main" id="{6055BD5E-AE48-A9C5-A46D-5DBCDD7C1A1E}"/>
                  </a:ext>
                </a:extLst>
              </p:cNvPr>
              <p:cNvSpPr txBox="1">
                <a:spLocks noRot="1" noChangeAspect="1" noMove="1" noResize="1" noEditPoints="1" noAdjustHandles="1" noChangeArrowheads="1" noChangeShapeType="1" noTextEdit="1"/>
              </p:cNvSpPr>
              <p:nvPr/>
            </p:nvSpPr>
            <p:spPr>
              <a:xfrm>
                <a:off x="2636981" y="4596833"/>
                <a:ext cx="2188112" cy="919163"/>
              </a:xfrm>
              <a:prstGeom prst="rect">
                <a:avLst/>
              </a:prstGeom>
              <a:blipFill>
                <a:blip r:embed="rId5"/>
                <a:stretch>
                  <a:fillRect/>
                </a:stretch>
              </a:blipFill>
            </p:spPr>
            <p:txBody>
              <a:bodyPr/>
              <a:lstStyle/>
              <a:p>
                <a:r>
                  <a:rPr lang="en-US">
                    <a:noFill/>
                  </a:rPr>
                  <a:t> </a:t>
                </a:r>
              </a:p>
            </p:txBody>
          </p:sp>
        </mc:Fallback>
      </mc:AlternateContent>
      <p:sp>
        <p:nvSpPr>
          <p:cNvPr id="7" name="Oval 6">
            <a:extLst>
              <a:ext uri="{FF2B5EF4-FFF2-40B4-BE49-F238E27FC236}">
                <a16:creationId xmlns:a16="http://schemas.microsoft.com/office/drawing/2014/main" id="{1D57427F-7202-1A23-4BF9-5CC9E8CEEECC}"/>
              </a:ext>
            </a:extLst>
          </p:cNvPr>
          <p:cNvSpPr/>
          <p:nvPr/>
        </p:nvSpPr>
        <p:spPr>
          <a:xfrm>
            <a:off x="3332609" y="4932649"/>
            <a:ext cx="381000" cy="381000"/>
          </a:xfrm>
          <a:prstGeom prst="ellipse">
            <a:avLst/>
          </a:prstGeom>
          <a:noFill/>
          <a:ln w="190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91CB933-66F4-6C05-C45C-BCE19C5B9A27}"/>
              </a:ext>
            </a:extLst>
          </p:cNvPr>
          <p:cNvSpPr/>
          <p:nvPr/>
        </p:nvSpPr>
        <p:spPr>
          <a:xfrm>
            <a:off x="4236771" y="4918077"/>
            <a:ext cx="381000" cy="381000"/>
          </a:xfrm>
          <a:prstGeom prst="ellipse">
            <a:avLst/>
          </a:prstGeom>
          <a:noFill/>
          <a:ln w="190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A9CACD-22CF-F159-E954-BD5A664201E9}"/>
              </a:ext>
            </a:extLst>
          </p:cNvPr>
          <p:cNvSpPr/>
          <p:nvPr/>
        </p:nvSpPr>
        <p:spPr>
          <a:xfrm>
            <a:off x="3807056" y="4541092"/>
            <a:ext cx="381000" cy="381000"/>
          </a:xfrm>
          <a:prstGeom prst="ellipse">
            <a:avLst/>
          </a:prstGeom>
          <a:noFill/>
          <a:ln w="190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ine Callout 1 14">
            <a:extLst>
              <a:ext uri="{FF2B5EF4-FFF2-40B4-BE49-F238E27FC236}">
                <a16:creationId xmlns:a16="http://schemas.microsoft.com/office/drawing/2014/main" id="{28A513EF-B093-F120-D6E3-6A6DA9986D12}"/>
              </a:ext>
            </a:extLst>
          </p:cNvPr>
          <p:cNvSpPr/>
          <p:nvPr/>
        </p:nvSpPr>
        <p:spPr>
          <a:xfrm>
            <a:off x="1946183" y="4138731"/>
            <a:ext cx="788773" cy="398253"/>
          </a:xfrm>
          <a:prstGeom prst="borderCallout1">
            <a:avLst>
              <a:gd name="adj1" fmla="val 46243"/>
              <a:gd name="adj2" fmla="val 98779"/>
              <a:gd name="adj3" fmla="val 126748"/>
              <a:gd name="adj4" fmla="val 235844"/>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a:t>Signal Power</a:t>
            </a:r>
          </a:p>
        </p:txBody>
      </p:sp>
      <p:sp>
        <p:nvSpPr>
          <p:cNvPr id="11" name="Line Callout 1 18">
            <a:extLst>
              <a:ext uri="{FF2B5EF4-FFF2-40B4-BE49-F238E27FC236}">
                <a16:creationId xmlns:a16="http://schemas.microsoft.com/office/drawing/2014/main" id="{8DD959B2-1956-3120-FAD3-91B43FECFF9B}"/>
              </a:ext>
            </a:extLst>
          </p:cNvPr>
          <p:cNvSpPr/>
          <p:nvPr/>
        </p:nvSpPr>
        <p:spPr>
          <a:xfrm>
            <a:off x="1936896" y="5133071"/>
            <a:ext cx="809625" cy="398253"/>
          </a:xfrm>
          <a:prstGeom prst="borderCallout1">
            <a:avLst>
              <a:gd name="adj1" fmla="val 46243"/>
              <a:gd name="adj2" fmla="val 98779"/>
              <a:gd name="adj3" fmla="val 15049"/>
              <a:gd name="adj4" fmla="val 169339"/>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a:t>Noise Power</a:t>
            </a:r>
          </a:p>
        </p:txBody>
      </p:sp>
      <p:sp>
        <p:nvSpPr>
          <p:cNvPr id="12" name="Line Callout 1 19">
            <a:extLst>
              <a:ext uri="{FF2B5EF4-FFF2-40B4-BE49-F238E27FC236}">
                <a16:creationId xmlns:a16="http://schemas.microsoft.com/office/drawing/2014/main" id="{DF68511F-44CD-6DB5-B12D-29F406CCBD4E}"/>
              </a:ext>
            </a:extLst>
          </p:cNvPr>
          <p:cNvSpPr/>
          <p:nvPr/>
        </p:nvSpPr>
        <p:spPr>
          <a:xfrm>
            <a:off x="3823384" y="3868252"/>
            <a:ext cx="978243" cy="398253"/>
          </a:xfrm>
          <a:prstGeom prst="borderCallout1">
            <a:avLst>
              <a:gd name="adj1" fmla="val 102190"/>
              <a:gd name="adj2" fmla="val 50121"/>
              <a:gd name="adj3" fmla="val 260004"/>
              <a:gd name="adj4" fmla="val 6083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a:t>Interference Power</a:t>
            </a:r>
          </a:p>
        </p:txBody>
      </p:sp>
    </p:spTree>
    <p:extLst>
      <p:ext uri="{BB962C8B-B14F-4D97-AF65-F5344CB8AC3E}">
        <p14:creationId xmlns:p14="http://schemas.microsoft.com/office/powerpoint/2010/main" val="3532303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9A69C6D-7C49-367E-A26D-3653A64DB720}"/>
              </a:ext>
            </a:extLst>
          </p:cNvPr>
          <p:cNvSpPr>
            <a:spLocks noGrp="1"/>
          </p:cNvSpPr>
          <p:nvPr>
            <p:ph type="body" sz="quarter" idx="32"/>
          </p:nvPr>
        </p:nvSpPr>
        <p:spPr/>
        <p:txBody>
          <a:bodyPr>
            <a:normAutofit lnSpcReduction="10000"/>
          </a:bodyPr>
          <a:lstStyle/>
          <a:p>
            <a:r>
              <a:rPr lang="en-US" sz="2000"/>
              <a:t>Background Information</a:t>
            </a:r>
          </a:p>
        </p:txBody>
      </p:sp>
      <p:sp>
        <p:nvSpPr>
          <p:cNvPr id="11" name="Text Placeholder 10">
            <a:extLst>
              <a:ext uri="{FF2B5EF4-FFF2-40B4-BE49-F238E27FC236}">
                <a16:creationId xmlns:a16="http://schemas.microsoft.com/office/drawing/2014/main" id="{4C2D634B-F183-D7D6-1635-A7201A106C03}"/>
              </a:ext>
            </a:extLst>
          </p:cNvPr>
          <p:cNvSpPr>
            <a:spLocks noGrp="1"/>
          </p:cNvSpPr>
          <p:nvPr>
            <p:ph type="body" sz="quarter" idx="33"/>
          </p:nvPr>
        </p:nvSpPr>
        <p:spPr/>
        <p:txBody>
          <a:bodyPr/>
          <a:lstStyle/>
          <a:p>
            <a:r>
              <a:rPr lang="en-US" sz="1800"/>
              <a:t>Link budget shows how different components and propagation processes influence the available SNR at the receiver. It can be used to compute the required transmit power, dynamic range of a system, or the required receiver sensitivity.</a:t>
            </a:r>
          </a:p>
          <a:p>
            <a:r>
              <a:rPr lang="en-US" sz="1800"/>
              <a:t>Link budget is a commonly used metric to evaluate the coverage of a cellular system in the downlink or uplink. </a:t>
            </a:r>
          </a:p>
        </p:txBody>
      </p:sp>
      <p:sp>
        <p:nvSpPr>
          <p:cNvPr id="2" name="Title 1">
            <a:extLst>
              <a:ext uri="{FF2B5EF4-FFF2-40B4-BE49-F238E27FC236}">
                <a16:creationId xmlns:a16="http://schemas.microsoft.com/office/drawing/2014/main" id="{33026D57-D6F7-1F03-9D59-AA0B234160E1}"/>
              </a:ext>
            </a:extLst>
          </p:cNvPr>
          <p:cNvSpPr>
            <a:spLocks noGrp="1"/>
          </p:cNvSpPr>
          <p:nvPr>
            <p:ph type="title"/>
          </p:nvPr>
        </p:nvSpPr>
        <p:spPr/>
        <p:txBody>
          <a:bodyPr/>
          <a:lstStyle/>
          <a:p>
            <a:r>
              <a:rPr lang="en-US"/>
              <a:t>Link Budget Analysis</a:t>
            </a:r>
          </a:p>
        </p:txBody>
      </p:sp>
      <mc:AlternateContent xmlns:mc="http://schemas.openxmlformats.org/markup-compatibility/2006" xmlns:a14="http://schemas.microsoft.com/office/drawing/2010/main">
        <mc:Choice Requires="a14">
          <p:sp>
            <p:nvSpPr>
              <p:cNvPr id="4" name="Object 3">
                <a:extLst>
                  <a:ext uri="{FF2B5EF4-FFF2-40B4-BE49-F238E27FC236}">
                    <a16:creationId xmlns:a16="http://schemas.microsoft.com/office/drawing/2014/main" id="{EF47D361-2CF9-CA42-8B8C-DADC4357B2D6}"/>
                  </a:ext>
                </a:extLst>
              </p:cNvPr>
              <p:cNvSpPr txBox="1"/>
              <p:nvPr/>
            </p:nvSpPr>
            <p:spPr>
              <a:xfrm>
                <a:off x="4187586" y="2595226"/>
                <a:ext cx="7013814" cy="30480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en-US" sz="1400" i="1">
                          <a:solidFill>
                            <a:srgbClr val="000000"/>
                          </a:solidFill>
                          <a:latin typeface="Cambria Math" panose="02040503050406030204" pitchFamily="18" charset="0"/>
                        </a:rPr>
                        <m:t>𝑅𝑒𝑐𝑒𝑖𝑣𝑒𝑑</m:t>
                      </m:r>
                      <m:r>
                        <a:rPr lang="en-US" sz="1400" i="1">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𝑃𝑜𝑤𝑒𝑟</m:t>
                      </m:r>
                      <m:r>
                        <a:rPr lang="en-US" sz="1400" i="1">
                          <a:solidFill>
                            <a:srgbClr val="000000"/>
                          </a:solidFill>
                          <a:latin typeface="Cambria Math" panose="02040503050406030204" pitchFamily="18" charset="0"/>
                        </a:rPr>
                        <m:t> </m:t>
                      </m:r>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𝑑𝐵𝑚</m:t>
                          </m:r>
                        </m:e>
                      </m:d>
                      <m:r>
                        <a:rPr lang="en-US" sz="1400" i="1">
                          <a:solidFill>
                            <a:srgbClr val="000000"/>
                          </a:solidFill>
                          <a:latin typeface="Cambria Math" panose="02040503050406030204" pitchFamily="18" charset="0"/>
                        </a:rPr>
                        <m:t> = </m:t>
                      </m:r>
                      <m:r>
                        <a:rPr lang="en-US" sz="1400" i="1">
                          <a:solidFill>
                            <a:srgbClr val="000000"/>
                          </a:solidFill>
                          <a:latin typeface="Cambria Math" panose="02040503050406030204" pitchFamily="18" charset="0"/>
                        </a:rPr>
                        <m:t>𝑇𝑟𝑎𝑛𝑠𝑚𝑖𝑡𝑡𝑒𝑑</m:t>
                      </m:r>
                      <m:r>
                        <a:rPr lang="en-US" sz="1400" i="1">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𝑃𝑜𝑤𝑒𝑟</m:t>
                      </m:r>
                      <m:r>
                        <a:rPr lang="en-US" sz="1400" i="1">
                          <a:solidFill>
                            <a:srgbClr val="000000"/>
                          </a:solidFill>
                          <a:latin typeface="Cambria Math" panose="02040503050406030204" pitchFamily="18" charset="0"/>
                        </a:rPr>
                        <m:t> </m:t>
                      </m:r>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𝑑𝐵𝑚</m:t>
                          </m:r>
                        </m:e>
                      </m:d>
                      <m:r>
                        <a:rPr lang="en-US" sz="1400" i="1">
                          <a:solidFill>
                            <a:srgbClr val="000000"/>
                          </a:solidFill>
                          <a:latin typeface="Cambria Math" panose="02040503050406030204" pitchFamily="18" charset="0"/>
                        </a:rPr>
                        <m:t> + </m:t>
                      </m:r>
                      <m:r>
                        <a:rPr lang="en-US" sz="1400" i="1">
                          <a:solidFill>
                            <a:srgbClr val="000000"/>
                          </a:solidFill>
                          <a:latin typeface="Cambria Math" panose="02040503050406030204" pitchFamily="18" charset="0"/>
                        </a:rPr>
                        <m:t>𝐺𝑎𝑖𝑛𝑠</m:t>
                      </m:r>
                      <m:r>
                        <a:rPr lang="en-US" sz="1400" i="1">
                          <a:solidFill>
                            <a:srgbClr val="000000"/>
                          </a:solidFill>
                          <a:latin typeface="Cambria Math" panose="02040503050406030204" pitchFamily="18" charset="0"/>
                        </a:rPr>
                        <m:t> </m:t>
                      </m:r>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𝑑𝐵</m:t>
                          </m:r>
                        </m:e>
                      </m:d>
                      <m:r>
                        <a:rPr lang="en-US" sz="1400" i="1">
                          <a:solidFill>
                            <a:srgbClr val="000000"/>
                          </a:solidFill>
                          <a:latin typeface="Cambria Math" panose="02040503050406030204" pitchFamily="18" charset="0"/>
                        </a:rPr>
                        <m:t> − </m:t>
                      </m:r>
                      <m:r>
                        <a:rPr lang="en-US" sz="1400" i="1">
                          <a:solidFill>
                            <a:srgbClr val="000000"/>
                          </a:solidFill>
                          <a:latin typeface="Cambria Math" panose="02040503050406030204" pitchFamily="18" charset="0"/>
                        </a:rPr>
                        <m:t>𝐿𝑜𝑠𝑠𝑒𝑠</m:t>
                      </m:r>
                      <m:r>
                        <a:rPr lang="en-US" sz="1400" i="1">
                          <a:solidFill>
                            <a:srgbClr val="000000"/>
                          </a:solidFill>
                          <a:latin typeface="Cambria Math" panose="02040503050406030204" pitchFamily="18" charset="0"/>
                        </a:rPr>
                        <m:t> </m:t>
                      </m:r>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𝑑𝐵</m:t>
                          </m:r>
                        </m:e>
                      </m:d>
                    </m:oMath>
                  </m:oMathPara>
                </a14:m>
                <a:endParaRPr lang="en-US" sz="1400"/>
              </a:p>
            </p:txBody>
          </p:sp>
        </mc:Choice>
        <mc:Fallback xmlns="">
          <p:sp>
            <p:nvSpPr>
              <p:cNvPr id="4" name="Object 3">
                <a:extLst>
                  <a:ext uri="{FF2B5EF4-FFF2-40B4-BE49-F238E27FC236}">
                    <a16:creationId xmlns:a16="http://schemas.microsoft.com/office/drawing/2014/main" id="{EF47D361-2CF9-CA42-8B8C-DADC4357B2D6}"/>
                  </a:ext>
                </a:extLst>
              </p:cNvPr>
              <p:cNvSpPr txBox="1">
                <a:spLocks noRot="1" noChangeAspect="1" noMove="1" noResize="1" noEditPoints="1" noAdjustHandles="1" noChangeArrowheads="1" noChangeShapeType="1" noTextEdit="1"/>
              </p:cNvSpPr>
              <p:nvPr/>
            </p:nvSpPr>
            <p:spPr>
              <a:xfrm>
                <a:off x="4187586" y="2595226"/>
                <a:ext cx="7013814" cy="304800"/>
              </a:xfrm>
              <a:prstGeom prst="rect">
                <a:avLst/>
              </a:prstGeom>
              <a:blipFill>
                <a:blip r:embed="rId2"/>
                <a:stretch>
                  <a:fillRect/>
                </a:stretch>
              </a:blipFill>
            </p:spPr>
            <p:txBody>
              <a:bodyPr/>
              <a:lstStyle/>
              <a:p>
                <a:r>
                  <a:rPr lang="en-US">
                    <a:noFill/>
                  </a:rPr>
                  <a:t> </a:t>
                </a:r>
              </a:p>
            </p:txBody>
          </p:sp>
        </mc:Fallback>
      </mc:AlternateContent>
      <p:graphicFrame>
        <p:nvGraphicFramePr>
          <p:cNvPr id="5" name="Object 4">
            <a:extLst>
              <a:ext uri="{FF2B5EF4-FFF2-40B4-BE49-F238E27FC236}">
                <a16:creationId xmlns:a16="http://schemas.microsoft.com/office/drawing/2014/main" id="{E7EC8FE8-FD7D-C5FE-3EC8-A9B9C466F74D}"/>
              </a:ext>
            </a:extLst>
          </p:cNvPr>
          <p:cNvGraphicFramePr>
            <a:graphicFrameLocks noChangeAspect="1"/>
          </p:cNvGraphicFramePr>
          <p:nvPr/>
        </p:nvGraphicFramePr>
        <p:xfrm>
          <a:off x="2999828" y="3872283"/>
          <a:ext cx="6192344" cy="2528811"/>
        </p:xfrm>
        <a:graphic>
          <a:graphicData uri="http://schemas.openxmlformats.org/presentationml/2006/ole">
            <mc:AlternateContent xmlns:mc="http://schemas.openxmlformats.org/markup-compatibility/2006">
              <mc:Choice xmlns:v="urn:schemas-microsoft-com:vml" Requires="v">
                <p:oleObj name="Visio" r:id="rId3" imgW="5457269" imgH="2226553" progId="Visio.Drawing.11">
                  <p:embed/>
                </p:oleObj>
              </mc:Choice>
              <mc:Fallback>
                <p:oleObj name="Visio" r:id="rId3" imgW="5457269" imgH="2226553" progId="Visio.Drawing.11">
                  <p:embed/>
                  <p:pic>
                    <p:nvPicPr>
                      <p:cNvPr id="5" name="Object 4">
                        <a:extLst>
                          <a:ext uri="{FF2B5EF4-FFF2-40B4-BE49-F238E27FC236}">
                            <a16:creationId xmlns:a16="http://schemas.microsoft.com/office/drawing/2014/main" id="{E7EC8FE8-FD7D-C5FE-3EC8-A9B9C466F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828" y="3872283"/>
                        <a:ext cx="6192344" cy="2528811"/>
                      </a:xfrm>
                      <a:prstGeom prst="rect">
                        <a:avLst/>
                      </a:prstGeom>
                      <a:solidFill>
                        <a:srgbClr val="FFFF00"/>
                      </a:solidFill>
                    </p:spPr>
                  </p:pic>
                </p:oleObj>
              </mc:Fallback>
            </mc:AlternateContent>
          </a:graphicData>
        </a:graphic>
      </p:graphicFrame>
      <p:sp>
        <p:nvSpPr>
          <p:cNvPr id="6" name="Oval 5">
            <a:extLst>
              <a:ext uri="{FF2B5EF4-FFF2-40B4-BE49-F238E27FC236}">
                <a16:creationId xmlns:a16="http://schemas.microsoft.com/office/drawing/2014/main" id="{C7C6B815-6FB0-FB0F-C65D-0303B88F89C1}"/>
              </a:ext>
            </a:extLst>
          </p:cNvPr>
          <p:cNvSpPr/>
          <p:nvPr/>
        </p:nvSpPr>
        <p:spPr>
          <a:xfrm>
            <a:off x="4905990" y="4370420"/>
            <a:ext cx="381000" cy="381000"/>
          </a:xfrm>
          <a:prstGeom prst="ellipse">
            <a:avLst/>
          </a:prstGeom>
          <a:noFill/>
          <a:ln w="190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ine Callout 1 12">
            <a:extLst>
              <a:ext uri="{FF2B5EF4-FFF2-40B4-BE49-F238E27FC236}">
                <a16:creationId xmlns:a16="http://schemas.microsoft.com/office/drawing/2014/main" id="{2CA3AEFC-36FF-C097-3F5F-5B111974D08D}"/>
              </a:ext>
            </a:extLst>
          </p:cNvPr>
          <p:cNvSpPr/>
          <p:nvPr/>
        </p:nvSpPr>
        <p:spPr>
          <a:xfrm>
            <a:off x="856971" y="4184188"/>
            <a:ext cx="1808441" cy="1905000"/>
          </a:xfrm>
          <a:prstGeom prst="borderCallout1">
            <a:avLst>
              <a:gd name="adj1" fmla="val 51061"/>
              <a:gd name="adj2" fmla="val 99018"/>
              <a:gd name="adj3" fmla="val 23810"/>
              <a:gd name="adj4" fmla="val 224245"/>
            </a:avLst>
          </a:prstGeom>
          <a:solidFill>
            <a:srgbClr val="FF0000"/>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t>EIRP is Effective Isotropic Radiated Power. The EIRP can be related to the transmit power (P</a:t>
            </a:r>
            <a:r>
              <a:rPr lang="en-US" sz="1100" b="1" baseline="-25000"/>
              <a:t>TX</a:t>
            </a:r>
            <a:r>
              <a:rPr lang="en-US" sz="1100" b="1"/>
              <a:t>), the cable losses (and possibly including antenna mismatch) L, and the antenna gain (G) by</a:t>
            </a:r>
          </a:p>
          <a:p>
            <a:pPr algn="ctr"/>
            <a:r>
              <a:rPr lang="en-US" sz="1100" b="1" i="1"/>
              <a:t>EIRP=P</a:t>
            </a:r>
            <a:r>
              <a:rPr lang="en-US" sz="1100" b="1" i="1" baseline="-25000"/>
              <a:t>TX</a:t>
            </a:r>
            <a:r>
              <a:rPr lang="en-US" sz="1100" b="1" i="1"/>
              <a:t>-L+G</a:t>
            </a:r>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FC533CA3-C3B8-2A12-55F6-0320D26F588A}"/>
                  </a:ext>
                </a:extLst>
              </p:cNvPr>
              <p:cNvSpPr txBox="1"/>
              <p:nvPr/>
            </p:nvSpPr>
            <p:spPr>
              <a:xfrm>
                <a:off x="2332038" y="3215142"/>
                <a:ext cx="9002991" cy="568325"/>
              </a:xfrm>
              <a:prstGeom prst="rect">
                <a:avLst/>
              </a:prstGeom>
            </p:spPr>
            <p:txBody>
              <a:bodyPr>
                <a:noAutofit/>
              </a:bodyPr>
              <a:lstStyle/>
              <a:p>
                <a:pPr/>
                <a14:m>
                  <m:oMathPara xmlns:m="http://schemas.openxmlformats.org/officeDocument/2006/math">
                    <m:oMathParaPr>
                      <m:jc m:val="left"/>
                    </m:oMathParaPr>
                    <m:oMath xmlns:m="http://schemas.openxmlformats.org/officeDocument/2006/math">
                      <m:limLow>
                        <m:limLowPr>
                          <m:ctrlPr>
                            <a:rPr lang="en-US" sz="1400" i="1">
                              <a:solidFill>
                                <a:srgbClr val="000000"/>
                              </a:solidFill>
                              <a:latin typeface="Cambria Math" panose="02040503050406030204" pitchFamily="18" charset="0"/>
                            </a:rPr>
                          </m:ctrlPr>
                        </m:limLowPr>
                        <m:e>
                          <m:groupChr>
                            <m:groupChrPr>
                              <m:chr m:val="⏟"/>
                              <m:ctrlPr>
                                <a:rPr lang="en-US" sz="1400" i="1">
                                  <a:solidFill>
                                    <a:srgbClr val="000000"/>
                                  </a:solidFill>
                                  <a:latin typeface="Cambria Math" panose="02040503050406030204" pitchFamily="18" charset="0"/>
                                </a:rPr>
                              </m:ctrlPr>
                            </m:groupChrPr>
                            <m:e>
                              <m:sSub>
                                <m:sSubPr>
                                  <m:ctrlPr>
                                    <a:rPr lang="en-US" sz="1400" i="1">
                                      <a:solidFill>
                                        <a:srgbClr val="000000"/>
                                      </a:solidFill>
                                      <a:latin typeface="Cambria Math" panose="02040503050406030204" pitchFamily="18" charset="0"/>
                                    </a:rPr>
                                  </m:ctrlPr>
                                </m:sSubPr>
                                <m:e>
                                  <m:acc>
                                    <m:accPr>
                                      <m:chr m:val="̄"/>
                                      <m:ctrlPr>
                                        <a:rPr lang="en-US" sz="1400" i="1">
                                          <a:solidFill>
                                            <a:srgbClr val="000000"/>
                                          </a:solidFill>
                                          <a:latin typeface="Cambria Math" panose="02040503050406030204" pitchFamily="18" charset="0"/>
                                        </a:rPr>
                                      </m:ctrlPr>
                                    </m:accPr>
                                    <m:e>
                                      <m:r>
                                        <a:rPr lang="en-US" sz="1400" i="1">
                                          <a:solidFill>
                                            <a:srgbClr val="000000"/>
                                          </a:solidFill>
                                          <a:latin typeface="Cambria Math" panose="02040503050406030204" pitchFamily="18" charset="0"/>
                                        </a:rPr>
                                        <m:t>𝐿</m:t>
                                      </m:r>
                                    </m:e>
                                  </m:acc>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𝑑</m:t>
                              </m:r>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𝑠</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𝑑</m:t>
                                  </m:r>
                                </m:e>
                                <m:sub>
                                  <m:r>
                                    <a:rPr lang="en-US" sz="1400" i="1">
                                      <a:solidFill>
                                        <a:srgbClr val="000000"/>
                                      </a:solidFill>
                                      <a:latin typeface="Cambria Math" panose="02040503050406030204" pitchFamily="18" charset="0"/>
                                    </a:rPr>
                                    <m:t>0</m:t>
                                  </m:r>
                                </m:sub>
                              </m:sSub>
                              <m:r>
                                <a:rPr lang="en-US" sz="1400" i="1">
                                  <a:solidFill>
                                    <a:srgbClr val="000000"/>
                                  </a:solidFill>
                                  <a:latin typeface="Cambria Math" panose="02040503050406030204" pitchFamily="18" charset="0"/>
                                </a:rPr>
                                <m:t>)+10</m:t>
                              </m:r>
                              <m:r>
                                <a:rPr lang="en-US" sz="1400" i="1">
                                  <a:solidFill>
                                    <a:srgbClr val="000000"/>
                                  </a:solidFill>
                                  <a:latin typeface="Cambria Math" panose="02040503050406030204" pitchFamily="18" charset="0"/>
                                </a:rPr>
                                <m:t>𝑛</m:t>
                              </m:r>
                              <m:func>
                                <m:funcPr>
                                  <m:ctrlPr>
                                    <a:rPr lang="en-US" sz="1400" i="1">
                                      <a:solidFill>
                                        <a:srgbClr val="000000"/>
                                      </a:solidFill>
                                      <a:latin typeface="Cambria Math" panose="02040503050406030204" pitchFamily="18" charset="0"/>
                                    </a:rPr>
                                  </m:ctrlPr>
                                </m:funcPr>
                                <m:fName>
                                  <m:r>
                                    <m:rPr>
                                      <m:sty m:val="p"/>
                                    </m:rPr>
                                    <a:rPr lang="en-US" sz="1400" i="0">
                                      <a:solidFill>
                                        <a:srgbClr val="000000"/>
                                      </a:solidFill>
                                      <a:latin typeface="Cambria Math" panose="02040503050406030204" pitchFamily="18" charset="0"/>
                                    </a:rPr>
                                    <m:t>log</m:t>
                                  </m:r>
                                </m:fName>
                                <m:e>
                                  <m:r>
                                    <a:rPr lang="en-US" sz="1400" i="1">
                                      <a:solidFill>
                                        <a:srgbClr val="000000"/>
                                      </a:solidFill>
                                      <a:latin typeface="Cambria Math" panose="02040503050406030204" pitchFamily="18" charset="0"/>
                                    </a:rPr>
                                    <m:t>(</m:t>
                                  </m:r>
                                </m:e>
                              </m:func>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𝑑</m:t>
                                      </m:r>
                                    </m:e>
                                    <m:sub>
                                      <m:r>
                                        <a:rPr lang="en-US" sz="1400" i="1">
                                          <a:solidFill>
                                            <a:srgbClr val="000000"/>
                                          </a:solidFill>
                                          <a:latin typeface="Cambria Math" panose="02040503050406030204" pitchFamily="18" charset="0"/>
                                        </a:rPr>
                                        <m:t>0</m:t>
                                      </m:r>
                                    </m:sub>
                                  </m:sSub>
                                </m:den>
                              </m:f>
                              <m:r>
                                <a:rPr lang="en-US" sz="1400" i="1">
                                  <a:solidFill>
                                    <a:srgbClr val="000000"/>
                                  </a:solidFill>
                                  <a:latin typeface="Cambria Math" panose="02040503050406030204" pitchFamily="18" charset="0"/>
                                </a:rPr>
                                <m:t>)</m:t>
                              </m:r>
                            </m:e>
                          </m:groupChr>
                        </m:e>
                        <m:lim>
                          <m:r>
                            <a:rPr lang="en-US" sz="1400" i="1">
                              <a:solidFill>
                                <a:srgbClr val="000000"/>
                              </a:solidFill>
                              <a:latin typeface="Cambria Math" panose="02040503050406030204" pitchFamily="18" charset="0"/>
                            </a:rPr>
                            <m:t>𝑚𝑒𝑎𝑛</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𝑝𝑎𝑡h</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𝑙𝑜𝑠𝑠</m:t>
                          </m:r>
                        </m:lim>
                      </m:limLow>
                      <m:r>
                        <a:rPr lang="en-US" sz="1400" i="0">
                          <a:solidFill>
                            <a:srgbClr val="000000"/>
                          </a:solidFill>
                          <a:latin typeface="Cambria Math" panose="02040503050406030204" pitchFamily="18" charset="0"/>
                        </a:rPr>
                        <m:t> </m:t>
                      </m:r>
                      <m:d>
                        <m:dPr>
                          <m:ctrlPr>
                            <a:rPr lang="en-US" sz="1400" i="1">
                              <a:solidFill>
                                <a:srgbClr val="000000"/>
                              </a:solidFill>
                              <a:latin typeface="Cambria Math" panose="02040503050406030204" pitchFamily="18" charset="0"/>
                            </a:rPr>
                          </m:ctrlPr>
                        </m:dPr>
                        <m:e>
                          <m:r>
                            <m:rPr>
                              <m:nor/>
                            </m:rPr>
                            <a:rPr lang="en-US" sz="1400" i="0">
                              <a:solidFill>
                                <a:srgbClr val="000000"/>
                              </a:solidFill>
                              <a:latin typeface="Cambria Math" panose="02040503050406030204" pitchFamily="18" charset="0"/>
                            </a:rPr>
                            <m:t>dB</m:t>
                          </m:r>
                        </m:e>
                      </m:d>
                      <m:r>
                        <a:rPr lang="en-US" sz="1400" i="1">
                          <a:solidFill>
                            <a:srgbClr val="000000"/>
                          </a:solidFill>
                          <a:latin typeface="Cambria Math" panose="02040503050406030204" pitchFamily="18" charset="0"/>
                        </a:rPr>
                        <m:t>;</m:t>
                      </m:r>
                      <m:r>
                        <m:rPr>
                          <m:nor/>
                        </m:rPr>
                        <a:rPr lang="en-US" sz="1400" i="0">
                          <a:solidFill>
                            <a:srgbClr val="000000"/>
                          </a:solidFill>
                          <a:latin typeface="Cambria Math" panose="02040503050406030204" pitchFamily="18" charset="0"/>
                        </a:rPr>
                        <m:t>    </m:t>
                      </m:r>
                      <m:limLow>
                        <m:limLowPr>
                          <m:ctrlPr>
                            <a:rPr lang="en-US" sz="1400" i="1">
                              <a:solidFill>
                                <a:srgbClr val="000000"/>
                              </a:solidFill>
                              <a:latin typeface="Cambria Math" panose="02040503050406030204" pitchFamily="18" charset="0"/>
                            </a:rPr>
                          </m:ctrlPr>
                        </m:limLowPr>
                        <m:e>
                          <m:groupChr>
                            <m:groupChrPr>
                              <m:chr m:val="⏟"/>
                              <m:ctrlPr>
                                <a:rPr lang="en-US" sz="1400" i="1">
                                  <a:solidFill>
                                    <a:srgbClr val="000000"/>
                                  </a:solidFill>
                                  <a:latin typeface="Cambria Math" panose="02040503050406030204" pitchFamily="18" charset="0"/>
                                </a:rPr>
                              </m:ctrlPr>
                            </m:groupChr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𝑝</m:t>
                                  </m:r>
                                </m:sub>
                              </m:sSub>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𝑑</m:t>
                              </m:r>
                              <m:r>
                                <a:rPr lang="en-US" sz="1400" i="1">
                                  <a:solidFill>
                                    <a:srgbClr val="000000"/>
                                  </a:solidFill>
                                  <a:latin typeface="Cambria Math" panose="02040503050406030204" pitchFamily="18" charset="0"/>
                                </a:rPr>
                                <m:t>)</m:t>
                              </m:r>
                            </m:e>
                          </m:groupChr>
                        </m:e>
                        <m:lim>
                          <m:r>
                            <a:rPr lang="en-US" sz="1400" i="1">
                              <a:solidFill>
                                <a:srgbClr val="000000"/>
                              </a:solidFill>
                              <a:latin typeface="Cambria Math" panose="02040503050406030204" pitchFamily="18" charset="0"/>
                            </a:rPr>
                            <m:t>𝑝𝑎𝑡h</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𝑙𝑜𝑠𝑠</m:t>
                          </m:r>
                        </m:lim>
                      </m:limLow>
                      <m:r>
                        <a:rPr lang="en-US" sz="1400" i="1">
                          <a:solidFill>
                            <a:srgbClr val="000000"/>
                          </a:solidFill>
                          <a:latin typeface="Cambria Math" panose="02040503050406030204" pitchFamily="18" charset="0"/>
                        </a:rPr>
                        <m:t>=</m:t>
                      </m:r>
                      <m:limLow>
                        <m:limLowPr>
                          <m:ctrlPr>
                            <a:rPr lang="en-US" sz="1400" i="1">
                              <a:solidFill>
                                <a:srgbClr val="000000"/>
                              </a:solidFill>
                              <a:latin typeface="Cambria Math" panose="02040503050406030204" pitchFamily="18" charset="0"/>
                            </a:rPr>
                          </m:ctrlPr>
                        </m:limLowPr>
                        <m:e>
                          <m:groupChr>
                            <m:groupChrPr>
                              <m:chr m:val="⏟"/>
                              <m:ctrlPr>
                                <a:rPr lang="en-US" sz="1400" i="1">
                                  <a:solidFill>
                                    <a:srgbClr val="000000"/>
                                  </a:solidFill>
                                  <a:latin typeface="Cambria Math" panose="02040503050406030204" pitchFamily="18" charset="0"/>
                                </a:rPr>
                              </m:ctrlPr>
                            </m:groupChr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𝐿</m:t>
                                  </m:r>
                                </m:e>
                                <m:sub>
                                  <m:r>
                                    <a:rPr lang="en-US" sz="1400" i="1">
                                      <a:solidFill>
                                        <a:srgbClr val="000000"/>
                                      </a:solidFill>
                                      <a:latin typeface="Cambria Math" panose="02040503050406030204" pitchFamily="18" charset="0"/>
                                    </a:rPr>
                                    <m:t>𝑠</m:t>
                                  </m:r>
                                </m:sub>
                              </m:sSub>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𝑑</m:t>
                                  </m:r>
                                </m:e>
                                <m:sub>
                                  <m:r>
                                    <a:rPr lang="en-US" sz="1400" i="1">
                                      <a:solidFill>
                                        <a:srgbClr val="000000"/>
                                      </a:solidFill>
                                      <a:latin typeface="Cambria Math" panose="02040503050406030204" pitchFamily="18" charset="0"/>
                                    </a:rPr>
                                    <m:t>0</m:t>
                                  </m:r>
                                </m:sub>
                              </m:sSub>
                              <m:r>
                                <a:rPr lang="en-US" sz="1400" i="1">
                                  <a:solidFill>
                                    <a:srgbClr val="000000"/>
                                  </a:solidFill>
                                  <a:latin typeface="Cambria Math" panose="02040503050406030204" pitchFamily="18" charset="0"/>
                                </a:rPr>
                                <m:t>)+10</m:t>
                              </m:r>
                              <m:r>
                                <a:rPr lang="en-US" sz="1400" i="1">
                                  <a:solidFill>
                                    <a:srgbClr val="000000"/>
                                  </a:solidFill>
                                  <a:latin typeface="Cambria Math" panose="02040503050406030204" pitchFamily="18" charset="0"/>
                                </a:rPr>
                                <m:t>𝑛</m:t>
                              </m:r>
                              <m:func>
                                <m:funcPr>
                                  <m:ctrlPr>
                                    <a:rPr lang="en-US" sz="1400" i="1">
                                      <a:solidFill>
                                        <a:srgbClr val="000000"/>
                                      </a:solidFill>
                                      <a:latin typeface="Cambria Math" panose="02040503050406030204" pitchFamily="18" charset="0"/>
                                    </a:rPr>
                                  </m:ctrlPr>
                                </m:funcPr>
                                <m:fName>
                                  <m:r>
                                    <m:rPr>
                                      <m:sty m:val="p"/>
                                    </m:rPr>
                                    <a:rPr lang="en-US" sz="1400" i="0">
                                      <a:solidFill>
                                        <a:srgbClr val="000000"/>
                                      </a:solidFill>
                                      <a:latin typeface="Cambria Math" panose="02040503050406030204" pitchFamily="18" charset="0"/>
                                    </a:rPr>
                                    <m:t>log</m:t>
                                  </m:r>
                                </m:fName>
                                <m:e>
                                  <m:r>
                                    <a:rPr lang="en-US" sz="1400" i="1">
                                      <a:solidFill>
                                        <a:srgbClr val="000000"/>
                                      </a:solidFill>
                                      <a:latin typeface="Cambria Math" panose="02040503050406030204" pitchFamily="18" charset="0"/>
                                    </a:rPr>
                                    <m:t>(</m:t>
                                  </m:r>
                                </m:e>
                              </m:func>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𝑑</m:t>
                                      </m:r>
                                    </m:e>
                                    <m:sub>
                                      <m:r>
                                        <a:rPr lang="en-US" sz="1400" i="1">
                                          <a:solidFill>
                                            <a:srgbClr val="000000"/>
                                          </a:solidFill>
                                          <a:latin typeface="Cambria Math" panose="02040503050406030204" pitchFamily="18" charset="0"/>
                                        </a:rPr>
                                        <m:t>0</m:t>
                                      </m:r>
                                    </m:sub>
                                  </m:sSub>
                                </m:den>
                              </m:f>
                              <m:r>
                                <a:rPr lang="en-US" sz="1400" i="1">
                                  <a:solidFill>
                                    <a:srgbClr val="000000"/>
                                  </a:solidFill>
                                  <a:latin typeface="Cambria Math" panose="02040503050406030204" pitchFamily="18" charset="0"/>
                                </a:rPr>
                                <m:t>)</m:t>
                              </m:r>
                            </m:e>
                          </m:groupChr>
                        </m:e>
                        <m:lim>
                          <m:r>
                            <a:rPr lang="en-US" sz="1400" i="1">
                              <a:solidFill>
                                <a:srgbClr val="000000"/>
                              </a:solidFill>
                              <a:latin typeface="Cambria Math" panose="02040503050406030204" pitchFamily="18" charset="0"/>
                            </a:rPr>
                            <m:t>𝑚𝑒𝑎𝑛</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𝑝𝑎𝑡h</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𝑙𝑜𝑠𝑠</m:t>
                          </m:r>
                        </m:lim>
                      </m:limLow>
                      <m:r>
                        <a:rPr lang="en-US" sz="1400" i="1">
                          <a:solidFill>
                            <a:srgbClr val="000000"/>
                          </a:solidFill>
                          <a:latin typeface="Cambria Math" panose="02040503050406030204" pitchFamily="18" charset="0"/>
                        </a:rPr>
                        <m:t>+</m:t>
                      </m:r>
                      <m:limLow>
                        <m:limLowPr>
                          <m:ctrlPr>
                            <a:rPr lang="en-US" sz="1400" i="1">
                              <a:solidFill>
                                <a:srgbClr val="000000"/>
                              </a:solidFill>
                              <a:latin typeface="Cambria Math" panose="02040503050406030204" pitchFamily="18" charset="0"/>
                            </a:rPr>
                          </m:ctrlPr>
                        </m:limLowPr>
                        <m:e>
                          <m:groupChr>
                            <m:groupChrPr>
                              <m:chr m:val="⏟"/>
                              <m:ctrlPr>
                                <a:rPr lang="en-US" sz="1400" i="1">
                                  <a:solidFill>
                                    <a:srgbClr val="000000"/>
                                  </a:solidFill>
                                  <a:latin typeface="Cambria Math" panose="02040503050406030204" pitchFamily="18" charset="0"/>
                                </a:rPr>
                              </m:ctrlPr>
                            </m:groupChrPr>
                            <m:e>
                              <m:r>
                                <a:rPr lang="en-US" sz="1400" i="1">
                                  <a:solidFill>
                                    <a:srgbClr val="000000"/>
                                  </a:solidFill>
                                  <a:latin typeface="Cambria Math" panose="02040503050406030204" pitchFamily="18" charset="0"/>
                                </a:rPr>
                                <m:t>𝑋</m:t>
                              </m:r>
                            </m:e>
                          </m:groupChr>
                        </m:e>
                        <m:lim>
                          <m:r>
                            <a:rPr lang="en-US" sz="1400" i="1">
                              <a:solidFill>
                                <a:srgbClr val="000000"/>
                              </a:solidFill>
                              <a:latin typeface="Cambria Math" panose="02040503050406030204" pitchFamily="18" charset="0"/>
                            </a:rPr>
                            <m:t>𝑠h𝑎𝑑𝑜𝑤𝑖𝑛𝑔</m:t>
                          </m:r>
                        </m:lim>
                      </m:limLow>
                      <m:r>
                        <a:rPr lang="en-US" sz="1400" i="0">
                          <a:solidFill>
                            <a:srgbClr val="000000"/>
                          </a:solidFill>
                          <a:latin typeface="Cambria Math" panose="02040503050406030204" pitchFamily="18" charset="0"/>
                        </a:rPr>
                        <m:t> </m:t>
                      </m:r>
                      <m:d>
                        <m:dPr>
                          <m:ctrlPr>
                            <a:rPr lang="en-US" sz="1400" i="1">
                              <a:solidFill>
                                <a:srgbClr val="000000"/>
                              </a:solidFill>
                              <a:latin typeface="Cambria Math" panose="02040503050406030204" pitchFamily="18" charset="0"/>
                            </a:rPr>
                          </m:ctrlPr>
                        </m:dPr>
                        <m:e>
                          <m:r>
                            <m:rPr>
                              <m:nor/>
                            </m:rPr>
                            <a:rPr lang="en-US" sz="1400" i="0">
                              <a:solidFill>
                                <a:srgbClr val="000000"/>
                              </a:solidFill>
                              <a:latin typeface="Cambria Math" panose="02040503050406030204" pitchFamily="18" charset="0"/>
                            </a:rPr>
                            <m:t>dB</m:t>
                          </m:r>
                        </m:e>
                      </m:d>
                      <m:r>
                        <a:rPr lang="en-US" sz="1400" i="1">
                          <a:solidFill>
                            <a:srgbClr val="000000"/>
                          </a:solidFill>
                          <a:latin typeface="Cambria Math" panose="02040503050406030204" pitchFamily="18" charset="0"/>
                        </a:rPr>
                        <m:t>;</m:t>
                      </m:r>
                      <m:r>
                        <m:rPr>
                          <m:nor/>
                        </m:rP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𝑋</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ℕ</m:t>
                      </m:r>
                      <m:r>
                        <a:rPr lang="en-US" sz="1400" i="1">
                          <a:solidFill>
                            <a:srgbClr val="000000"/>
                          </a:solidFill>
                          <a:latin typeface="Cambria Math" panose="02040503050406030204" pitchFamily="18" charset="0"/>
                        </a:rPr>
                        <m:t>(0,</m:t>
                      </m:r>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𝜎</m:t>
                          </m:r>
                        </m:e>
                        <m:sup>
                          <m:r>
                            <a:rPr lang="en-US" sz="1400" i="1">
                              <a:solidFill>
                                <a:srgbClr val="000000"/>
                              </a:solidFill>
                              <a:latin typeface="Cambria Math" panose="02040503050406030204" pitchFamily="18" charset="0"/>
                            </a:rPr>
                            <m:t>2</m:t>
                          </m:r>
                        </m:sup>
                      </m:sSup>
                      <m:r>
                        <a:rPr lang="en-US" sz="1400" i="1">
                          <a:solidFill>
                            <a:srgbClr val="000000"/>
                          </a:solidFill>
                          <a:latin typeface="Cambria Math" panose="02040503050406030204" pitchFamily="18" charset="0"/>
                        </a:rPr>
                        <m:t>)</m:t>
                      </m:r>
                    </m:oMath>
                  </m:oMathPara>
                </a14:m>
                <a:endParaRPr lang="en-US" sz="1400"/>
              </a:p>
            </p:txBody>
          </p:sp>
        </mc:Choice>
        <mc:Fallback xmlns="">
          <p:sp>
            <p:nvSpPr>
              <p:cNvPr id="8" name="Object 7">
                <a:extLst>
                  <a:ext uri="{FF2B5EF4-FFF2-40B4-BE49-F238E27FC236}">
                    <a16:creationId xmlns:a16="http://schemas.microsoft.com/office/drawing/2014/main" id="{FC533CA3-C3B8-2A12-55F6-0320D26F588A}"/>
                  </a:ext>
                </a:extLst>
              </p:cNvPr>
              <p:cNvSpPr txBox="1">
                <a:spLocks noRot="1" noChangeAspect="1" noMove="1" noResize="1" noEditPoints="1" noAdjustHandles="1" noChangeArrowheads="1" noChangeShapeType="1" noTextEdit="1"/>
              </p:cNvSpPr>
              <p:nvPr/>
            </p:nvSpPr>
            <p:spPr>
              <a:xfrm>
                <a:off x="2332038" y="3215142"/>
                <a:ext cx="9002991" cy="568325"/>
              </a:xfrm>
              <a:prstGeom prst="rect">
                <a:avLst/>
              </a:prstGeom>
              <a:blipFill>
                <a:blip r:embed="rId5"/>
                <a:stretch>
                  <a:fillRect b="-3085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9CE729F-35A9-2979-94DA-3A2017865D27}"/>
              </a:ext>
            </a:extLst>
          </p:cNvPr>
          <p:cNvPicPr>
            <a:picLocks noChangeAspect="1"/>
          </p:cNvPicPr>
          <p:nvPr/>
        </p:nvPicPr>
        <p:blipFill>
          <a:blip r:embed="rId6"/>
          <a:stretch>
            <a:fillRect/>
          </a:stretch>
        </p:blipFill>
        <p:spPr>
          <a:xfrm>
            <a:off x="8875658" y="4751420"/>
            <a:ext cx="3316342" cy="568325"/>
          </a:xfrm>
          <a:prstGeom prst="rect">
            <a:avLst/>
          </a:prstGeom>
          <a:ln>
            <a:solidFill>
              <a:schemeClr val="accent1"/>
            </a:solidFill>
          </a:ln>
        </p:spPr>
      </p:pic>
      <p:sp>
        <p:nvSpPr>
          <p:cNvPr id="10" name="TextBox 9">
            <a:extLst>
              <a:ext uri="{FF2B5EF4-FFF2-40B4-BE49-F238E27FC236}">
                <a16:creationId xmlns:a16="http://schemas.microsoft.com/office/drawing/2014/main" id="{37500AE0-D909-D0DA-CD8B-8CC3A56F70E1}"/>
              </a:ext>
            </a:extLst>
          </p:cNvPr>
          <p:cNvSpPr txBox="1"/>
          <p:nvPr/>
        </p:nvSpPr>
        <p:spPr>
          <a:xfrm>
            <a:off x="9824679" y="5360761"/>
            <a:ext cx="1510350" cy="338554"/>
          </a:xfrm>
          <a:prstGeom prst="rect">
            <a:avLst/>
          </a:prstGeom>
          <a:noFill/>
        </p:spPr>
        <p:txBody>
          <a:bodyPr wrap="none" lIns="91440" tIns="91440" rIns="91440" bIns="91440" rtlCol="0" anchor="ctr" anchorCtr="1">
            <a:spAutoFit/>
          </a:bodyPr>
          <a:lstStyle/>
          <a:p>
            <a:pPr algn="l"/>
            <a:r>
              <a:rPr lang="en-US" sz="1000" b="1">
                <a:solidFill>
                  <a:schemeClr val="tx1">
                    <a:lumMod val="85000"/>
                    <a:lumOff val="15000"/>
                  </a:schemeClr>
                </a:solidFill>
              </a:rPr>
              <a:t>Free Space Path Loss</a:t>
            </a:r>
          </a:p>
        </p:txBody>
      </p:sp>
    </p:spTree>
    <p:extLst>
      <p:ext uri="{BB962C8B-B14F-4D97-AF65-F5344CB8AC3E}">
        <p14:creationId xmlns:p14="http://schemas.microsoft.com/office/powerpoint/2010/main" val="1143006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13576E-F442-C414-9C79-0F32EE3A670D}"/>
              </a:ext>
            </a:extLst>
          </p:cNvPr>
          <p:cNvSpPr txBox="1"/>
          <p:nvPr/>
        </p:nvSpPr>
        <p:spPr>
          <a:xfrm>
            <a:off x="522513" y="1168399"/>
            <a:ext cx="11038116" cy="5029200"/>
          </a:xfrm>
          <a:prstGeom prst="rect">
            <a:avLst/>
          </a:prstGeom>
          <a:noFill/>
          <a:ln w="28575">
            <a:solidFill>
              <a:schemeClr val="tx2"/>
            </a:solidFill>
          </a:ln>
        </p:spPr>
        <p:txBody>
          <a:bodyPr wrap="square" lIns="0" tIns="0" rIns="0" bIns="0" rtlCol="0">
            <a:noAutofit/>
          </a:bodyPr>
          <a:lstStyle/>
          <a:p>
            <a:pPr algn="l"/>
            <a:r>
              <a:rPr lang="en-US" sz="2800">
                <a:solidFill>
                  <a:schemeClr val="tx1">
                    <a:lumMod val="85000"/>
                    <a:lumOff val="15000"/>
                  </a:schemeClr>
                </a:solidFill>
              </a:rPr>
              <a:t>You will learn:</a:t>
            </a:r>
          </a:p>
          <a:p>
            <a:pPr algn="l"/>
            <a:endParaRPr lang="en-US" sz="2000">
              <a:solidFill>
                <a:schemeClr val="tx1">
                  <a:lumMod val="85000"/>
                  <a:lumOff val="15000"/>
                </a:schemeClr>
              </a:solidFill>
            </a:endParaRPr>
          </a:p>
          <a:p>
            <a:pPr algn="l"/>
            <a:endParaRPr lang="en-US" sz="2000">
              <a:solidFill>
                <a:schemeClr val="tx1">
                  <a:lumMod val="85000"/>
                  <a:lumOff val="15000"/>
                </a:schemeClr>
              </a:solidFill>
            </a:endParaRPr>
          </a:p>
          <a:p>
            <a:pPr algn="l"/>
            <a:r>
              <a:rPr lang="en-US" sz="2000">
                <a:solidFill>
                  <a:schemeClr val="tx1">
                    <a:lumMod val="85000"/>
                    <a:lumOff val="15000"/>
                  </a:schemeClr>
                </a:solidFill>
              </a:rPr>
              <a:t>Overview of NTN</a:t>
            </a:r>
          </a:p>
          <a:p>
            <a:pPr algn="l"/>
            <a:endParaRPr lang="en-US" sz="2000">
              <a:solidFill>
                <a:schemeClr val="tx1">
                  <a:lumMod val="85000"/>
                  <a:lumOff val="15000"/>
                </a:schemeClr>
              </a:solidFill>
            </a:endParaRPr>
          </a:p>
          <a:p>
            <a:pPr algn="l"/>
            <a:r>
              <a:rPr lang="en-US" sz="2000">
                <a:solidFill>
                  <a:schemeClr val="tx1">
                    <a:lumMod val="85000"/>
                    <a:lumOff val="15000"/>
                  </a:schemeClr>
                </a:solidFill>
              </a:rPr>
              <a:t>Challenges in designing an NTN link </a:t>
            </a:r>
          </a:p>
          <a:p>
            <a:pPr algn="l"/>
            <a:endParaRPr lang="en-US" sz="2000">
              <a:solidFill>
                <a:schemeClr val="tx1">
                  <a:lumMod val="85000"/>
                  <a:lumOff val="15000"/>
                </a:schemeClr>
              </a:solidFill>
            </a:endParaRPr>
          </a:p>
          <a:p>
            <a:pPr algn="l"/>
            <a:r>
              <a:rPr lang="en-US" sz="2000">
                <a:solidFill>
                  <a:schemeClr val="tx1">
                    <a:lumMod val="85000"/>
                    <a:lumOff val="15000"/>
                  </a:schemeClr>
                </a:solidFill>
              </a:rPr>
              <a:t>The methodology to design an NTN link</a:t>
            </a:r>
          </a:p>
          <a:p>
            <a:pPr algn="l"/>
            <a:endParaRPr lang="en-US" sz="2000">
              <a:solidFill>
                <a:schemeClr val="tx1">
                  <a:lumMod val="85000"/>
                  <a:lumOff val="15000"/>
                </a:schemeClr>
              </a:solidFill>
            </a:endParaRPr>
          </a:p>
          <a:p>
            <a:pPr algn="l"/>
            <a:r>
              <a:rPr lang="en-US" sz="2000">
                <a:solidFill>
                  <a:schemeClr val="tx1">
                    <a:lumMod val="85000"/>
                    <a:lumOff val="15000"/>
                  </a:schemeClr>
                </a:solidFill>
              </a:rPr>
              <a:t>SystemVue software that helps designing the NTN link</a:t>
            </a:r>
          </a:p>
          <a:p>
            <a:pPr algn="l"/>
            <a:endParaRPr lang="en-US" sz="2000">
              <a:solidFill>
                <a:schemeClr val="tx1">
                  <a:lumMod val="85000"/>
                  <a:lumOff val="15000"/>
                </a:schemeClr>
              </a:solidFill>
            </a:endParaRPr>
          </a:p>
          <a:p>
            <a:pPr algn="l"/>
            <a:r>
              <a:rPr lang="en-US" sz="2000">
                <a:solidFill>
                  <a:schemeClr val="tx1">
                    <a:lumMod val="85000"/>
                    <a:lumOff val="15000"/>
                  </a:schemeClr>
                </a:solidFill>
              </a:rPr>
              <a:t>A case study of a link budget analysis</a:t>
            </a:r>
          </a:p>
        </p:txBody>
      </p:sp>
      <p:cxnSp>
        <p:nvCxnSpPr>
          <p:cNvPr id="5" name="Straight Connector 4">
            <a:extLst>
              <a:ext uri="{FF2B5EF4-FFF2-40B4-BE49-F238E27FC236}">
                <a16:creationId xmlns:a16="http://schemas.microsoft.com/office/drawing/2014/main" id="{C75A182B-A151-7AF1-C778-050B09D534D5}"/>
              </a:ext>
            </a:extLst>
          </p:cNvPr>
          <p:cNvCxnSpPr>
            <a:cxnSpLocks/>
          </p:cNvCxnSpPr>
          <p:nvPr/>
        </p:nvCxnSpPr>
        <p:spPr>
          <a:xfrm>
            <a:off x="6669314" y="1168399"/>
            <a:ext cx="0" cy="5029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C213079-B3CA-274B-76BE-36309DA8A33A}"/>
              </a:ext>
            </a:extLst>
          </p:cNvPr>
          <p:cNvPicPr>
            <a:picLocks noChangeAspect="1"/>
          </p:cNvPicPr>
          <p:nvPr/>
        </p:nvPicPr>
        <p:blipFill>
          <a:blip r:embed="rId2"/>
          <a:stretch>
            <a:fillRect/>
          </a:stretch>
        </p:blipFill>
        <p:spPr>
          <a:xfrm>
            <a:off x="6825621" y="1419530"/>
            <a:ext cx="4578702" cy="1845234"/>
          </a:xfrm>
          <a:prstGeom prst="rect">
            <a:avLst/>
          </a:prstGeom>
          <a:ln>
            <a:solidFill>
              <a:schemeClr val="tx1"/>
            </a:solidFill>
          </a:ln>
        </p:spPr>
      </p:pic>
      <p:sp>
        <p:nvSpPr>
          <p:cNvPr id="8" name="Title 2">
            <a:extLst>
              <a:ext uri="{FF2B5EF4-FFF2-40B4-BE49-F238E27FC236}">
                <a16:creationId xmlns:a16="http://schemas.microsoft.com/office/drawing/2014/main" id="{2D0670AD-F76A-0811-23B4-89AC313C9C37}"/>
              </a:ext>
            </a:extLst>
          </p:cNvPr>
          <p:cNvSpPr txBox="1">
            <a:spLocks noChangeArrowheads="1"/>
          </p:cNvSpPr>
          <p:nvPr/>
        </p:nvSpPr>
        <p:spPr>
          <a:xfrm>
            <a:off x="255721" y="64262"/>
            <a:ext cx="10515600" cy="498598"/>
          </a:xfrm>
          <a:prstGeom prst="rect">
            <a:avLst/>
          </a:prstGeom>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altLang="en-US" sz="3600">
                <a:latin typeface="Arial Bold"/>
                <a:ea typeface="Arial Bold"/>
                <a:cs typeface="Arial Bold"/>
              </a:rPr>
              <a:t>5G NTN and 6G Satellite Link Design</a:t>
            </a:r>
          </a:p>
        </p:txBody>
      </p:sp>
      <p:pic>
        <p:nvPicPr>
          <p:cNvPr id="9" name="Picture 8">
            <a:extLst>
              <a:ext uri="{FF2B5EF4-FFF2-40B4-BE49-F238E27FC236}">
                <a16:creationId xmlns:a16="http://schemas.microsoft.com/office/drawing/2014/main" id="{D032554D-5252-9904-84D8-5F926C39DE3E}"/>
              </a:ext>
            </a:extLst>
          </p:cNvPr>
          <p:cNvPicPr>
            <a:picLocks noChangeAspect="1"/>
          </p:cNvPicPr>
          <p:nvPr/>
        </p:nvPicPr>
        <p:blipFill>
          <a:blip r:embed="rId3"/>
          <a:stretch>
            <a:fillRect/>
          </a:stretch>
        </p:blipFill>
        <p:spPr>
          <a:xfrm>
            <a:off x="7028122" y="3375623"/>
            <a:ext cx="4277547" cy="2653893"/>
          </a:xfrm>
          <a:prstGeom prst="rect">
            <a:avLst/>
          </a:prstGeom>
          <a:ln>
            <a:solidFill>
              <a:schemeClr val="tx1"/>
            </a:solidFill>
          </a:ln>
        </p:spPr>
      </p:pic>
    </p:spTree>
    <p:extLst>
      <p:ext uri="{BB962C8B-B14F-4D97-AF65-F5344CB8AC3E}">
        <p14:creationId xmlns:p14="http://schemas.microsoft.com/office/powerpoint/2010/main" val="266332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2C47-0947-4A4D-2BA4-5EC0829AD19C}"/>
              </a:ext>
            </a:extLst>
          </p:cNvPr>
          <p:cNvSpPr>
            <a:spLocks noGrp="1"/>
          </p:cNvSpPr>
          <p:nvPr>
            <p:ph type="title"/>
          </p:nvPr>
        </p:nvSpPr>
        <p:spPr/>
        <p:txBody>
          <a:bodyPr/>
          <a:lstStyle/>
          <a:p>
            <a:r>
              <a:rPr lang="en-US"/>
              <a:t>5G NTN-IoT Link Budget Analysis (Example)</a:t>
            </a:r>
            <a:endParaRPr lang="en-US">
              <a:solidFill>
                <a:schemeClr val="tx1"/>
              </a:solidFill>
            </a:endParaRPr>
          </a:p>
        </p:txBody>
      </p:sp>
      <p:grpSp>
        <p:nvGrpSpPr>
          <p:cNvPr id="19" name="Group 18">
            <a:extLst>
              <a:ext uri="{FF2B5EF4-FFF2-40B4-BE49-F238E27FC236}">
                <a16:creationId xmlns:a16="http://schemas.microsoft.com/office/drawing/2014/main" id="{6F3CB317-9F51-CFF0-E332-63BACC49BB00}"/>
              </a:ext>
            </a:extLst>
          </p:cNvPr>
          <p:cNvGrpSpPr/>
          <p:nvPr/>
        </p:nvGrpSpPr>
        <p:grpSpPr>
          <a:xfrm rot="16200000">
            <a:off x="4916077" y="-2353029"/>
            <a:ext cx="2357644" cy="11615087"/>
            <a:chOff x="918507" y="1141086"/>
            <a:chExt cx="2357644" cy="5311595"/>
          </a:xfrm>
        </p:grpSpPr>
        <p:sp>
          <p:nvSpPr>
            <p:cNvPr id="7" name="Rectangle 6">
              <a:extLst>
                <a:ext uri="{FF2B5EF4-FFF2-40B4-BE49-F238E27FC236}">
                  <a16:creationId xmlns:a16="http://schemas.microsoft.com/office/drawing/2014/main" id="{7CC0611A-9EE1-972C-2539-7020C8970C4C}"/>
                </a:ext>
              </a:extLst>
            </p:cNvPr>
            <p:cNvSpPr/>
            <p:nvPr/>
          </p:nvSpPr>
          <p:spPr>
            <a:xfrm>
              <a:off x="918508" y="2710439"/>
              <a:ext cx="2306595" cy="601362"/>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600" b="1">
                  <a:latin typeface="Arial Narrow" panose="020B0606020202030204" pitchFamily="34" charset="0"/>
                </a:rPr>
                <a:t>Set Satellite Payload Characteristics</a:t>
              </a:r>
            </a:p>
          </p:txBody>
        </p:sp>
        <p:sp>
          <p:nvSpPr>
            <p:cNvPr id="8" name="Rectangle 7">
              <a:extLst>
                <a:ext uri="{FF2B5EF4-FFF2-40B4-BE49-F238E27FC236}">
                  <a16:creationId xmlns:a16="http://schemas.microsoft.com/office/drawing/2014/main" id="{2947B407-22BD-8894-FC4A-097FBD611134}"/>
                </a:ext>
              </a:extLst>
            </p:cNvPr>
            <p:cNvSpPr/>
            <p:nvPr/>
          </p:nvSpPr>
          <p:spPr>
            <a:xfrm>
              <a:off x="918510" y="3483665"/>
              <a:ext cx="2306595" cy="601362"/>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600" b="1">
                  <a:latin typeface="Arial Narrow" panose="020B0606020202030204" pitchFamily="34" charset="0"/>
                </a:rPr>
                <a:t>Set UE Payload Characteristics</a:t>
              </a:r>
            </a:p>
          </p:txBody>
        </p:sp>
        <p:sp>
          <p:nvSpPr>
            <p:cNvPr id="9" name="Rectangle 8">
              <a:extLst>
                <a:ext uri="{FF2B5EF4-FFF2-40B4-BE49-F238E27FC236}">
                  <a16:creationId xmlns:a16="http://schemas.microsoft.com/office/drawing/2014/main" id="{0CB26675-14BC-FD46-BDE2-F109E0FD9E0A}"/>
                </a:ext>
              </a:extLst>
            </p:cNvPr>
            <p:cNvSpPr/>
            <p:nvPr/>
          </p:nvSpPr>
          <p:spPr>
            <a:xfrm>
              <a:off x="969556" y="4268633"/>
              <a:ext cx="2306595" cy="601362"/>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600" b="1">
                  <a:latin typeface="Arial Narrow" panose="020B0606020202030204" pitchFamily="34" charset="0"/>
                </a:rPr>
                <a:t>Set Link Characteristics</a:t>
              </a:r>
            </a:p>
          </p:txBody>
        </p:sp>
        <p:sp>
          <p:nvSpPr>
            <p:cNvPr id="10" name="Rectangle 9">
              <a:extLst>
                <a:ext uri="{FF2B5EF4-FFF2-40B4-BE49-F238E27FC236}">
                  <a16:creationId xmlns:a16="http://schemas.microsoft.com/office/drawing/2014/main" id="{6F080987-4B11-1934-BB44-F4298B571BCC}"/>
                </a:ext>
              </a:extLst>
            </p:cNvPr>
            <p:cNvSpPr/>
            <p:nvPr/>
          </p:nvSpPr>
          <p:spPr>
            <a:xfrm>
              <a:off x="918507" y="1925471"/>
              <a:ext cx="2306595" cy="601362"/>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600" b="1">
                  <a:latin typeface="Arial Narrow" panose="020B0606020202030204" pitchFamily="34" charset="0"/>
                </a:rPr>
                <a:t>Set NB-IoT Channel Parameters</a:t>
              </a:r>
            </a:p>
          </p:txBody>
        </p:sp>
        <p:sp>
          <p:nvSpPr>
            <p:cNvPr id="11" name="Rectangle 10">
              <a:extLst>
                <a:ext uri="{FF2B5EF4-FFF2-40B4-BE49-F238E27FC236}">
                  <a16:creationId xmlns:a16="http://schemas.microsoft.com/office/drawing/2014/main" id="{831909B0-0850-0B2D-4463-B25CB8C3999C}"/>
                </a:ext>
              </a:extLst>
            </p:cNvPr>
            <p:cNvSpPr/>
            <p:nvPr/>
          </p:nvSpPr>
          <p:spPr>
            <a:xfrm>
              <a:off x="969556" y="1141086"/>
              <a:ext cx="2306595" cy="601362"/>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lIns="91440" tIns="45720" rIns="91440" bIns="45720" rtlCol="0" anchor="ctr"/>
            <a:lstStyle/>
            <a:p>
              <a:pPr algn="ctr"/>
              <a:r>
                <a:rPr lang="en-US" sz="1600" b="1">
                  <a:latin typeface="Arial Narrow"/>
                </a:rPr>
                <a:t>From effective coding rate Compute Reference CNR</a:t>
              </a:r>
              <a:endParaRPr lang="en-US">
                <a:latin typeface="Arial Narrow"/>
              </a:endParaRPr>
            </a:p>
          </p:txBody>
        </p:sp>
        <p:sp>
          <p:nvSpPr>
            <p:cNvPr id="12" name="Rectangle 11">
              <a:extLst>
                <a:ext uri="{FF2B5EF4-FFF2-40B4-BE49-F238E27FC236}">
                  <a16:creationId xmlns:a16="http://schemas.microsoft.com/office/drawing/2014/main" id="{6BBB0565-DBA4-D0D9-4316-7B02467FAD3D}"/>
                </a:ext>
              </a:extLst>
            </p:cNvPr>
            <p:cNvSpPr/>
            <p:nvPr/>
          </p:nvSpPr>
          <p:spPr>
            <a:xfrm>
              <a:off x="969551" y="5066450"/>
              <a:ext cx="2306595" cy="601362"/>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600" b="1">
                  <a:latin typeface="Arial Narrow" panose="020B0606020202030204" pitchFamily="34" charset="0"/>
                </a:rPr>
                <a:t>Compute Link Budget</a:t>
              </a:r>
            </a:p>
          </p:txBody>
        </p:sp>
        <p:sp>
          <p:nvSpPr>
            <p:cNvPr id="13" name="Rectangle 12">
              <a:extLst>
                <a:ext uri="{FF2B5EF4-FFF2-40B4-BE49-F238E27FC236}">
                  <a16:creationId xmlns:a16="http://schemas.microsoft.com/office/drawing/2014/main" id="{C46A0AA4-531B-D877-7F70-77EFA0F9B68A}"/>
                </a:ext>
              </a:extLst>
            </p:cNvPr>
            <p:cNvSpPr/>
            <p:nvPr/>
          </p:nvSpPr>
          <p:spPr>
            <a:xfrm>
              <a:off x="969551" y="5851319"/>
              <a:ext cx="2306595" cy="601362"/>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600" b="1">
                  <a:latin typeface="Arial Narrow" panose="020B0606020202030204" pitchFamily="34" charset="0"/>
                </a:rPr>
                <a:t>Compute Link Margin and NB-IoT Repetitions</a:t>
              </a:r>
            </a:p>
          </p:txBody>
        </p:sp>
        <p:sp>
          <p:nvSpPr>
            <p:cNvPr id="3" name="Arrow: Down 2">
              <a:extLst>
                <a:ext uri="{FF2B5EF4-FFF2-40B4-BE49-F238E27FC236}">
                  <a16:creationId xmlns:a16="http://schemas.microsoft.com/office/drawing/2014/main" id="{9DE8814D-6B08-3C83-CCB5-F8F1C2BB4628}"/>
                </a:ext>
              </a:extLst>
            </p:cNvPr>
            <p:cNvSpPr/>
            <p:nvPr/>
          </p:nvSpPr>
          <p:spPr>
            <a:xfrm>
              <a:off x="2016713" y="1743554"/>
              <a:ext cx="212271" cy="183315"/>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endParaRPr lang="en-US" sz="1600" b="1">
                <a:latin typeface="Arial Narrow" panose="020B0606020202030204" pitchFamily="34" charset="0"/>
              </a:endParaRPr>
            </a:p>
          </p:txBody>
        </p:sp>
        <p:sp>
          <p:nvSpPr>
            <p:cNvPr id="5" name="Arrow: Down 4">
              <a:extLst>
                <a:ext uri="{FF2B5EF4-FFF2-40B4-BE49-F238E27FC236}">
                  <a16:creationId xmlns:a16="http://schemas.microsoft.com/office/drawing/2014/main" id="{067B1C97-FFBE-5FB8-A1C5-BE9BF8C4DFAB}"/>
                </a:ext>
              </a:extLst>
            </p:cNvPr>
            <p:cNvSpPr/>
            <p:nvPr/>
          </p:nvSpPr>
          <p:spPr>
            <a:xfrm>
              <a:off x="2016713" y="2528425"/>
              <a:ext cx="212271" cy="183315"/>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endParaRPr lang="en-US" sz="1600" b="1">
                <a:latin typeface="Arial Narrow" panose="020B0606020202030204" pitchFamily="34" charset="0"/>
              </a:endParaRPr>
            </a:p>
          </p:txBody>
        </p:sp>
        <p:sp>
          <p:nvSpPr>
            <p:cNvPr id="6" name="Arrow: Down 5">
              <a:extLst>
                <a:ext uri="{FF2B5EF4-FFF2-40B4-BE49-F238E27FC236}">
                  <a16:creationId xmlns:a16="http://schemas.microsoft.com/office/drawing/2014/main" id="{F1C8B76F-EC04-1CFC-62D1-9800DB96AA88}"/>
                </a:ext>
              </a:extLst>
            </p:cNvPr>
            <p:cNvSpPr/>
            <p:nvPr/>
          </p:nvSpPr>
          <p:spPr>
            <a:xfrm>
              <a:off x="2016713" y="3313296"/>
              <a:ext cx="212271" cy="183315"/>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endParaRPr lang="en-US" sz="1600" b="1">
                <a:latin typeface="Arial Narrow" panose="020B0606020202030204" pitchFamily="34" charset="0"/>
              </a:endParaRPr>
            </a:p>
          </p:txBody>
        </p:sp>
        <p:sp>
          <p:nvSpPr>
            <p:cNvPr id="14" name="Arrow: Down 13">
              <a:extLst>
                <a:ext uri="{FF2B5EF4-FFF2-40B4-BE49-F238E27FC236}">
                  <a16:creationId xmlns:a16="http://schemas.microsoft.com/office/drawing/2014/main" id="{77E90FA7-42D0-7579-3F8A-BD6BA8381704}"/>
                </a:ext>
              </a:extLst>
            </p:cNvPr>
            <p:cNvSpPr/>
            <p:nvPr/>
          </p:nvSpPr>
          <p:spPr>
            <a:xfrm>
              <a:off x="2016713" y="4098167"/>
              <a:ext cx="212271" cy="183315"/>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endParaRPr lang="en-US" sz="1600" b="1">
                <a:latin typeface="Arial Narrow" panose="020B0606020202030204" pitchFamily="34" charset="0"/>
              </a:endParaRPr>
            </a:p>
          </p:txBody>
        </p:sp>
        <p:sp>
          <p:nvSpPr>
            <p:cNvPr id="17" name="Arrow: Down 16">
              <a:extLst>
                <a:ext uri="{FF2B5EF4-FFF2-40B4-BE49-F238E27FC236}">
                  <a16:creationId xmlns:a16="http://schemas.microsoft.com/office/drawing/2014/main" id="{6FDD4ACF-696A-FE40-D0F4-2BD48A29CFE9}"/>
                </a:ext>
              </a:extLst>
            </p:cNvPr>
            <p:cNvSpPr/>
            <p:nvPr/>
          </p:nvSpPr>
          <p:spPr>
            <a:xfrm>
              <a:off x="2016713" y="4883038"/>
              <a:ext cx="212271" cy="183315"/>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endParaRPr lang="en-US" sz="1600" b="1">
                <a:latin typeface="Arial Narrow" panose="020B0606020202030204" pitchFamily="34" charset="0"/>
              </a:endParaRPr>
            </a:p>
          </p:txBody>
        </p:sp>
        <p:sp>
          <p:nvSpPr>
            <p:cNvPr id="18" name="Arrow: Down 17">
              <a:extLst>
                <a:ext uri="{FF2B5EF4-FFF2-40B4-BE49-F238E27FC236}">
                  <a16:creationId xmlns:a16="http://schemas.microsoft.com/office/drawing/2014/main" id="{37BA0CFE-42D1-3CFD-766F-677B439B9874}"/>
                </a:ext>
              </a:extLst>
            </p:cNvPr>
            <p:cNvSpPr/>
            <p:nvPr/>
          </p:nvSpPr>
          <p:spPr>
            <a:xfrm>
              <a:off x="2016713" y="5667909"/>
              <a:ext cx="212271" cy="183315"/>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endParaRPr lang="en-US" sz="1600" b="1">
                <a:latin typeface="Arial Narrow" panose="020B0606020202030204" pitchFamily="34" charset="0"/>
              </a:endParaRPr>
            </a:p>
          </p:txBody>
        </p:sp>
      </p:grpSp>
      <p:sp>
        <p:nvSpPr>
          <p:cNvPr id="15" name="TextBox 14">
            <a:extLst>
              <a:ext uri="{FF2B5EF4-FFF2-40B4-BE49-F238E27FC236}">
                <a16:creationId xmlns:a16="http://schemas.microsoft.com/office/drawing/2014/main" id="{D8977F4C-6C9A-C495-FFB4-AF2120D88832}"/>
              </a:ext>
            </a:extLst>
          </p:cNvPr>
          <p:cNvSpPr txBox="1"/>
          <p:nvPr/>
        </p:nvSpPr>
        <p:spPr>
          <a:xfrm>
            <a:off x="646632" y="4894934"/>
            <a:ext cx="10898737" cy="1015663"/>
          </a:xfrm>
          <a:prstGeom prst="rect">
            <a:avLst/>
          </a:prstGeom>
          <a:solidFill>
            <a:schemeClr val="bg2"/>
          </a:solidFill>
        </p:spPr>
        <p:txBody>
          <a:bodyPr wrap="square" tIns="91440" bIns="91440" anchor="ctr" anchorCtr="1">
            <a:spAutoFit/>
          </a:bodyPr>
          <a:lstStyle/>
          <a:p>
            <a:pPr algn="ctr"/>
            <a:r>
              <a:rPr lang="en-US" b="1"/>
              <a:t>Link budget analysis is an essential step in the design of radio and satellite communication systems for calculating the performance of the system and type of services offered by the system by accounting for power gains and losses across the transmission and propagation paths. </a:t>
            </a:r>
          </a:p>
        </p:txBody>
      </p:sp>
    </p:spTree>
    <p:extLst>
      <p:ext uri="{BB962C8B-B14F-4D97-AF65-F5344CB8AC3E}">
        <p14:creationId xmlns:p14="http://schemas.microsoft.com/office/powerpoint/2010/main" val="2391791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81FB7-1873-B1F1-B272-9066A8234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068C82-BEE1-9E4F-4B3E-7A654A15136D}"/>
              </a:ext>
            </a:extLst>
          </p:cNvPr>
          <p:cNvSpPr>
            <a:spLocks noGrp="1"/>
          </p:cNvSpPr>
          <p:nvPr>
            <p:ph type="title"/>
          </p:nvPr>
        </p:nvSpPr>
        <p:spPr/>
        <p:txBody>
          <a:bodyPr/>
          <a:lstStyle/>
          <a:p>
            <a:r>
              <a:rPr lang="en-US"/>
              <a:t>NTN-IoT Link Budget Analysis (Example)</a:t>
            </a:r>
            <a:endParaRPr lang="en-US">
              <a:solidFill>
                <a:schemeClr val="tx1"/>
              </a:solidFill>
            </a:endParaRPr>
          </a:p>
        </p:txBody>
      </p:sp>
      <p:graphicFrame>
        <p:nvGraphicFramePr>
          <p:cNvPr id="4" name="Table 3">
            <a:extLst>
              <a:ext uri="{FF2B5EF4-FFF2-40B4-BE49-F238E27FC236}">
                <a16:creationId xmlns:a16="http://schemas.microsoft.com/office/drawing/2014/main" id="{4F3F045B-6B43-ACB8-0542-76E1BF1AF32C}"/>
              </a:ext>
            </a:extLst>
          </p:cNvPr>
          <p:cNvGraphicFramePr>
            <a:graphicFrameLocks noGrp="1"/>
          </p:cNvGraphicFramePr>
          <p:nvPr>
            <p:extLst>
              <p:ext uri="{D42A27DB-BD31-4B8C-83A1-F6EECF244321}">
                <p14:modId xmlns:p14="http://schemas.microsoft.com/office/powerpoint/2010/main" val="849367415"/>
              </p:ext>
            </p:extLst>
          </p:nvPr>
        </p:nvGraphicFramePr>
        <p:xfrm>
          <a:off x="5042834" y="1188720"/>
          <a:ext cx="6466062" cy="5120640"/>
        </p:xfrm>
        <a:graphic>
          <a:graphicData uri="http://schemas.openxmlformats.org/drawingml/2006/table">
            <a:tbl>
              <a:tblPr>
                <a:tableStyleId>{5C22544A-7EE6-4342-B048-85BDC9FD1C3A}</a:tableStyleId>
              </a:tblPr>
              <a:tblGrid>
                <a:gridCol w="1575025">
                  <a:extLst>
                    <a:ext uri="{9D8B030D-6E8A-4147-A177-3AD203B41FA5}">
                      <a16:colId xmlns:a16="http://schemas.microsoft.com/office/drawing/2014/main" val="1526755200"/>
                    </a:ext>
                  </a:extLst>
                </a:gridCol>
                <a:gridCol w="1197176">
                  <a:extLst>
                    <a:ext uri="{9D8B030D-6E8A-4147-A177-3AD203B41FA5}">
                      <a16:colId xmlns:a16="http://schemas.microsoft.com/office/drawing/2014/main" val="1872400267"/>
                    </a:ext>
                  </a:extLst>
                </a:gridCol>
                <a:gridCol w="1231287">
                  <a:extLst>
                    <a:ext uri="{9D8B030D-6E8A-4147-A177-3AD203B41FA5}">
                      <a16:colId xmlns:a16="http://schemas.microsoft.com/office/drawing/2014/main" val="1183767412"/>
                    </a:ext>
                  </a:extLst>
                </a:gridCol>
                <a:gridCol w="1231287">
                  <a:extLst>
                    <a:ext uri="{9D8B030D-6E8A-4147-A177-3AD203B41FA5}">
                      <a16:colId xmlns:a16="http://schemas.microsoft.com/office/drawing/2014/main" val="401539922"/>
                    </a:ext>
                  </a:extLst>
                </a:gridCol>
                <a:gridCol w="1231287">
                  <a:extLst>
                    <a:ext uri="{9D8B030D-6E8A-4147-A177-3AD203B41FA5}">
                      <a16:colId xmlns:a16="http://schemas.microsoft.com/office/drawing/2014/main" val="2853725790"/>
                    </a:ext>
                  </a:extLst>
                </a:gridCol>
              </a:tblGrid>
              <a:tr h="126490">
                <a:tc gridSpan="2">
                  <a:txBody>
                    <a:bodyPr/>
                    <a:lstStyle/>
                    <a:p>
                      <a:pPr marL="0" marR="0" algn="ctr">
                        <a:spcBef>
                          <a:spcPts val="0"/>
                        </a:spcBef>
                        <a:spcAft>
                          <a:spcPts val="0"/>
                        </a:spcAft>
                      </a:pPr>
                      <a:r>
                        <a:rPr lang="en-GB" sz="1200">
                          <a:effectLst/>
                        </a:rPr>
                        <a:t>Satellite orbit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a:txBody>
                    <a:bodyPr/>
                    <a:lstStyle/>
                    <a:p>
                      <a:pPr marL="0" marR="0" algn="ctr">
                        <a:spcBef>
                          <a:spcPts val="0"/>
                        </a:spcBef>
                        <a:spcAft>
                          <a:spcPts val="0"/>
                        </a:spcAft>
                      </a:pPr>
                      <a:r>
                        <a:rPr lang="en-GB" sz="1200">
                          <a:effectLst/>
                        </a:rPr>
                        <a:t>GEO</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GB" sz="1200">
                          <a:effectLst/>
                        </a:rPr>
                        <a:t>LEO-1200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GB" sz="1200">
                          <a:effectLst/>
                        </a:rPr>
                        <a:t>LEO-600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50392539"/>
                  </a:ext>
                </a:extLst>
              </a:tr>
              <a:tr h="126490">
                <a:tc gridSpan="2">
                  <a:txBody>
                    <a:bodyPr/>
                    <a:lstStyle/>
                    <a:p>
                      <a:pPr marL="0" marR="0" algn="ctr">
                        <a:spcBef>
                          <a:spcPts val="0"/>
                        </a:spcBef>
                        <a:spcAft>
                          <a:spcPts val="0"/>
                        </a:spcAft>
                      </a:pPr>
                      <a:r>
                        <a:rPr lang="en-GB" sz="1200">
                          <a:effectLst/>
                        </a:rPr>
                        <a:t>Satellite altitude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a:txBody>
                    <a:bodyPr/>
                    <a:lstStyle/>
                    <a:p>
                      <a:pPr marL="0" marR="0" algn="ctr">
                        <a:spcBef>
                          <a:spcPts val="0"/>
                        </a:spcBef>
                        <a:spcAft>
                          <a:spcPts val="0"/>
                        </a:spcAft>
                      </a:pPr>
                      <a:r>
                        <a:rPr lang="en-GB" sz="1200">
                          <a:effectLst/>
                        </a:rPr>
                        <a:t>35786 km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GB" sz="1200">
                          <a:effectLst/>
                        </a:rPr>
                        <a:t>1200 km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GB" sz="1200">
                          <a:effectLst/>
                        </a:rPr>
                        <a:t>600 km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936610250"/>
                  </a:ext>
                </a:extLst>
              </a:tr>
              <a:tr h="126490">
                <a:tc gridSpan="5">
                  <a:txBody>
                    <a:bodyPr/>
                    <a:lstStyle/>
                    <a:p>
                      <a:pPr marL="0" marR="0" algn="ctr">
                        <a:spcBef>
                          <a:spcPts val="0"/>
                        </a:spcBef>
                        <a:spcAft>
                          <a:spcPts val="0"/>
                        </a:spcAft>
                      </a:pPr>
                      <a:r>
                        <a:rPr lang="en-GB" sz="1200">
                          <a:effectLst/>
                        </a:rPr>
                        <a:t>Payload characteristics for DL transmissions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492442"/>
                  </a:ext>
                </a:extLst>
              </a:tr>
              <a:tr h="252979">
                <a:tc>
                  <a:txBody>
                    <a:bodyPr/>
                    <a:lstStyle/>
                    <a:p>
                      <a:pPr marL="0" marR="0" algn="ctr">
                        <a:spcBef>
                          <a:spcPts val="0"/>
                        </a:spcBef>
                        <a:spcAft>
                          <a:spcPts val="0"/>
                        </a:spcAft>
                      </a:pPr>
                      <a:r>
                        <a:rPr lang="en-GB" sz="1200">
                          <a:effectLst/>
                        </a:rPr>
                        <a:t>Equivalent Satellite Antenna Aperture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5">
                  <a:txBody>
                    <a:bodyPr/>
                    <a:lstStyle/>
                    <a:p>
                      <a:pPr marL="0" marR="0" algn="ctr">
                        <a:spcBef>
                          <a:spcPts val="0"/>
                        </a:spcBef>
                        <a:spcAft>
                          <a:spcPts val="0"/>
                        </a:spcAft>
                      </a:pPr>
                      <a:r>
                        <a:rPr lang="en-GB" sz="1200">
                          <a:effectLst/>
                        </a:rPr>
                        <a:t>S-band</a:t>
                      </a:r>
                      <a:endParaRPr lang="en-US" sz="1200">
                        <a:effectLst/>
                      </a:endParaRPr>
                    </a:p>
                    <a:p>
                      <a:pPr marL="0" marR="0" algn="ctr">
                        <a:spcBef>
                          <a:spcPts val="0"/>
                        </a:spcBef>
                        <a:spcAft>
                          <a:spcPts val="0"/>
                        </a:spcAft>
                      </a:pPr>
                      <a:r>
                        <a:rPr lang="en-GB" sz="1200">
                          <a:effectLst/>
                        </a:rPr>
                        <a:t>(i.e. 2 GHz)</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22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2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2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0860494"/>
                  </a:ext>
                </a:extLst>
              </a:tr>
              <a:tr h="126490">
                <a:tc>
                  <a:txBody>
                    <a:bodyPr/>
                    <a:lstStyle/>
                    <a:p>
                      <a:pPr marL="0" marR="0" algn="ctr">
                        <a:spcBef>
                          <a:spcPts val="0"/>
                        </a:spcBef>
                        <a:spcAft>
                          <a:spcPts val="0"/>
                        </a:spcAft>
                      </a:pPr>
                      <a:r>
                        <a:rPr lang="en-GB" sz="1200">
                          <a:effectLst/>
                        </a:rPr>
                        <a:t>Satellite EIRP Density</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59 dBW/MHz</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40 dBW/MHz</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34 dBW/MHz</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9687173"/>
                  </a:ext>
                </a:extLst>
              </a:tr>
              <a:tr h="126490">
                <a:tc>
                  <a:txBody>
                    <a:bodyPr/>
                    <a:lstStyle/>
                    <a:p>
                      <a:pPr marL="0" marR="0" algn="ctr">
                        <a:spcBef>
                          <a:spcPts val="0"/>
                        </a:spcBef>
                        <a:spcAft>
                          <a:spcPts val="0"/>
                        </a:spcAft>
                      </a:pPr>
                      <a:r>
                        <a:rPr lang="en-GB" sz="1200">
                          <a:effectLst/>
                        </a:rPr>
                        <a:t>Satellite Tx Max Gain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51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30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30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966162"/>
                  </a:ext>
                </a:extLst>
              </a:tr>
              <a:tr h="126490">
                <a:tc>
                  <a:txBody>
                    <a:bodyPr/>
                    <a:lstStyle/>
                    <a:p>
                      <a:pPr marL="0" marR="0" algn="ctr">
                        <a:spcBef>
                          <a:spcPts val="0"/>
                        </a:spcBef>
                        <a:spcAft>
                          <a:spcPts val="0"/>
                        </a:spcAft>
                      </a:pPr>
                      <a:r>
                        <a:rPr lang="en-GB" sz="1200">
                          <a:effectLst/>
                        </a:rPr>
                        <a:t>3db Beamwidth</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0.4011 deg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4.4127 deg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4.4127 deg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5127748"/>
                  </a:ext>
                </a:extLst>
              </a:tr>
              <a:tr h="126490">
                <a:tc>
                  <a:txBody>
                    <a:bodyPr/>
                    <a:lstStyle/>
                    <a:p>
                      <a:pPr marL="0" marR="0" algn="ctr">
                        <a:spcBef>
                          <a:spcPts val="0"/>
                        </a:spcBef>
                        <a:spcAft>
                          <a:spcPts val="0"/>
                        </a:spcAft>
                      </a:pPr>
                      <a:r>
                        <a:rPr lang="en-GB" sz="1200">
                          <a:effectLst/>
                        </a:rPr>
                        <a:t>Satellite Beam Diameter</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250 km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90 km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50 km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0331330"/>
                  </a:ext>
                </a:extLst>
              </a:tr>
              <a:tr h="252979">
                <a:tc>
                  <a:txBody>
                    <a:bodyPr/>
                    <a:lstStyle/>
                    <a:p>
                      <a:pPr marL="0" marR="0" algn="ctr">
                        <a:spcBef>
                          <a:spcPts val="0"/>
                        </a:spcBef>
                        <a:spcAft>
                          <a:spcPts val="0"/>
                        </a:spcAft>
                      </a:pPr>
                      <a:r>
                        <a:rPr lang="en-GB" sz="1200">
                          <a:effectLst/>
                        </a:rPr>
                        <a:t>Equivalent Satellite Antenna Aperture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5">
                  <a:txBody>
                    <a:bodyPr/>
                    <a:lstStyle/>
                    <a:p>
                      <a:pPr marL="0" marR="0" algn="ctr">
                        <a:spcBef>
                          <a:spcPts val="0"/>
                        </a:spcBef>
                        <a:spcAft>
                          <a:spcPts val="0"/>
                        </a:spcAft>
                      </a:pPr>
                      <a:r>
                        <a:rPr lang="en-GB" sz="1200">
                          <a:effectLst/>
                        </a:rPr>
                        <a:t>Ka-band</a:t>
                      </a:r>
                      <a:endParaRPr lang="en-US" sz="1200">
                        <a:effectLst/>
                      </a:endParaRPr>
                    </a:p>
                    <a:p>
                      <a:pPr marL="0" marR="0" algn="ctr">
                        <a:spcBef>
                          <a:spcPts val="0"/>
                        </a:spcBef>
                        <a:spcAft>
                          <a:spcPts val="0"/>
                        </a:spcAft>
                      </a:pPr>
                      <a:r>
                        <a:rPr lang="en-GB" sz="1200">
                          <a:effectLst/>
                        </a:rPr>
                        <a:t>(i.e. 20 GHz for DL)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5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0.5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0.5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4727309"/>
                  </a:ext>
                </a:extLst>
              </a:tr>
              <a:tr h="126490">
                <a:tc>
                  <a:txBody>
                    <a:bodyPr/>
                    <a:lstStyle/>
                    <a:p>
                      <a:pPr marL="0" marR="0" algn="ctr">
                        <a:spcBef>
                          <a:spcPts val="0"/>
                        </a:spcBef>
                        <a:spcAft>
                          <a:spcPts val="0"/>
                        </a:spcAft>
                      </a:pPr>
                      <a:r>
                        <a:rPr lang="en-GB" sz="1200">
                          <a:effectLst/>
                        </a:rPr>
                        <a:t>Satellite EIRP Density</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40 dBW/MHz</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10 dBW/MHz</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4 dBW/MHz</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7958311"/>
                  </a:ext>
                </a:extLst>
              </a:tr>
              <a:tr h="126490">
                <a:tc>
                  <a:txBody>
                    <a:bodyPr/>
                    <a:lstStyle/>
                    <a:p>
                      <a:pPr marL="0" marR="0" algn="ctr">
                        <a:spcBef>
                          <a:spcPts val="0"/>
                        </a:spcBef>
                        <a:spcAft>
                          <a:spcPts val="0"/>
                        </a:spcAft>
                      </a:pPr>
                      <a:r>
                        <a:rPr lang="en-GB" sz="1200">
                          <a:effectLst/>
                        </a:rPr>
                        <a:t>Satellite Tx Max Gain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58.5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38.5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38.5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2727011"/>
                  </a:ext>
                </a:extLst>
              </a:tr>
              <a:tr h="126490">
                <a:tc>
                  <a:txBody>
                    <a:bodyPr/>
                    <a:lstStyle/>
                    <a:p>
                      <a:pPr marL="0" marR="0" algn="ctr">
                        <a:spcBef>
                          <a:spcPts val="0"/>
                        </a:spcBef>
                        <a:spcAft>
                          <a:spcPts val="0"/>
                        </a:spcAft>
                      </a:pPr>
                      <a:r>
                        <a:rPr lang="en-GB" sz="1200">
                          <a:effectLst/>
                        </a:rPr>
                        <a:t>3db Beamwidth</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0.1765 deg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1.7647 deg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1.7647 deg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479790"/>
                  </a:ext>
                </a:extLst>
              </a:tr>
              <a:tr h="126490">
                <a:tc>
                  <a:txBody>
                    <a:bodyPr/>
                    <a:lstStyle/>
                    <a:p>
                      <a:pPr marL="0" marR="0" algn="ctr">
                        <a:spcBef>
                          <a:spcPts val="0"/>
                        </a:spcBef>
                        <a:spcAft>
                          <a:spcPts val="0"/>
                        </a:spcAft>
                      </a:pPr>
                      <a:r>
                        <a:rPr lang="en-GB" sz="1200">
                          <a:effectLst/>
                        </a:rPr>
                        <a:t>Satellite Beam Diameter</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110 km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40 km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20 km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1285660"/>
                  </a:ext>
                </a:extLst>
              </a:tr>
              <a:tr h="126490">
                <a:tc gridSpan="5">
                  <a:txBody>
                    <a:bodyPr/>
                    <a:lstStyle/>
                    <a:p>
                      <a:pPr marL="0" marR="0" algn="ctr">
                        <a:spcBef>
                          <a:spcPts val="0"/>
                        </a:spcBef>
                        <a:spcAft>
                          <a:spcPts val="0"/>
                        </a:spcAft>
                      </a:pPr>
                      <a:r>
                        <a:rPr lang="en-GB" sz="1200">
                          <a:effectLst/>
                        </a:rPr>
                        <a:t>Payload Characteristics For UL Transmissions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80315767"/>
                  </a:ext>
                </a:extLst>
              </a:tr>
              <a:tr h="126490">
                <a:tc>
                  <a:txBody>
                    <a:bodyPr/>
                    <a:lstStyle/>
                    <a:p>
                      <a:pPr marL="0" marR="0" algn="ctr">
                        <a:spcBef>
                          <a:spcPts val="0"/>
                        </a:spcBef>
                        <a:spcAft>
                          <a:spcPts val="0"/>
                        </a:spcAft>
                      </a:pPr>
                      <a:r>
                        <a:rPr lang="en-GB" sz="1200">
                          <a:effectLst/>
                        </a:rPr>
                        <a:t>Equivalent Satellite Antenna Aperture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3">
                  <a:txBody>
                    <a:bodyPr/>
                    <a:lstStyle/>
                    <a:p>
                      <a:pPr marL="0" marR="0" algn="ctr">
                        <a:spcBef>
                          <a:spcPts val="0"/>
                        </a:spcBef>
                        <a:spcAft>
                          <a:spcPts val="0"/>
                        </a:spcAft>
                      </a:pPr>
                      <a:r>
                        <a:rPr lang="en-GB" sz="1200">
                          <a:effectLst/>
                        </a:rPr>
                        <a:t>S-band </a:t>
                      </a:r>
                      <a:endParaRPr lang="en-US" sz="1200">
                        <a:effectLst/>
                      </a:endParaRPr>
                    </a:p>
                    <a:p>
                      <a:pPr marL="0" marR="0" algn="ctr">
                        <a:spcBef>
                          <a:spcPts val="0"/>
                        </a:spcBef>
                        <a:spcAft>
                          <a:spcPts val="0"/>
                        </a:spcAft>
                      </a:pPr>
                      <a:r>
                        <a:rPr lang="en-GB" sz="1200">
                          <a:effectLst/>
                        </a:rPr>
                        <a:t>(i.e. 2 GHz)</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22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2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2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9987255"/>
                  </a:ext>
                </a:extLst>
              </a:tr>
              <a:tr h="126490">
                <a:tc>
                  <a:txBody>
                    <a:bodyPr/>
                    <a:lstStyle/>
                    <a:p>
                      <a:pPr marL="0" marR="0" algn="ctr">
                        <a:spcBef>
                          <a:spcPts val="0"/>
                        </a:spcBef>
                        <a:spcAft>
                          <a:spcPts val="0"/>
                        </a:spcAft>
                      </a:pPr>
                      <a:r>
                        <a:rPr lang="en-GB" sz="1200">
                          <a:effectLst/>
                        </a:rPr>
                        <a:t>G/T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19 dB K</a:t>
                      </a:r>
                      <a:r>
                        <a:rPr lang="en-GB" sz="1200" baseline="300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1.1 dB K</a:t>
                      </a:r>
                      <a:r>
                        <a:rPr lang="en-GB" sz="1200" baseline="300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1.1 dB K</a:t>
                      </a:r>
                      <a:r>
                        <a:rPr lang="en-GB" sz="1200" baseline="300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1380320"/>
                  </a:ext>
                </a:extLst>
              </a:tr>
              <a:tr h="126490">
                <a:tc>
                  <a:txBody>
                    <a:bodyPr/>
                    <a:lstStyle/>
                    <a:p>
                      <a:pPr marL="0" marR="0" algn="ctr">
                        <a:spcBef>
                          <a:spcPts val="0"/>
                        </a:spcBef>
                        <a:spcAft>
                          <a:spcPts val="0"/>
                        </a:spcAft>
                      </a:pPr>
                      <a:r>
                        <a:rPr lang="en-GB" sz="1200">
                          <a:effectLst/>
                        </a:rPr>
                        <a:t>Satellite Rx Max Gain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51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30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30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820684"/>
                  </a:ext>
                </a:extLst>
              </a:tr>
              <a:tr h="126490">
                <a:tc>
                  <a:txBody>
                    <a:bodyPr/>
                    <a:lstStyle/>
                    <a:p>
                      <a:pPr marL="0" marR="0" algn="ctr">
                        <a:spcBef>
                          <a:spcPts val="0"/>
                        </a:spcBef>
                        <a:spcAft>
                          <a:spcPts val="0"/>
                        </a:spcAft>
                      </a:pPr>
                      <a:r>
                        <a:rPr lang="en-GB" sz="1200">
                          <a:effectLst/>
                        </a:rPr>
                        <a:t>Equivalent Satellite Antenna Aperture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3">
                  <a:txBody>
                    <a:bodyPr/>
                    <a:lstStyle/>
                    <a:p>
                      <a:pPr marL="0" marR="0" algn="ctr">
                        <a:spcBef>
                          <a:spcPts val="0"/>
                        </a:spcBef>
                        <a:spcAft>
                          <a:spcPts val="0"/>
                        </a:spcAft>
                      </a:pPr>
                      <a:r>
                        <a:rPr lang="en-GB" sz="1200">
                          <a:effectLst/>
                        </a:rPr>
                        <a:t>Ka-band (i.e. 30 GHz for UL)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3.33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0.33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0.33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776493"/>
                  </a:ext>
                </a:extLst>
              </a:tr>
              <a:tr h="126490">
                <a:tc>
                  <a:txBody>
                    <a:bodyPr/>
                    <a:lstStyle/>
                    <a:p>
                      <a:pPr marL="0" marR="0" algn="ctr">
                        <a:spcBef>
                          <a:spcPts val="0"/>
                        </a:spcBef>
                        <a:spcAft>
                          <a:spcPts val="0"/>
                        </a:spcAft>
                      </a:pPr>
                      <a:r>
                        <a:rPr lang="en-GB" sz="1200">
                          <a:effectLst/>
                        </a:rPr>
                        <a:t>G/T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28 dB K</a:t>
                      </a:r>
                      <a:r>
                        <a:rPr lang="en-GB" sz="1200" baseline="300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13 dB K</a:t>
                      </a:r>
                      <a:r>
                        <a:rPr lang="en-GB" sz="1200" baseline="300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13 dB K</a:t>
                      </a:r>
                      <a:r>
                        <a:rPr lang="en-GB" sz="1200" baseline="30000">
                          <a:effectLs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2500612"/>
                  </a:ext>
                </a:extLst>
              </a:tr>
              <a:tr h="126490">
                <a:tc>
                  <a:txBody>
                    <a:bodyPr/>
                    <a:lstStyle/>
                    <a:p>
                      <a:pPr marL="0" marR="0" algn="ctr">
                        <a:spcBef>
                          <a:spcPts val="0"/>
                        </a:spcBef>
                        <a:spcAft>
                          <a:spcPts val="0"/>
                        </a:spcAft>
                      </a:pPr>
                      <a:r>
                        <a:rPr lang="en-GB" sz="1200">
                          <a:effectLst/>
                        </a:rPr>
                        <a:t>Satellite Rx Max Gain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tc>
                  <a:txBody>
                    <a:bodyPr/>
                    <a:lstStyle/>
                    <a:p>
                      <a:pPr marL="0" marR="0" algn="ctr">
                        <a:spcBef>
                          <a:spcPts val="0"/>
                        </a:spcBef>
                        <a:spcAft>
                          <a:spcPts val="0"/>
                        </a:spcAft>
                      </a:pPr>
                      <a:r>
                        <a:rPr lang="en-GB" sz="1200">
                          <a:effectLst/>
                        </a:rPr>
                        <a:t>58.5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38.5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1200">
                          <a:effectLst/>
                        </a:rPr>
                        <a:t>38.5 dBi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0018878"/>
                  </a:ext>
                </a:extLst>
              </a:tr>
            </a:tbl>
          </a:graphicData>
        </a:graphic>
      </p:graphicFrame>
      <p:graphicFrame>
        <p:nvGraphicFramePr>
          <p:cNvPr id="15" name="Table 14">
            <a:extLst>
              <a:ext uri="{FF2B5EF4-FFF2-40B4-BE49-F238E27FC236}">
                <a16:creationId xmlns:a16="http://schemas.microsoft.com/office/drawing/2014/main" id="{229CCBFD-43C5-6C5D-BB22-19209E1BA272}"/>
              </a:ext>
            </a:extLst>
          </p:cNvPr>
          <p:cNvGraphicFramePr>
            <a:graphicFrameLocks noGrp="1"/>
          </p:cNvGraphicFramePr>
          <p:nvPr>
            <p:extLst>
              <p:ext uri="{D42A27DB-BD31-4B8C-83A1-F6EECF244321}">
                <p14:modId xmlns:p14="http://schemas.microsoft.com/office/powerpoint/2010/main" val="3233458218"/>
              </p:ext>
            </p:extLst>
          </p:nvPr>
        </p:nvGraphicFramePr>
        <p:xfrm>
          <a:off x="506185" y="1408176"/>
          <a:ext cx="4318907" cy="4864608"/>
        </p:xfrm>
        <a:graphic>
          <a:graphicData uri="http://schemas.openxmlformats.org/drawingml/2006/table">
            <a:tbl>
              <a:tblPr firstRow="1" firstCol="1" bandRow="1">
                <a:tableStyleId>{5C22544A-7EE6-4342-B048-85BDC9FD1C3A}</a:tableStyleId>
              </a:tblPr>
              <a:tblGrid>
                <a:gridCol w="1460417">
                  <a:extLst>
                    <a:ext uri="{9D8B030D-6E8A-4147-A177-3AD203B41FA5}">
                      <a16:colId xmlns:a16="http://schemas.microsoft.com/office/drawing/2014/main" val="1343030318"/>
                    </a:ext>
                  </a:extLst>
                </a:gridCol>
                <a:gridCol w="2858490">
                  <a:extLst>
                    <a:ext uri="{9D8B030D-6E8A-4147-A177-3AD203B41FA5}">
                      <a16:colId xmlns:a16="http://schemas.microsoft.com/office/drawing/2014/main" val="2707158688"/>
                    </a:ext>
                  </a:extLst>
                </a:gridCol>
              </a:tblGrid>
              <a:tr h="69445">
                <a:tc>
                  <a:txBody>
                    <a:bodyPr/>
                    <a:lstStyle/>
                    <a:p>
                      <a:pPr marL="0" marR="0" algn="ctr">
                        <a:spcBef>
                          <a:spcPts val="0"/>
                        </a:spcBef>
                        <a:spcAft>
                          <a:spcPts val="0"/>
                        </a:spcAft>
                      </a:pPr>
                      <a:r>
                        <a:rPr lang="en-GB" sz="1200" b="0">
                          <a:solidFill>
                            <a:schemeClr val="tx1"/>
                          </a:solidFill>
                          <a:effectLst/>
                          <a:latin typeface="+mj-lt"/>
                        </a:rPr>
                        <a:t>Parameters</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ea typeface="Times New Roman" panose="02020603050405020304" pitchFamily="18" charset="0"/>
                          <a:cs typeface="Times New Roman" panose="02020603050405020304" pitchFamily="18" charset="0"/>
                        </a:rPr>
                        <a:t>Values</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2054640797"/>
                  </a:ext>
                </a:extLst>
              </a:tr>
              <a:tr h="138891">
                <a:tc>
                  <a:txBody>
                    <a:bodyPr/>
                    <a:lstStyle/>
                    <a:p>
                      <a:pPr marL="0" marR="0" algn="ctr">
                        <a:spcBef>
                          <a:spcPts val="0"/>
                        </a:spcBef>
                        <a:spcAft>
                          <a:spcPts val="0"/>
                        </a:spcAft>
                      </a:pPr>
                      <a:r>
                        <a:rPr lang="en-GB" sz="1200" b="0">
                          <a:solidFill>
                            <a:schemeClr val="tx1"/>
                          </a:solidFill>
                          <a:effectLst/>
                          <a:latin typeface="+mj-lt"/>
                        </a:rPr>
                        <a:t>Carrier Frequency</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rPr>
                        <a:t>2 GHz for DL and UL (S-band)</a:t>
                      </a:r>
                      <a:endParaRPr lang="en-US" sz="1200" b="0">
                        <a:solidFill>
                          <a:schemeClr val="tx1"/>
                        </a:solidFill>
                        <a:effectLst/>
                        <a:latin typeface="+mj-lt"/>
                      </a:endParaRPr>
                    </a:p>
                  </a:txBody>
                  <a:tcPr marL="9144" marR="9144" marT="9144" marB="9144" anchor="ctr"/>
                </a:tc>
                <a:extLst>
                  <a:ext uri="{0D108BD9-81ED-4DB2-BD59-A6C34878D82A}">
                    <a16:rowId xmlns:a16="http://schemas.microsoft.com/office/drawing/2014/main" val="3428734259"/>
                  </a:ext>
                </a:extLst>
              </a:tr>
              <a:tr h="69445">
                <a:tc>
                  <a:txBody>
                    <a:bodyPr/>
                    <a:lstStyle/>
                    <a:p>
                      <a:pPr marL="0" marR="0" algn="ctr">
                        <a:spcBef>
                          <a:spcPts val="0"/>
                        </a:spcBef>
                        <a:spcAft>
                          <a:spcPts val="0"/>
                        </a:spcAft>
                      </a:pPr>
                      <a:r>
                        <a:rPr lang="en-GB" sz="1200" b="0">
                          <a:solidFill>
                            <a:schemeClr val="tx1"/>
                          </a:solidFill>
                          <a:effectLst/>
                          <a:latin typeface="+mj-lt"/>
                        </a:rPr>
                        <a:t>System Bandwidth</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rPr>
                        <a:t>30 MHz (S-band), 400 MHz (Ka-band)</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46541292"/>
                  </a:ext>
                </a:extLst>
              </a:tr>
              <a:tr h="347227">
                <a:tc>
                  <a:txBody>
                    <a:bodyPr/>
                    <a:lstStyle/>
                    <a:p>
                      <a:pPr marL="0" marR="0" algn="ctr">
                        <a:spcBef>
                          <a:spcPts val="0"/>
                        </a:spcBef>
                        <a:spcAft>
                          <a:spcPts val="0"/>
                        </a:spcAft>
                      </a:pPr>
                      <a:r>
                        <a:rPr lang="en-GB" sz="1200" b="0">
                          <a:solidFill>
                            <a:schemeClr val="tx1"/>
                          </a:solidFill>
                          <a:effectLst/>
                          <a:latin typeface="+mj-lt"/>
                        </a:rPr>
                        <a:t>Channel Bandwidth</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US" sz="1200" b="0">
                          <a:solidFill>
                            <a:schemeClr val="tx1"/>
                          </a:solidFill>
                          <a:effectLst/>
                          <a:latin typeface="+mj-lt"/>
                        </a:rPr>
                        <a:t>Downlink: 180 kHz</a:t>
                      </a:r>
                    </a:p>
                    <a:p>
                      <a:pPr marL="0" marR="0" algn="ctr">
                        <a:spcBef>
                          <a:spcPts val="0"/>
                        </a:spcBef>
                        <a:spcAft>
                          <a:spcPts val="0"/>
                        </a:spcAft>
                      </a:pPr>
                      <a:r>
                        <a:rPr lang="en-US" sz="1200" b="0">
                          <a:solidFill>
                            <a:schemeClr val="tx1"/>
                          </a:solidFill>
                          <a:effectLst/>
                          <a:latin typeface="+mj-lt"/>
                        </a:rPr>
                        <a:t>Uplink: 3.75, 15, 45, 90, or 180 kHz</a:t>
                      </a:r>
                    </a:p>
                  </a:txBody>
                  <a:tcPr marL="9144" marR="9144" marT="9144" marB="9144" anchor="ctr"/>
                </a:tc>
                <a:extLst>
                  <a:ext uri="{0D108BD9-81ED-4DB2-BD59-A6C34878D82A}">
                    <a16:rowId xmlns:a16="http://schemas.microsoft.com/office/drawing/2014/main" val="336665740"/>
                  </a:ext>
                </a:extLst>
              </a:tr>
              <a:tr h="69445">
                <a:tc>
                  <a:txBody>
                    <a:bodyPr/>
                    <a:lstStyle/>
                    <a:p>
                      <a:pPr marL="0" marR="0" algn="ctr">
                        <a:spcBef>
                          <a:spcPts val="0"/>
                        </a:spcBef>
                        <a:spcAft>
                          <a:spcPts val="0"/>
                        </a:spcAft>
                      </a:pPr>
                      <a:r>
                        <a:rPr lang="en-GB" sz="1200" b="0">
                          <a:solidFill>
                            <a:schemeClr val="tx1"/>
                          </a:solidFill>
                          <a:effectLst/>
                          <a:latin typeface="+mj-lt"/>
                        </a:rPr>
                        <a:t>Satellite Altitude</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rPr>
                        <a:t>35786 km (GEO)</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252167945"/>
                  </a:ext>
                </a:extLst>
              </a:tr>
              <a:tr h="69445">
                <a:tc>
                  <a:txBody>
                    <a:bodyPr/>
                    <a:lstStyle/>
                    <a:p>
                      <a:pPr marL="0" marR="0" algn="ctr">
                        <a:spcBef>
                          <a:spcPts val="0"/>
                        </a:spcBef>
                        <a:spcAft>
                          <a:spcPts val="0"/>
                        </a:spcAft>
                      </a:pPr>
                      <a:r>
                        <a:rPr lang="en-GB" sz="1200" b="0">
                          <a:solidFill>
                            <a:schemeClr val="tx1"/>
                          </a:solidFill>
                          <a:effectLst/>
                          <a:latin typeface="+mj-lt"/>
                        </a:rPr>
                        <a:t>Target Elevation Angle</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rPr>
                        <a:t>10.95</a:t>
                      </a:r>
                      <a:r>
                        <a:rPr lang="en-GB" sz="1200" b="0">
                          <a:solidFill>
                            <a:schemeClr val="tx1"/>
                          </a:solidFill>
                          <a:effectLst/>
                          <a:latin typeface="+mj-lt"/>
                          <a:sym typeface="Symbol" panose="05050102010706020507" pitchFamily="18" charset="2"/>
                        </a:rPr>
                        <a:t></a:t>
                      </a:r>
                      <a:r>
                        <a:rPr lang="en-GB" sz="1200" b="0">
                          <a:solidFill>
                            <a:schemeClr val="tx1"/>
                          </a:solidFill>
                          <a:effectLst/>
                          <a:latin typeface="+mj-lt"/>
                        </a:rPr>
                        <a:t>, 20°</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2205519037"/>
                  </a:ext>
                </a:extLst>
              </a:tr>
              <a:tr h="69445">
                <a:tc>
                  <a:txBody>
                    <a:bodyPr/>
                    <a:lstStyle/>
                    <a:p>
                      <a:pPr marL="0" marR="0" algn="ctr">
                        <a:spcBef>
                          <a:spcPts val="0"/>
                        </a:spcBef>
                        <a:spcAft>
                          <a:spcPts val="0"/>
                        </a:spcAft>
                      </a:pPr>
                      <a:r>
                        <a:rPr lang="en-GB" sz="1200" b="0">
                          <a:solidFill>
                            <a:schemeClr val="tx1"/>
                          </a:solidFill>
                          <a:effectLst/>
                          <a:latin typeface="+mj-lt"/>
                        </a:rPr>
                        <a:t>Atmospheric Loss</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ea typeface="Times New Roman" panose="02020603050405020304" pitchFamily="18" charset="0"/>
                          <a:cs typeface="Times New Roman" panose="02020603050405020304" pitchFamily="18" charset="0"/>
                        </a:rPr>
                        <a:t>0.2 dB</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117656613"/>
                  </a:ext>
                </a:extLst>
              </a:tr>
              <a:tr h="69445">
                <a:tc>
                  <a:txBody>
                    <a:bodyPr/>
                    <a:lstStyle/>
                    <a:p>
                      <a:pPr marL="0" marR="0" algn="ctr">
                        <a:spcBef>
                          <a:spcPts val="0"/>
                        </a:spcBef>
                        <a:spcAft>
                          <a:spcPts val="0"/>
                        </a:spcAft>
                      </a:pPr>
                      <a:r>
                        <a:rPr lang="en-GB" sz="1200" b="0">
                          <a:solidFill>
                            <a:schemeClr val="tx1"/>
                          </a:solidFill>
                          <a:effectLst/>
                          <a:latin typeface="+mj-lt"/>
                        </a:rPr>
                        <a:t>Shadowing Margin</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rPr>
                        <a:t>3 dB</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1484123805"/>
                  </a:ext>
                </a:extLst>
              </a:tr>
              <a:tr h="208336">
                <a:tc>
                  <a:txBody>
                    <a:bodyPr/>
                    <a:lstStyle/>
                    <a:p>
                      <a:pPr marL="0" marR="0" algn="ctr">
                        <a:spcBef>
                          <a:spcPts val="0"/>
                        </a:spcBef>
                        <a:spcAft>
                          <a:spcPts val="0"/>
                        </a:spcAft>
                      </a:pPr>
                      <a:r>
                        <a:rPr lang="en-GB" sz="1200" b="0">
                          <a:solidFill>
                            <a:schemeClr val="tx1"/>
                          </a:solidFill>
                          <a:effectLst/>
                          <a:latin typeface="+mj-lt"/>
                        </a:rPr>
                        <a:t>Scintillation Loss</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rPr>
                        <a:t>Ionospheric loss: = 2.2 dB</a:t>
                      </a:r>
                    </a:p>
                    <a:p>
                      <a:pPr marL="0" marR="0" algn="ctr">
                        <a:spcBef>
                          <a:spcPts val="0"/>
                        </a:spcBef>
                        <a:spcAft>
                          <a:spcPts val="0"/>
                        </a:spcAft>
                      </a:pPr>
                      <a:r>
                        <a:rPr lang="en-GB" sz="1200" b="0">
                          <a:solidFill>
                            <a:schemeClr val="tx1"/>
                          </a:solidFill>
                          <a:effectLst/>
                          <a:latin typeface="+mj-lt"/>
                        </a:rPr>
                        <a:t>Tropospheric loss: ITU-R P618</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1340477570"/>
                  </a:ext>
                </a:extLst>
              </a:tr>
              <a:tr h="69445">
                <a:tc>
                  <a:txBody>
                    <a:bodyPr/>
                    <a:lstStyle/>
                    <a:p>
                      <a:pPr marL="0" marR="0" algn="ctr">
                        <a:spcBef>
                          <a:spcPts val="0"/>
                        </a:spcBef>
                        <a:spcAft>
                          <a:spcPts val="0"/>
                        </a:spcAft>
                      </a:pPr>
                      <a:r>
                        <a:rPr lang="en-GB" sz="1200" b="0">
                          <a:solidFill>
                            <a:schemeClr val="tx1"/>
                          </a:solidFill>
                          <a:effectLst/>
                          <a:latin typeface="+mj-lt"/>
                        </a:rPr>
                        <a:t>Additional Loss</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rPr>
                        <a:t>0 dB</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521744137"/>
                  </a:ext>
                </a:extLst>
              </a:tr>
              <a:tr h="69445">
                <a:tc>
                  <a:txBody>
                    <a:bodyPr/>
                    <a:lstStyle/>
                    <a:p>
                      <a:pPr marL="0" marR="0" algn="ctr">
                        <a:spcBef>
                          <a:spcPts val="0"/>
                        </a:spcBef>
                        <a:spcAft>
                          <a:spcPts val="0"/>
                        </a:spcAft>
                      </a:pPr>
                      <a:r>
                        <a:rPr lang="en-GB" sz="1200" b="0">
                          <a:solidFill>
                            <a:schemeClr val="tx1"/>
                          </a:solidFill>
                          <a:effectLst/>
                          <a:latin typeface="+mj-lt"/>
                        </a:rPr>
                        <a:t>Frequency Reuse Factor</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rPr>
                        <a:t>1, 2, 3</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35866322"/>
                  </a:ext>
                </a:extLst>
              </a:tr>
              <a:tr h="69445">
                <a:tc>
                  <a:txBody>
                    <a:bodyPr/>
                    <a:lstStyle/>
                    <a:p>
                      <a:pPr marL="0" marR="0" algn="ctr">
                        <a:spcBef>
                          <a:spcPts val="0"/>
                        </a:spcBef>
                        <a:spcAft>
                          <a:spcPts val="0"/>
                        </a:spcAft>
                      </a:pPr>
                      <a:r>
                        <a:rPr lang="en-GB" sz="1200" b="0">
                          <a:solidFill>
                            <a:schemeClr val="tx1"/>
                          </a:solidFill>
                          <a:effectLst/>
                          <a:latin typeface="+mj-lt"/>
                        </a:rPr>
                        <a:t>Satellite Antenna Polarization</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rPr>
                        <a:t>Circular polarization</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3940098125"/>
                  </a:ext>
                </a:extLst>
              </a:tr>
              <a:tr h="138891">
                <a:tc>
                  <a:txBody>
                    <a:bodyPr/>
                    <a:lstStyle/>
                    <a:p>
                      <a:pPr marL="0" marR="0" algn="ctr">
                        <a:spcBef>
                          <a:spcPts val="0"/>
                        </a:spcBef>
                        <a:spcAft>
                          <a:spcPts val="0"/>
                        </a:spcAft>
                      </a:pPr>
                      <a:r>
                        <a:rPr lang="en-GB" sz="1200" b="0">
                          <a:solidFill>
                            <a:schemeClr val="tx1"/>
                          </a:solidFill>
                          <a:effectLst/>
                          <a:latin typeface="+mj-lt"/>
                        </a:rPr>
                        <a:t>Terminal Type</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GB" sz="1200" b="0">
                          <a:solidFill>
                            <a:schemeClr val="tx1"/>
                          </a:solidFill>
                          <a:effectLst/>
                          <a:latin typeface="+mj-lt"/>
                        </a:rPr>
                        <a:t>Ka-band: VSAT</a:t>
                      </a:r>
                      <a:endParaRPr lang="en-US" sz="1200" b="0">
                        <a:solidFill>
                          <a:schemeClr val="tx1"/>
                        </a:solidFill>
                        <a:effectLst/>
                        <a:latin typeface="+mj-lt"/>
                      </a:endParaRPr>
                    </a:p>
                    <a:p>
                      <a:pPr marL="0" marR="0" algn="ctr">
                        <a:spcBef>
                          <a:spcPts val="0"/>
                        </a:spcBef>
                        <a:spcAft>
                          <a:spcPts val="0"/>
                        </a:spcAft>
                      </a:pPr>
                      <a:r>
                        <a:rPr lang="en-GB" sz="1200" b="0">
                          <a:solidFill>
                            <a:schemeClr val="tx1"/>
                          </a:solidFill>
                          <a:effectLst/>
                          <a:latin typeface="+mj-lt"/>
                        </a:rPr>
                        <a:t>S band: (M, N, P) = (1,1,2)</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1517464074"/>
                  </a:ext>
                </a:extLst>
              </a:tr>
              <a:tr h="69445">
                <a:tc>
                  <a:txBody>
                    <a:bodyPr/>
                    <a:lstStyle/>
                    <a:p>
                      <a:pPr marL="0" marR="0" algn="ctr">
                        <a:spcBef>
                          <a:spcPts val="0"/>
                        </a:spcBef>
                        <a:spcAft>
                          <a:spcPts val="0"/>
                        </a:spcAft>
                      </a:pPr>
                      <a:r>
                        <a:rPr lang="en-GB" sz="1200" b="0">
                          <a:solidFill>
                            <a:schemeClr val="tx1"/>
                          </a:solidFill>
                          <a:effectLst/>
                          <a:latin typeface="+mj-lt"/>
                        </a:rPr>
                        <a:t>Free Space Path Loss</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extLst>
                  <a:ext uri="{0D108BD9-81ED-4DB2-BD59-A6C34878D82A}">
                    <a16:rowId xmlns:a16="http://schemas.microsoft.com/office/drawing/2014/main" val="516272303"/>
                  </a:ext>
                </a:extLst>
              </a:tr>
              <a:tr h="69445">
                <a:tc>
                  <a:txBody>
                    <a:bodyPr/>
                    <a:lstStyle/>
                    <a:p>
                      <a:pPr marL="0" marR="0" algn="ctr">
                        <a:spcBef>
                          <a:spcPts val="0"/>
                        </a:spcBef>
                        <a:spcAft>
                          <a:spcPts val="0"/>
                        </a:spcAft>
                      </a:pPr>
                      <a:r>
                        <a:rPr lang="en-GB" sz="1200" b="0">
                          <a:solidFill>
                            <a:schemeClr val="tx1"/>
                          </a:solidFill>
                          <a:effectLst/>
                          <a:latin typeface="+mj-lt"/>
                        </a:rPr>
                        <a:t>Terminal RF Parameters</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US" sz="1200" b="0">
                          <a:solidFill>
                            <a:schemeClr val="tx1"/>
                          </a:solidFill>
                          <a:effectLst/>
                          <a:latin typeface="+mj-lt"/>
                          <a:ea typeface="Times New Roman" panose="02020603050405020304" pitchFamily="18" charset="0"/>
                          <a:cs typeface="Times New Roman" panose="02020603050405020304" pitchFamily="18" charset="0"/>
                        </a:rPr>
                        <a:t>Tx Power = 23 dBm, Tx/Rx Antenna Gain = 0 dBi, Rx Noise Figure = 7 dB</a:t>
                      </a:r>
                    </a:p>
                    <a:p>
                      <a:pPr marL="0" marR="0" algn="ctr">
                        <a:spcBef>
                          <a:spcPts val="0"/>
                        </a:spcBef>
                        <a:spcAft>
                          <a:spcPts val="0"/>
                        </a:spcAft>
                      </a:pPr>
                      <a:r>
                        <a:rPr lang="en-US" sz="1200" b="0">
                          <a:solidFill>
                            <a:schemeClr val="tx1"/>
                          </a:solidFill>
                          <a:effectLst/>
                          <a:latin typeface="+mj-lt"/>
                          <a:ea typeface="Times New Roman" panose="02020603050405020304" pitchFamily="18" charset="0"/>
                          <a:cs typeface="Times New Roman" panose="02020603050405020304" pitchFamily="18" charset="0"/>
                        </a:rPr>
                        <a:t>Rx Antenna Temperature = 290</a:t>
                      </a:r>
                      <a:r>
                        <a:rPr lang="en-US" sz="1200" b="0" baseline="30000">
                          <a:solidFill>
                            <a:schemeClr val="tx1"/>
                          </a:solidFill>
                          <a:effectLst/>
                          <a:latin typeface="+mj-lt"/>
                          <a:ea typeface="Times New Roman" panose="02020603050405020304" pitchFamily="18" charset="0"/>
                          <a:cs typeface="Times New Roman" panose="02020603050405020304" pitchFamily="18" charset="0"/>
                        </a:rPr>
                        <a:t>o</a:t>
                      </a:r>
                      <a:r>
                        <a:rPr lang="en-US" sz="1200" b="0">
                          <a:solidFill>
                            <a:schemeClr val="tx1"/>
                          </a:solidFill>
                          <a:effectLst/>
                          <a:latin typeface="+mj-lt"/>
                          <a:ea typeface="Times New Roman" panose="02020603050405020304" pitchFamily="18" charset="0"/>
                          <a:cs typeface="Times New Roman" panose="02020603050405020304" pitchFamily="18" charset="0"/>
                        </a:rPr>
                        <a:t> K</a:t>
                      </a:r>
                    </a:p>
                  </a:txBody>
                  <a:tcPr marL="9144" marR="9144" marT="9144" marB="9144" anchor="ctr"/>
                </a:tc>
                <a:extLst>
                  <a:ext uri="{0D108BD9-81ED-4DB2-BD59-A6C34878D82A}">
                    <a16:rowId xmlns:a16="http://schemas.microsoft.com/office/drawing/2014/main" val="3062995571"/>
                  </a:ext>
                </a:extLst>
              </a:tr>
              <a:tr h="69445">
                <a:tc>
                  <a:txBody>
                    <a:bodyPr/>
                    <a:lstStyle/>
                    <a:p>
                      <a:pPr marL="0" marR="0" algn="ctr">
                        <a:spcBef>
                          <a:spcPts val="0"/>
                        </a:spcBef>
                        <a:spcAft>
                          <a:spcPts val="0"/>
                        </a:spcAft>
                      </a:pPr>
                      <a:r>
                        <a:rPr lang="en-GB" sz="1200" b="0">
                          <a:solidFill>
                            <a:schemeClr val="tx1"/>
                          </a:solidFill>
                          <a:effectLst/>
                          <a:latin typeface="+mj-lt"/>
                        </a:rPr>
                        <a:t>Polarization Loss</a:t>
                      </a:r>
                      <a:endParaRPr lang="en-US" sz="1200" b="0">
                        <a:solidFill>
                          <a:schemeClr val="tx1"/>
                        </a:solidFill>
                        <a:effectLst/>
                        <a:latin typeface="+mj-lt"/>
                        <a:ea typeface="Times New Roman" panose="02020603050405020304" pitchFamily="18" charset="0"/>
                        <a:cs typeface="Times New Roman" panose="02020603050405020304" pitchFamily="18" charset="0"/>
                      </a:endParaRPr>
                    </a:p>
                  </a:txBody>
                  <a:tcPr marL="9144" marR="9144" marT="9144" marB="9144" anchor="ctr"/>
                </a:tc>
                <a:tc>
                  <a:txBody>
                    <a:bodyPr/>
                    <a:lstStyle/>
                    <a:p>
                      <a:pPr marL="0" marR="0" algn="ctr">
                        <a:spcBef>
                          <a:spcPts val="0"/>
                        </a:spcBef>
                        <a:spcAft>
                          <a:spcPts val="0"/>
                        </a:spcAft>
                      </a:pPr>
                      <a:r>
                        <a:rPr lang="en-US" sz="1200" b="0">
                          <a:solidFill>
                            <a:schemeClr val="tx1"/>
                          </a:solidFill>
                          <a:effectLst/>
                          <a:latin typeface="+mj-lt"/>
                          <a:ea typeface="Times New Roman" panose="02020603050405020304" pitchFamily="18" charset="0"/>
                          <a:cs typeface="Times New Roman" panose="02020603050405020304" pitchFamily="18" charset="0"/>
                        </a:rPr>
                        <a:t>3 dB</a:t>
                      </a:r>
                    </a:p>
                  </a:txBody>
                  <a:tcPr marL="9144" marR="9144" marT="9144" marB="9144" anchor="ctr"/>
                </a:tc>
                <a:extLst>
                  <a:ext uri="{0D108BD9-81ED-4DB2-BD59-A6C34878D82A}">
                    <a16:rowId xmlns:a16="http://schemas.microsoft.com/office/drawing/2014/main" val="3019358968"/>
                  </a:ext>
                </a:extLst>
              </a:tr>
            </a:tbl>
          </a:graphicData>
        </a:graphic>
      </p:graphicFrame>
    </p:spTree>
    <p:extLst>
      <p:ext uri="{BB962C8B-B14F-4D97-AF65-F5344CB8AC3E}">
        <p14:creationId xmlns:p14="http://schemas.microsoft.com/office/powerpoint/2010/main" val="4122385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95A0-179F-D3A2-445F-F6D8C06D1F23}"/>
              </a:ext>
            </a:extLst>
          </p:cNvPr>
          <p:cNvSpPr>
            <a:spLocks noGrp="1"/>
          </p:cNvSpPr>
          <p:nvPr>
            <p:ph type="title"/>
          </p:nvPr>
        </p:nvSpPr>
        <p:spPr>
          <a:xfrm>
            <a:off x="685800" y="548640"/>
            <a:ext cx="10515600" cy="738664"/>
          </a:xfrm>
        </p:spPr>
        <p:txBody>
          <a:bodyPr/>
          <a:lstStyle/>
          <a:p>
            <a:r>
              <a:rPr lang="en-US"/>
              <a:t>NTN-IoT Link Budget Analysis</a:t>
            </a:r>
            <a:br>
              <a:rPr lang="en-US"/>
            </a:br>
            <a:r>
              <a:rPr lang="en-US" sz="2000"/>
              <a:t>Metrics</a:t>
            </a:r>
            <a:endParaRPr lang="en-US">
              <a:solidFill>
                <a:schemeClr val="tx1"/>
              </a:solidFill>
            </a:endParaRPr>
          </a:p>
        </p:txBody>
      </p:sp>
      <p:pic>
        <p:nvPicPr>
          <p:cNvPr id="6" name="Picture 5">
            <a:extLst>
              <a:ext uri="{FF2B5EF4-FFF2-40B4-BE49-F238E27FC236}">
                <a16:creationId xmlns:a16="http://schemas.microsoft.com/office/drawing/2014/main" id="{DFAD04D9-BA74-C150-E01D-CFD3D0CC2973}"/>
              </a:ext>
            </a:extLst>
          </p:cNvPr>
          <p:cNvPicPr>
            <a:picLocks noChangeAspect="1"/>
          </p:cNvPicPr>
          <p:nvPr/>
        </p:nvPicPr>
        <p:blipFill>
          <a:blip r:embed="rId2"/>
          <a:srcRect t="-772" r="26477" b="89465"/>
          <a:stretch/>
        </p:blipFill>
        <p:spPr>
          <a:xfrm>
            <a:off x="1917548" y="2509488"/>
            <a:ext cx="5473901" cy="548640"/>
          </a:xfrm>
          <a:prstGeom prst="rect">
            <a:avLst/>
          </a:prstGeom>
          <a:ln w="6350">
            <a:solidFill>
              <a:schemeClr val="bg2"/>
            </a:solidFill>
          </a:ln>
        </p:spPr>
      </p:pic>
      <p:pic>
        <p:nvPicPr>
          <p:cNvPr id="9" name="Picture 8">
            <a:extLst>
              <a:ext uri="{FF2B5EF4-FFF2-40B4-BE49-F238E27FC236}">
                <a16:creationId xmlns:a16="http://schemas.microsoft.com/office/drawing/2014/main" id="{C5281154-DECF-07D1-A790-2E206862FB86}"/>
              </a:ext>
            </a:extLst>
          </p:cNvPr>
          <p:cNvPicPr>
            <a:picLocks noChangeAspect="1"/>
          </p:cNvPicPr>
          <p:nvPr/>
        </p:nvPicPr>
        <p:blipFill>
          <a:blip r:embed="rId3"/>
          <a:stretch>
            <a:fillRect/>
          </a:stretch>
        </p:blipFill>
        <p:spPr>
          <a:xfrm>
            <a:off x="1917548" y="5018943"/>
            <a:ext cx="2022437" cy="548640"/>
          </a:xfrm>
          <a:prstGeom prst="rect">
            <a:avLst/>
          </a:prstGeom>
          <a:ln w="6350">
            <a:solidFill>
              <a:schemeClr val="bg2"/>
            </a:solidFill>
          </a:ln>
        </p:spPr>
      </p:pic>
      <p:pic>
        <p:nvPicPr>
          <p:cNvPr id="10" name="Picture 9">
            <a:extLst>
              <a:ext uri="{FF2B5EF4-FFF2-40B4-BE49-F238E27FC236}">
                <a16:creationId xmlns:a16="http://schemas.microsoft.com/office/drawing/2014/main" id="{7776D005-AFB2-3DDC-BB85-A8174DE47C12}"/>
              </a:ext>
            </a:extLst>
          </p:cNvPr>
          <p:cNvPicPr>
            <a:picLocks noChangeAspect="1"/>
          </p:cNvPicPr>
          <p:nvPr/>
        </p:nvPicPr>
        <p:blipFill rotWithShape="1">
          <a:blip r:embed="rId4"/>
          <a:srcRect l="39022" t="-1" r="49424" b="29423"/>
          <a:stretch/>
        </p:blipFill>
        <p:spPr>
          <a:xfrm>
            <a:off x="1917548" y="5855426"/>
            <a:ext cx="2023511" cy="548640"/>
          </a:xfrm>
          <a:prstGeom prst="rect">
            <a:avLst/>
          </a:prstGeom>
          <a:ln w="6350">
            <a:solidFill>
              <a:schemeClr val="bg2"/>
            </a:solidFill>
          </a:ln>
        </p:spPr>
      </p:pic>
      <p:pic>
        <p:nvPicPr>
          <p:cNvPr id="15" name="Picture 14">
            <a:extLst>
              <a:ext uri="{FF2B5EF4-FFF2-40B4-BE49-F238E27FC236}">
                <a16:creationId xmlns:a16="http://schemas.microsoft.com/office/drawing/2014/main" id="{67A5672C-7CC6-9632-E626-144F04A07FE2}"/>
              </a:ext>
            </a:extLst>
          </p:cNvPr>
          <p:cNvPicPr>
            <a:picLocks noChangeAspect="1"/>
          </p:cNvPicPr>
          <p:nvPr/>
        </p:nvPicPr>
        <p:blipFill>
          <a:blip r:embed="rId5"/>
          <a:srcRect r="28511" b="95225"/>
          <a:stretch/>
        </p:blipFill>
        <p:spPr>
          <a:xfrm>
            <a:off x="1917548" y="4182458"/>
            <a:ext cx="6760373" cy="548640"/>
          </a:xfrm>
          <a:prstGeom prst="rect">
            <a:avLst/>
          </a:prstGeom>
          <a:ln w="6350">
            <a:solidFill>
              <a:schemeClr val="bg2"/>
            </a:solidFill>
          </a:ln>
        </p:spPr>
      </p:pic>
      <p:sp>
        <p:nvSpPr>
          <p:cNvPr id="20" name="Rectangle 19">
            <a:extLst>
              <a:ext uri="{FF2B5EF4-FFF2-40B4-BE49-F238E27FC236}">
                <a16:creationId xmlns:a16="http://schemas.microsoft.com/office/drawing/2014/main" id="{4888EDD1-A64F-D329-9302-434961E80170}"/>
              </a:ext>
            </a:extLst>
          </p:cNvPr>
          <p:cNvSpPr/>
          <p:nvPr/>
        </p:nvSpPr>
        <p:spPr>
          <a:xfrm>
            <a:off x="1917548" y="2253463"/>
            <a:ext cx="3908802" cy="2242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Calculate Required CNR for the Selected MCS</a:t>
            </a:r>
          </a:p>
        </p:txBody>
      </p:sp>
      <p:pic>
        <p:nvPicPr>
          <p:cNvPr id="5" name="Picture 4">
            <a:extLst>
              <a:ext uri="{FF2B5EF4-FFF2-40B4-BE49-F238E27FC236}">
                <a16:creationId xmlns:a16="http://schemas.microsoft.com/office/drawing/2014/main" id="{5440C222-D6DD-1ECC-FF83-A88C8DBA635F}"/>
              </a:ext>
            </a:extLst>
          </p:cNvPr>
          <p:cNvPicPr>
            <a:picLocks noChangeAspect="1"/>
          </p:cNvPicPr>
          <p:nvPr/>
        </p:nvPicPr>
        <p:blipFill>
          <a:blip r:embed="rId2"/>
          <a:srcRect l="-1" t="40230" r="79886" b="48700"/>
          <a:stretch/>
        </p:blipFill>
        <p:spPr>
          <a:xfrm>
            <a:off x="1917548" y="1673003"/>
            <a:ext cx="1529493" cy="548640"/>
          </a:xfrm>
          <a:prstGeom prst="rect">
            <a:avLst/>
          </a:prstGeom>
          <a:ln w="6350">
            <a:solidFill>
              <a:schemeClr val="bg2"/>
            </a:solidFill>
          </a:ln>
        </p:spPr>
      </p:pic>
      <p:pic>
        <p:nvPicPr>
          <p:cNvPr id="25" name="Picture 24">
            <a:extLst>
              <a:ext uri="{FF2B5EF4-FFF2-40B4-BE49-F238E27FC236}">
                <a16:creationId xmlns:a16="http://schemas.microsoft.com/office/drawing/2014/main" id="{74A3CDAC-CA19-9B17-843F-630926B8C39E}"/>
              </a:ext>
            </a:extLst>
          </p:cNvPr>
          <p:cNvPicPr>
            <a:picLocks noChangeAspect="1"/>
          </p:cNvPicPr>
          <p:nvPr/>
        </p:nvPicPr>
        <p:blipFill>
          <a:blip r:embed="rId5"/>
          <a:srcRect t="48021" r="45849" b="45663"/>
          <a:stretch/>
        </p:blipFill>
        <p:spPr>
          <a:xfrm>
            <a:off x="1917548" y="3345973"/>
            <a:ext cx="3870247" cy="548640"/>
          </a:xfrm>
          <a:prstGeom prst="rect">
            <a:avLst/>
          </a:prstGeom>
          <a:ln w="6350">
            <a:solidFill>
              <a:schemeClr val="bg2"/>
            </a:solidFill>
          </a:ln>
        </p:spPr>
      </p:pic>
      <p:sp>
        <p:nvSpPr>
          <p:cNvPr id="26" name="Rectangle 25">
            <a:extLst>
              <a:ext uri="{FF2B5EF4-FFF2-40B4-BE49-F238E27FC236}">
                <a16:creationId xmlns:a16="http://schemas.microsoft.com/office/drawing/2014/main" id="{01157B41-9259-1888-2260-56F436F07755}"/>
              </a:ext>
            </a:extLst>
          </p:cNvPr>
          <p:cNvSpPr/>
          <p:nvPr/>
        </p:nvSpPr>
        <p:spPr>
          <a:xfrm>
            <a:off x="1917548" y="1416978"/>
            <a:ext cx="2806623" cy="2242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Calculate Effective Code Rate</a:t>
            </a:r>
          </a:p>
        </p:txBody>
      </p:sp>
      <p:sp>
        <p:nvSpPr>
          <p:cNvPr id="27" name="Rectangle 26">
            <a:extLst>
              <a:ext uri="{FF2B5EF4-FFF2-40B4-BE49-F238E27FC236}">
                <a16:creationId xmlns:a16="http://schemas.microsoft.com/office/drawing/2014/main" id="{63901172-0234-7CCB-970D-01F2C75EE7A2}"/>
              </a:ext>
            </a:extLst>
          </p:cNvPr>
          <p:cNvSpPr/>
          <p:nvPr/>
        </p:nvSpPr>
        <p:spPr>
          <a:xfrm>
            <a:off x="1917548" y="3089948"/>
            <a:ext cx="3908802" cy="2242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Calculate Receiver (GW,SAT,UE) Antenna G/T</a:t>
            </a:r>
          </a:p>
        </p:txBody>
      </p:sp>
      <p:sp>
        <p:nvSpPr>
          <p:cNvPr id="29" name="Rectangle 28">
            <a:extLst>
              <a:ext uri="{FF2B5EF4-FFF2-40B4-BE49-F238E27FC236}">
                <a16:creationId xmlns:a16="http://schemas.microsoft.com/office/drawing/2014/main" id="{3180BD0F-D319-F0EE-425B-C65907D613D9}"/>
              </a:ext>
            </a:extLst>
          </p:cNvPr>
          <p:cNvSpPr/>
          <p:nvPr/>
        </p:nvSpPr>
        <p:spPr>
          <a:xfrm>
            <a:off x="1917548" y="3926433"/>
            <a:ext cx="2295223" cy="2242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Calculate the Actual CNR</a:t>
            </a:r>
          </a:p>
        </p:txBody>
      </p:sp>
      <p:sp>
        <p:nvSpPr>
          <p:cNvPr id="30" name="Rectangle 29">
            <a:extLst>
              <a:ext uri="{FF2B5EF4-FFF2-40B4-BE49-F238E27FC236}">
                <a16:creationId xmlns:a16="http://schemas.microsoft.com/office/drawing/2014/main" id="{C0B58F4F-DB88-265A-C23D-C89BFFD20B04}"/>
              </a:ext>
            </a:extLst>
          </p:cNvPr>
          <p:cNvSpPr/>
          <p:nvPr/>
        </p:nvSpPr>
        <p:spPr>
          <a:xfrm>
            <a:off x="1917548" y="4762918"/>
            <a:ext cx="2022437" cy="2242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Calculate Link Margin</a:t>
            </a:r>
          </a:p>
        </p:txBody>
      </p:sp>
      <p:sp>
        <p:nvSpPr>
          <p:cNvPr id="31" name="Rectangle 30">
            <a:extLst>
              <a:ext uri="{FF2B5EF4-FFF2-40B4-BE49-F238E27FC236}">
                <a16:creationId xmlns:a16="http://schemas.microsoft.com/office/drawing/2014/main" id="{9DCE0F76-8833-0863-E2CD-131DDD554BF6}"/>
              </a:ext>
            </a:extLst>
          </p:cNvPr>
          <p:cNvSpPr/>
          <p:nvPr/>
        </p:nvSpPr>
        <p:spPr>
          <a:xfrm>
            <a:off x="1917548" y="5599403"/>
            <a:ext cx="5493179" cy="2242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Calculate the Number of Repetitions to Achieve the Required CNR</a:t>
            </a:r>
          </a:p>
        </p:txBody>
      </p:sp>
      <p:grpSp>
        <p:nvGrpSpPr>
          <p:cNvPr id="34" name="Group 33">
            <a:extLst>
              <a:ext uri="{FF2B5EF4-FFF2-40B4-BE49-F238E27FC236}">
                <a16:creationId xmlns:a16="http://schemas.microsoft.com/office/drawing/2014/main" id="{1EAFE459-B99B-6579-B8E8-E5977AE25BF8}"/>
              </a:ext>
            </a:extLst>
          </p:cNvPr>
          <p:cNvGrpSpPr/>
          <p:nvPr/>
        </p:nvGrpSpPr>
        <p:grpSpPr>
          <a:xfrm>
            <a:off x="9009555" y="1485175"/>
            <a:ext cx="2745035" cy="3887651"/>
            <a:chOff x="9009555" y="1485175"/>
            <a:chExt cx="2745035" cy="3887651"/>
          </a:xfrm>
        </p:grpSpPr>
        <p:pic>
          <p:nvPicPr>
            <p:cNvPr id="32" name="Picture 31">
              <a:extLst>
                <a:ext uri="{FF2B5EF4-FFF2-40B4-BE49-F238E27FC236}">
                  <a16:creationId xmlns:a16="http://schemas.microsoft.com/office/drawing/2014/main" id="{F098EE47-6BA4-DEDA-CBF3-31204F4D0FD5}"/>
                </a:ext>
              </a:extLst>
            </p:cNvPr>
            <p:cNvPicPr>
              <a:picLocks noChangeAspect="1"/>
            </p:cNvPicPr>
            <p:nvPr/>
          </p:nvPicPr>
          <p:blipFill>
            <a:blip r:embed="rId6">
              <a:lum contrast="20000"/>
            </a:blip>
            <a:srcRect l="4686" r="2885"/>
            <a:stretch/>
          </p:blipFill>
          <p:spPr>
            <a:xfrm>
              <a:off x="9009555" y="1485175"/>
              <a:ext cx="2745035" cy="3887651"/>
            </a:xfrm>
            <a:prstGeom prst="rect">
              <a:avLst/>
            </a:prstGeom>
            <a:ln>
              <a:solidFill>
                <a:schemeClr val="tx1"/>
              </a:solidFill>
            </a:ln>
          </p:spPr>
        </p:pic>
        <p:sp>
          <p:nvSpPr>
            <p:cNvPr id="33" name="Rectangle 32">
              <a:extLst>
                <a:ext uri="{FF2B5EF4-FFF2-40B4-BE49-F238E27FC236}">
                  <a16:creationId xmlns:a16="http://schemas.microsoft.com/office/drawing/2014/main" id="{D192F1C6-7158-E892-DBA5-D8F7EB74B10F}"/>
                </a:ext>
              </a:extLst>
            </p:cNvPr>
            <p:cNvSpPr/>
            <p:nvPr/>
          </p:nvSpPr>
          <p:spPr>
            <a:xfrm>
              <a:off x="10432325" y="4038535"/>
              <a:ext cx="1287975" cy="60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800049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3B1BB-061E-5597-012D-311B12DF410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5F3B519-2CF9-E185-62DD-1361AF91DE7F}"/>
              </a:ext>
            </a:extLst>
          </p:cNvPr>
          <p:cNvSpPr>
            <a:spLocks noGrp="1"/>
          </p:cNvSpPr>
          <p:nvPr>
            <p:ph type="body" sz="quarter" idx="32"/>
          </p:nvPr>
        </p:nvSpPr>
        <p:spPr>
          <a:xfrm>
            <a:off x="685800" y="2243459"/>
            <a:ext cx="5371936" cy="3823512"/>
          </a:xfrm>
        </p:spPr>
        <p:txBody>
          <a:bodyPr lIns="0" tIns="0" rIns="0" bIns="0" anchor="t">
            <a:normAutofit fontScale="85000" lnSpcReduction="20000"/>
          </a:bodyPr>
          <a:lstStyle/>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Overview of NTN and use cases</a:t>
            </a:r>
            <a:endParaRPr lang="en-US" dirty="0"/>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5G/6G NTN technologies and vendor/operator challenges</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3GPP NTN roadmap and 6G NTN outlook</a:t>
            </a:r>
            <a:endParaRPr lang="en-US" sz="2000" b="0">
              <a:solidFill>
                <a:schemeClr val="bg1">
                  <a:lumMod val="85000"/>
                </a:schemeClr>
              </a:solidFill>
              <a:latin typeface="+mn-lt"/>
            </a:endParaRPr>
          </a:p>
          <a:p>
            <a:pPr marL="342900" indent="-342900">
              <a:lnSpc>
                <a:spcPct val="120000"/>
              </a:lnSpc>
              <a:buFont typeface="Arial" panose="05000000000000000000" pitchFamily="2" charset="2"/>
              <a:buChar char="•"/>
            </a:pPr>
            <a:r>
              <a:rPr lang="en-US" sz="2000" b="0" dirty="0">
                <a:solidFill>
                  <a:schemeClr val="bg1">
                    <a:lumMod val="85000"/>
                  </a:schemeClr>
                </a:solidFill>
                <a:latin typeface="+mn-lt"/>
                <a:cs typeface="Arial"/>
              </a:rPr>
              <a:t> </a:t>
            </a:r>
            <a:r>
              <a:rPr lang="en-US" sz="2400" b="0" dirty="0">
                <a:solidFill>
                  <a:schemeClr val="bg1">
                    <a:lumMod val="85000"/>
                  </a:schemeClr>
                </a:solidFill>
                <a:latin typeface="+mn-lt"/>
                <a:cs typeface="Arial"/>
              </a:rPr>
              <a:t>NTN architectures and characteristics</a:t>
            </a:r>
            <a:endParaRPr lang="en-US" sz="2000" b="0">
              <a:solidFill>
                <a:schemeClr val="bg1">
                  <a:lumMod val="85000"/>
                </a:schemeClr>
              </a:solidFill>
              <a:latin typeface="+mn-lt"/>
              <a:cs typeface="Arial"/>
            </a:endParaRPr>
          </a:p>
          <a:p>
            <a:pPr marL="342900" indent="-342900">
              <a:lnSpc>
                <a:spcPct val="120000"/>
              </a:lnSpc>
              <a:buFont typeface="Arial" panose="05000000000000000000" pitchFamily="2" charset="2"/>
              <a:buChar char="•"/>
            </a:pPr>
            <a:r>
              <a:rPr lang="en-US" sz="2000" b="0" dirty="0">
                <a:solidFill>
                  <a:schemeClr val="bg1">
                    <a:lumMod val="85000"/>
                  </a:schemeClr>
                </a:solidFill>
                <a:latin typeface="+mn-lt"/>
                <a:cs typeface="Arial"/>
              </a:rPr>
              <a:t> </a:t>
            </a:r>
            <a:r>
              <a:rPr lang="en-US" sz="2400" b="0" dirty="0">
                <a:solidFill>
                  <a:schemeClr val="bg1">
                    <a:lumMod val="85000"/>
                  </a:schemeClr>
                </a:solidFill>
                <a:latin typeface="+mn-lt"/>
                <a:cs typeface="Arial"/>
              </a:rPr>
              <a:t>NTN link budget analysis</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cs typeface="Arial"/>
              </a:rPr>
              <a:t> </a:t>
            </a:r>
            <a:r>
              <a:rPr lang="en-US" sz="2400" b="0" dirty="0">
                <a:solidFill>
                  <a:schemeClr val="tx1"/>
                </a:solidFill>
                <a:latin typeface="+mn-lt"/>
                <a:cs typeface="Arial"/>
              </a:rPr>
              <a:t>System design challenges and solutions</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A case study</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Summary</a:t>
            </a:r>
          </a:p>
        </p:txBody>
      </p:sp>
      <p:sp>
        <p:nvSpPr>
          <p:cNvPr id="4" name="Title 3">
            <a:extLst>
              <a:ext uri="{FF2B5EF4-FFF2-40B4-BE49-F238E27FC236}">
                <a16:creationId xmlns:a16="http://schemas.microsoft.com/office/drawing/2014/main" id="{FAFADC70-14CA-771A-D9A6-E648F77776BB}"/>
              </a:ext>
            </a:extLst>
          </p:cNvPr>
          <p:cNvSpPr>
            <a:spLocks noGrp="1"/>
          </p:cNvSpPr>
          <p:nvPr>
            <p:ph type="title"/>
          </p:nvPr>
        </p:nvSpPr>
        <p:spPr/>
        <p:txBody>
          <a:bodyPr/>
          <a:lstStyle/>
          <a:p>
            <a:r>
              <a:rPr lang="en-US"/>
              <a:t>5G/6G NTN Technologies</a:t>
            </a:r>
          </a:p>
        </p:txBody>
      </p:sp>
      <p:sp>
        <p:nvSpPr>
          <p:cNvPr id="2" name="TextBox 1">
            <a:extLst>
              <a:ext uri="{FF2B5EF4-FFF2-40B4-BE49-F238E27FC236}">
                <a16:creationId xmlns:a16="http://schemas.microsoft.com/office/drawing/2014/main" id="{36ABF5C7-D18D-EFC5-3BDD-FFA57069DACA}"/>
              </a:ext>
            </a:extLst>
          </p:cNvPr>
          <p:cNvSpPr txBox="1"/>
          <p:nvPr/>
        </p:nvSpPr>
        <p:spPr>
          <a:xfrm>
            <a:off x="685800" y="1540829"/>
            <a:ext cx="2153653" cy="332874"/>
          </a:xfrm>
          <a:prstGeom prst="rect">
            <a:avLst/>
          </a:prstGeom>
          <a:noFill/>
        </p:spPr>
        <p:txBody>
          <a:bodyPr wrap="square" lIns="0" tIns="0" rIns="0" bIns="0" rtlCol="0">
            <a:noAutofit/>
          </a:bodyPr>
          <a:lstStyle/>
          <a:p>
            <a:pPr algn="l"/>
            <a:r>
              <a:rPr lang="en-US" sz="2800" b="1">
                <a:solidFill>
                  <a:schemeClr val="tx1">
                    <a:lumMod val="85000"/>
                    <a:lumOff val="15000"/>
                  </a:schemeClr>
                </a:solidFill>
              </a:rPr>
              <a:t>Agenda:</a:t>
            </a:r>
          </a:p>
        </p:txBody>
      </p:sp>
      <p:pic>
        <p:nvPicPr>
          <p:cNvPr id="6" name="Picture Placeholder 8" descr="A person in a lab coat working on a computer&#10;&#10;AI-generated content may be incorrect.">
            <a:extLst>
              <a:ext uri="{FF2B5EF4-FFF2-40B4-BE49-F238E27FC236}">
                <a16:creationId xmlns:a16="http://schemas.microsoft.com/office/drawing/2014/main" id="{5C0FFCAB-785E-BFDA-F17C-E02A9EEA1C09}"/>
              </a:ext>
            </a:extLst>
          </p:cNvPr>
          <p:cNvPicPr>
            <a:picLocks noChangeAspect="1"/>
          </p:cNvPicPr>
          <p:nvPr/>
        </p:nvPicPr>
        <p:blipFill>
          <a:blip r:embed="rId3"/>
          <a:srcRect l="25000" r="25000"/>
          <a:stretch/>
        </p:blipFill>
        <p:spPr>
          <a:xfrm>
            <a:off x="6096000" y="445698"/>
            <a:ext cx="5362755" cy="5980982"/>
          </a:xfrm>
          <a:prstGeom prst="rect">
            <a:avLst/>
          </a:prstGeom>
        </p:spPr>
      </p:pic>
    </p:spTree>
    <p:extLst>
      <p:ext uri="{BB962C8B-B14F-4D97-AF65-F5344CB8AC3E}">
        <p14:creationId xmlns:p14="http://schemas.microsoft.com/office/powerpoint/2010/main" val="34302488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CBE781-75EB-2163-3A90-9F9D4EFD4413}"/>
              </a:ext>
            </a:extLst>
          </p:cNvPr>
          <p:cNvGrpSpPr/>
          <p:nvPr/>
        </p:nvGrpSpPr>
        <p:grpSpPr>
          <a:xfrm>
            <a:off x="826169" y="1965157"/>
            <a:ext cx="9908402" cy="4047029"/>
            <a:chOff x="180464" y="525793"/>
            <a:chExt cx="11957791" cy="5915520"/>
          </a:xfrm>
        </p:grpSpPr>
        <p:sp>
          <p:nvSpPr>
            <p:cNvPr id="4" name="Rectangle 3">
              <a:extLst>
                <a:ext uri="{FF2B5EF4-FFF2-40B4-BE49-F238E27FC236}">
                  <a16:creationId xmlns:a16="http://schemas.microsoft.com/office/drawing/2014/main" id="{48053320-34FD-7E68-1C05-101FD9C747E7}"/>
                </a:ext>
              </a:extLst>
            </p:cNvPr>
            <p:cNvSpPr/>
            <p:nvPr/>
          </p:nvSpPr>
          <p:spPr>
            <a:xfrm>
              <a:off x="257905" y="3632959"/>
              <a:ext cx="1389741" cy="5422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Gateway Baseband Signal Processing</a:t>
              </a:r>
            </a:p>
          </p:txBody>
        </p:sp>
        <p:sp>
          <p:nvSpPr>
            <p:cNvPr id="5" name="Rectangle 4">
              <a:extLst>
                <a:ext uri="{FF2B5EF4-FFF2-40B4-BE49-F238E27FC236}">
                  <a16:creationId xmlns:a16="http://schemas.microsoft.com/office/drawing/2014/main" id="{F44BD77E-237B-E46D-95F0-1D8EAC7F4396}"/>
                </a:ext>
              </a:extLst>
            </p:cNvPr>
            <p:cNvSpPr/>
            <p:nvPr/>
          </p:nvSpPr>
          <p:spPr>
            <a:xfrm>
              <a:off x="2041585" y="3666225"/>
              <a:ext cx="1147313" cy="5089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Gateway TX RF Processing</a:t>
              </a:r>
            </a:p>
          </p:txBody>
        </p:sp>
        <p:pic>
          <p:nvPicPr>
            <p:cNvPr id="6" name="Graphic 5" descr="Satellite dish outline">
              <a:extLst>
                <a:ext uri="{FF2B5EF4-FFF2-40B4-BE49-F238E27FC236}">
                  <a16:creationId xmlns:a16="http://schemas.microsoft.com/office/drawing/2014/main" id="{C3964882-DC6A-0D49-F1FE-9069B5FE32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82838" y="3515314"/>
              <a:ext cx="749116" cy="810780"/>
            </a:xfrm>
            <a:prstGeom prst="rect">
              <a:avLst/>
            </a:prstGeom>
          </p:spPr>
        </p:pic>
        <p:pic>
          <p:nvPicPr>
            <p:cNvPr id="7" name="Graphic 6" descr="Satellite outline">
              <a:extLst>
                <a:ext uri="{FF2B5EF4-FFF2-40B4-BE49-F238E27FC236}">
                  <a16:creationId xmlns:a16="http://schemas.microsoft.com/office/drawing/2014/main" id="{DAA91768-18CA-CD5F-AB90-25D701DC3A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8164" y="1147382"/>
              <a:ext cx="749116" cy="810780"/>
            </a:xfrm>
            <a:prstGeom prst="rect">
              <a:avLst/>
            </a:prstGeom>
          </p:spPr>
        </p:pic>
        <p:pic>
          <p:nvPicPr>
            <p:cNvPr id="8" name="Graphic 7" descr="Smart Phone outline">
              <a:extLst>
                <a:ext uri="{FF2B5EF4-FFF2-40B4-BE49-F238E27FC236}">
                  <a16:creationId xmlns:a16="http://schemas.microsoft.com/office/drawing/2014/main" id="{A0EFB16E-3184-5E8D-9DF2-12DA527738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4885" y="3661860"/>
              <a:ext cx="548538" cy="575489"/>
            </a:xfrm>
            <a:prstGeom prst="rect">
              <a:avLst/>
            </a:prstGeom>
          </p:spPr>
        </p:pic>
        <p:cxnSp>
          <p:nvCxnSpPr>
            <p:cNvPr id="11" name="Straight Arrow Connector 10">
              <a:extLst>
                <a:ext uri="{FF2B5EF4-FFF2-40B4-BE49-F238E27FC236}">
                  <a16:creationId xmlns:a16="http://schemas.microsoft.com/office/drawing/2014/main" id="{0E32A9CB-9C14-C0CD-3282-0B651A9A61F3}"/>
                </a:ext>
              </a:extLst>
            </p:cNvPr>
            <p:cNvCxnSpPr>
              <a:cxnSpLocks/>
              <a:stCxn id="4" idx="3"/>
              <a:endCxn id="5" idx="1"/>
            </p:cNvCxnSpPr>
            <p:nvPr/>
          </p:nvCxnSpPr>
          <p:spPr>
            <a:xfrm>
              <a:off x="1647646" y="3904072"/>
              <a:ext cx="393938" cy="166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6A7765D-CC16-7D93-0208-B4A5AE469FD5}"/>
                </a:ext>
              </a:extLst>
            </p:cNvPr>
            <p:cNvCxnSpPr>
              <a:stCxn id="5" idx="3"/>
            </p:cNvCxnSpPr>
            <p:nvPr/>
          </p:nvCxnSpPr>
          <p:spPr>
            <a:xfrm>
              <a:off x="3188898" y="3920704"/>
              <a:ext cx="5463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D8D09EA-EFC4-A015-110B-E4B58FF2039C}"/>
                </a:ext>
              </a:extLst>
            </p:cNvPr>
            <p:cNvCxnSpPr>
              <a:cxnSpLocks/>
            </p:cNvCxnSpPr>
            <p:nvPr/>
          </p:nvCxnSpPr>
          <p:spPr>
            <a:xfrm flipV="1">
              <a:off x="4331954" y="1958162"/>
              <a:ext cx="1366210" cy="16747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CFDB39A-3324-5B2D-D453-13AB6F6FD55D}"/>
                </a:ext>
              </a:extLst>
            </p:cNvPr>
            <p:cNvCxnSpPr/>
            <p:nvPr/>
          </p:nvCxnSpPr>
          <p:spPr>
            <a:xfrm>
              <a:off x="6447280" y="1958162"/>
              <a:ext cx="2139350" cy="18688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2DA45397-BE81-E022-5E9D-33D80F15B83F}"/>
                </a:ext>
              </a:extLst>
            </p:cNvPr>
            <p:cNvSpPr/>
            <p:nvPr/>
          </p:nvSpPr>
          <p:spPr>
            <a:xfrm>
              <a:off x="10689021" y="4232416"/>
              <a:ext cx="1147312" cy="6315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UE Baseband Signal Processing</a:t>
              </a:r>
            </a:p>
          </p:txBody>
        </p:sp>
        <p:sp>
          <p:nvSpPr>
            <p:cNvPr id="32" name="Rectangle 31">
              <a:extLst>
                <a:ext uri="{FF2B5EF4-FFF2-40B4-BE49-F238E27FC236}">
                  <a16:creationId xmlns:a16="http://schemas.microsoft.com/office/drawing/2014/main" id="{0DD15B07-4639-6E5C-BE2B-A010EF2D4A8C}"/>
                </a:ext>
              </a:extLst>
            </p:cNvPr>
            <p:cNvSpPr/>
            <p:nvPr/>
          </p:nvSpPr>
          <p:spPr>
            <a:xfrm>
              <a:off x="9144885" y="4354994"/>
              <a:ext cx="1147313" cy="5089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UE RX RF Processing</a:t>
              </a:r>
            </a:p>
          </p:txBody>
        </p:sp>
        <p:cxnSp>
          <p:nvCxnSpPr>
            <p:cNvPr id="33" name="Straight Arrow Connector 32">
              <a:extLst>
                <a:ext uri="{FF2B5EF4-FFF2-40B4-BE49-F238E27FC236}">
                  <a16:creationId xmlns:a16="http://schemas.microsoft.com/office/drawing/2014/main" id="{F3A0B262-7FA9-08B8-89BB-967D9B70B01C}"/>
                </a:ext>
              </a:extLst>
            </p:cNvPr>
            <p:cNvCxnSpPr>
              <a:cxnSpLocks/>
            </p:cNvCxnSpPr>
            <p:nvPr/>
          </p:nvCxnSpPr>
          <p:spPr>
            <a:xfrm>
              <a:off x="8750945" y="4609473"/>
              <a:ext cx="3939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D3CE7DE3-A5DD-2D27-BC52-84B1E9F9C59B}"/>
                </a:ext>
              </a:extLst>
            </p:cNvPr>
            <p:cNvCxnSpPr>
              <a:cxnSpLocks/>
            </p:cNvCxnSpPr>
            <p:nvPr/>
          </p:nvCxnSpPr>
          <p:spPr>
            <a:xfrm>
              <a:off x="10292198" y="4609473"/>
              <a:ext cx="39682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4E52DE8-1F06-697C-4F33-EE4A499EB1EA}"/>
                </a:ext>
              </a:extLst>
            </p:cNvPr>
            <p:cNvCxnSpPr/>
            <p:nvPr/>
          </p:nvCxnSpPr>
          <p:spPr>
            <a:xfrm flipV="1">
              <a:off x="8750945" y="4237349"/>
              <a:ext cx="0" cy="37212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5087A6F-6B97-D798-EC9A-FECBDE52EB28}"/>
                </a:ext>
              </a:extLst>
            </p:cNvPr>
            <p:cNvCxnSpPr/>
            <p:nvPr/>
          </p:nvCxnSpPr>
          <p:spPr>
            <a:xfrm flipH="1" flipV="1">
              <a:off x="8586630" y="4014302"/>
              <a:ext cx="164315" cy="223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D575CEC-9634-51DB-ED2B-231FECE63A68}"/>
                </a:ext>
              </a:extLst>
            </p:cNvPr>
            <p:cNvCxnSpPr>
              <a:cxnSpLocks/>
            </p:cNvCxnSpPr>
            <p:nvPr/>
          </p:nvCxnSpPr>
          <p:spPr>
            <a:xfrm flipV="1">
              <a:off x="8750945" y="4009369"/>
              <a:ext cx="164315" cy="223047"/>
            </a:xfrm>
            <a:prstGeom prst="line">
              <a:avLst/>
            </a:prstGeom>
          </p:spPr>
          <p:style>
            <a:lnRef idx="2">
              <a:schemeClr val="accent1"/>
            </a:lnRef>
            <a:fillRef idx="0">
              <a:schemeClr val="accent1"/>
            </a:fillRef>
            <a:effectRef idx="1">
              <a:schemeClr val="accent1"/>
            </a:effectRef>
            <a:fontRef idx="minor">
              <a:schemeClr val="tx1"/>
            </a:fontRef>
          </p:style>
        </p:cxnSp>
        <p:sp>
          <p:nvSpPr>
            <p:cNvPr id="46" name="Callout: Line 45">
              <a:extLst>
                <a:ext uri="{FF2B5EF4-FFF2-40B4-BE49-F238E27FC236}">
                  <a16:creationId xmlns:a16="http://schemas.microsoft.com/office/drawing/2014/main" id="{994F9A0A-10D8-A122-23B6-586E507A7425}"/>
                </a:ext>
              </a:extLst>
            </p:cNvPr>
            <p:cNvSpPr/>
            <p:nvPr/>
          </p:nvSpPr>
          <p:spPr>
            <a:xfrm>
              <a:off x="180464" y="4714333"/>
              <a:ext cx="1647646" cy="508958"/>
            </a:xfrm>
            <a:prstGeom prst="borderCallout1">
              <a:avLst>
                <a:gd name="adj1" fmla="val -1589"/>
                <a:gd name="adj2" fmla="val 49782"/>
                <a:gd name="adj3" fmla="val -102754"/>
                <a:gd name="adj4" fmla="val 49625"/>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solidFill>
                </a:rPr>
                <a:t>NB-IoT Signal Parameters</a:t>
              </a:r>
            </a:p>
          </p:txBody>
        </p:sp>
        <p:sp>
          <p:nvSpPr>
            <p:cNvPr id="47" name="Callout: Line 46">
              <a:extLst>
                <a:ext uri="{FF2B5EF4-FFF2-40B4-BE49-F238E27FC236}">
                  <a16:creationId xmlns:a16="http://schemas.microsoft.com/office/drawing/2014/main" id="{6A876568-0500-259F-DCE0-2054CB98A578}"/>
                </a:ext>
              </a:extLst>
            </p:cNvPr>
            <p:cNvSpPr/>
            <p:nvPr/>
          </p:nvSpPr>
          <p:spPr>
            <a:xfrm>
              <a:off x="1828110" y="5216101"/>
              <a:ext cx="1907128" cy="508958"/>
            </a:xfrm>
            <a:prstGeom prst="borderCallout1">
              <a:avLst>
                <a:gd name="adj1" fmla="val -1589"/>
                <a:gd name="adj2" fmla="val 49782"/>
                <a:gd name="adj3" fmla="val -102754"/>
                <a:gd name="adj4" fmla="val 49625"/>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solidFill>
                </a:rPr>
                <a:t>I/Q LPF </a:t>
              </a:r>
              <a:r>
                <a:rPr lang="en-US" sz="600">
                  <a:solidFill>
                    <a:schemeClr val="tx1"/>
                  </a:solidFill>
                  <a:sym typeface="Wingdings" panose="05000000000000000000" pitchFamily="2" charset="2"/>
                </a:rPr>
                <a:t> Mixer  BPF  VGA/PA  TX BPF  Circulator  Ant </a:t>
              </a:r>
            </a:p>
            <a:p>
              <a:pPr algn="ctr"/>
              <a:r>
                <a:rPr lang="en-US" sz="600">
                  <a:solidFill>
                    <a:schemeClr val="tx1"/>
                  </a:solidFill>
                  <a:sym typeface="Wingdings" panose="05000000000000000000" pitchFamily="2" charset="2"/>
                </a:rPr>
                <a:t>Parameters </a:t>
              </a:r>
            </a:p>
          </p:txBody>
        </p:sp>
        <p:sp>
          <p:nvSpPr>
            <p:cNvPr id="48" name="Callout: Line 47">
              <a:extLst>
                <a:ext uri="{FF2B5EF4-FFF2-40B4-BE49-F238E27FC236}">
                  <a16:creationId xmlns:a16="http://schemas.microsoft.com/office/drawing/2014/main" id="{0415812C-44FB-7A44-4321-030709CBB390}"/>
                </a:ext>
              </a:extLst>
            </p:cNvPr>
            <p:cNvSpPr/>
            <p:nvPr/>
          </p:nvSpPr>
          <p:spPr>
            <a:xfrm>
              <a:off x="3329796" y="4638321"/>
              <a:ext cx="1825981" cy="508958"/>
            </a:xfrm>
            <a:prstGeom prst="borderCallout1">
              <a:avLst>
                <a:gd name="adj1" fmla="val -1589"/>
                <a:gd name="adj2" fmla="val 49782"/>
                <a:gd name="adj3" fmla="val -102754"/>
                <a:gd name="adj4" fmla="val 49625"/>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solidFill>
                </a:rPr>
                <a:t>TX Antenna Parameters</a:t>
              </a:r>
            </a:p>
            <a:p>
              <a:pPr algn="ctr"/>
              <a:r>
                <a:rPr lang="en-US" sz="600">
                  <a:solidFill>
                    <a:schemeClr val="tx1"/>
                  </a:solidFill>
                </a:rPr>
                <a:t>Gain, EIRP, Beam Misalignment, Output Power, Efficiency, etc.</a:t>
              </a:r>
            </a:p>
          </p:txBody>
        </p:sp>
        <p:sp>
          <p:nvSpPr>
            <p:cNvPr id="49" name="Callout: Line 48">
              <a:extLst>
                <a:ext uri="{FF2B5EF4-FFF2-40B4-BE49-F238E27FC236}">
                  <a16:creationId xmlns:a16="http://schemas.microsoft.com/office/drawing/2014/main" id="{A2259DBA-CECB-2431-CE17-277E584E724B}"/>
                </a:ext>
              </a:extLst>
            </p:cNvPr>
            <p:cNvSpPr/>
            <p:nvPr/>
          </p:nvSpPr>
          <p:spPr>
            <a:xfrm>
              <a:off x="7697693" y="5270914"/>
              <a:ext cx="1647646" cy="508958"/>
            </a:xfrm>
            <a:prstGeom prst="borderCallout1">
              <a:avLst>
                <a:gd name="adj1" fmla="val -1589"/>
                <a:gd name="adj2" fmla="val 49782"/>
                <a:gd name="adj3" fmla="val -102754"/>
                <a:gd name="adj4" fmla="val 49625"/>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solidFill>
                </a:rPr>
                <a:t>RX Antenna Parameters</a:t>
              </a:r>
            </a:p>
            <a:p>
              <a:pPr algn="ctr"/>
              <a:r>
                <a:rPr lang="en-US" sz="600">
                  <a:solidFill>
                    <a:schemeClr val="tx1"/>
                  </a:solidFill>
                </a:rPr>
                <a:t>Gain, RX G/T, Efficiency, etc.</a:t>
              </a:r>
            </a:p>
          </p:txBody>
        </p:sp>
        <p:sp>
          <p:nvSpPr>
            <p:cNvPr id="50" name="Callout: Line 49">
              <a:extLst>
                <a:ext uri="{FF2B5EF4-FFF2-40B4-BE49-F238E27FC236}">
                  <a16:creationId xmlns:a16="http://schemas.microsoft.com/office/drawing/2014/main" id="{21471CDD-A037-6E3A-2CD3-0EF3123E8301}"/>
                </a:ext>
              </a:extLst>
            </p:cNvPr>
            <p:cNvSpPr/>
            <p:nvPr/>
          </p:nvSpPr>
          <p:spPr>
            <a:xfrm>
              <a:off x="9144885" y="5932355"/>
              <a:ext cx="1647646" cy="508958"/>
            </a:xfrm>
            <a:prstGeom prst="borderCallout1">
              <a:avLst>
                <a:gd name="adj1" fmla="val -1589"/>
                <a:gd name="adj2" fmla="val 49782"/>
                <a:gd name="adj3" fmla="val -102754"/>
                <a:gd name="adj4" fmla="val 49625"/>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solidFill>
                </a:rPr>
                <a:t>Circulator </a:t>
              </a:r>
              <a:r>
                <a:rPr lang="en-US" sz="600">
                  <a:solidFill>
                    <a:schemeClr val="tx1"/>
                  </a:solidFill>
                  <a:sym typeface="Wingdings" panose="05000000000000000000" pitchFamily="2" charset="2"/>
                </a:rPr>
                <a:t> RX BPF  LNA  Mixer  I/Q LPF </a:t>
              </a:r>
              <a:endParaRPr lang="en-US" sz="600">
                <a:solidFill>
                  <a:schemeClr val="tx1"/>
                </a:solidFill>
              </a:endParaRPr>
            </a:p>
          </p:txBody>
        </p:sp>
        <p:sp>
          <p:nvSpPr>
            <p:cNvPr id="51" name="Callout: Line 50">
              <a:extLst>
                <a:ext uri="{FF2B5EF4-FFF2-40B4-BE49-F238E27FC236}">
                  <a16:creationId xmlns:a16="http://schemas.microsoft.com/office/drawing/2014/main" id="{8FFC6582-717E-18D3-915B-2F9C89A09702}"/>
                </a:ext>
              </a:extLst>
            </p:cNvPr>
            <p:cNvSpPr/>
            <p:nvPr/>
          </p:nvSpPr>
          <p:spPr>
            <a:xfrm>
              <a:off x="4631002" y="3363609"/>
              <a:ext cx="1647646" cy="508958"/>
            </a:xfrm>
            <a:prstGeom prst="borderCallout1">
              <a:avLst>
                <a:gd name="adj1" fmla="val -1589"/>
                <a:gd name="adj2" fmla="val 49782"/>
                <a:gd name="adj3" fmla="val -102754"/>
                <a:gd name="adj4" fmla="val 49625"/>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solidFill>
                </a:rPr>
                <a:t>Feeder Link Propagation Parameters and Losses</a:t>
              </a:r>
            </a:p>
          </p:txBody>
        </p:sp>
        <p:sp>
          <p:nvSpPr>
            <p:cNvPr id="52" name="Callout: Line 51">
              <a:extLst>
                <a:ext uri="{FF2B5EF4-FFF2-40B4-BE49-F238E27FC236}">
                  <a16:creationId xmlns:a16="http://schemas.microsoft.com/office/drawing/2014/main" id="{63F50EF0-422D-0E18-1083-EDC704419BA0}"/>
                </a:ext>
              </a:extLst>
            </p:cNvPr>
            <p:cNvSpPr/>
            <p:nvPr/>
          </p:nvSpPr>
          <p:spPr>
            <a:xfrm>
              <a:off x="6442963" y="3648817"/>
              <a:ext cx="1647646" cy="508958"/>
            </a:xfrm>
            <a:prstGeom prst="borderCallout1">
              <a:avLst>
                <a:gd name="adj1" fmla="val -1589"/>
                <a:gd name="adj2" fmla="val 49782"/>
                <a:gd name="adj3" fmla="val -102754"/>
                <a:gd name="adj4" fmla="val 49625"/>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solidFill>
                </a:rPr>
                <a:t>Service Link Propagation Parameters and Losses</a:t>
              </a:r>
            </a:p>
          </p:txBody>
        </p:sp>
        <p:sp>
          <p:nvSpPr>
            <p:cNvPr id="53" name="Rectangle 52">
              <a:extLst>
                <a:ext uri="{FF2B5EF4-FFF2-40B4-BE49-F238E27FC236}">
                  <a16:creationId xmlns:a16="http://schemas.microsoft.com/office/drawing/2014/main" id="{938A29AC-6AFA-1DC6-1DCE-0E8E5ADE4272}"/>
                </a:ext>
              </a:extLst>
            </p:cNvPr>
            <p:cNvSpPr/>
            <p:nvPr/>
          </p:nvSpPr>
          <p:spPr>
            <a:xfrm>
              <a:off x="4597991" y="676704"/>
              <a:ext cx="1286718" cy="5089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Payload RF Processing at F1</a:t>
              </a:r>
            </a:p>
          </p:txBody>
        </p:sp>
        <p:sp>
          <p:nvSpPr>
            <p:cNvPr id="54" name="Rectangle 53">
              <a:extLst>
                <a:ext uri="{FF2B5EF4-FFF2-40B4-BE49-F238E27FC236}">
                  <a16:creationId xmlns:a16="http://schemas.microsoft.com/office/drawing/2014/main" id="{686223B8-0F00-8E8B-A1BE-D26A5ED98097}"/>
                </a:ext>
              </a:extLst>
            </p:cNvPr>
            <p:cNvSpPr/>
            <p:nvPr/>
          </p:nvSpPr>
          <p:spPr>
            <a:xfrm>
              <a:off x="6278648" y="676704"/>
              <a:ext cx="1268805" cy="5089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Payload RF Processing at F2</a:t>
              </a:r>
            </a:p>
          </p:txBody>
        </p:sp>
        <p:pic>
          <p:nvPicPr>
            <p:cNvPr id="55" name="Graphic 54" descr="Satellite dish outline">
              <a:extLst>
                <a:ext uri="{FF2B5EF4-FFF2-40B4-BE49-F238E27FC236}">
                  <a16:creationId xmlns:a16="http://schemas.microsoft.com/office/drawing/2014/main" id="{1DAB9D3C-8CE5-D552-2CBD-FAE1AF0C85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9901" y="525793"/>
              <a:ext cx="749116" cy="810780"/>
            </a:xfrm>
            <a:prstGeom prst="rect">
              <a:avLst/>
            </a:prstGeom>
          </p:spPr>
        </p:pic>
        <p:cxnSp>
          <p:nvCxnSpPr>
            <p:cNvPr id="56" name="Straight Arrow Connector 55">
              <a:extLst>
                <a:ext uri="{FF2B5EF4-FFF2-40B4-BE49-F238E27FC236}">
                  <a16:creationId xmlns:a16="http://schemas.microsoft.com/office/drawing/2014/main" id="{DE4C23E0-0D3D-B1C7-2C7B-3507F835A5C4}"/>
                </a:ext>
              </a:extLst>
            </p:cNvPr>
            <p:cNvCxnSpPr>
              <a:cxnSpLocks/>
              <a:stCxn id="53" idx="3"/>
              <a:endCxn id="54" idx="1"/>
            </p:cNvCxnSpPr>
            <p:nvPr/>
          </p:nvCxnSpPr>
          <p:spPr>
            <a:xfrm>
              <a:off x="5884709" y="931183"/>
              <a:ext cx="3939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FED043F5-0D7B-DBF4-297E-6EB8B91D1CFD}"/>
                </a:ext>
              </a:extLst>
            </p:cNvPr>
            <p:cNvCxnSpPr>
              <a:cxnSpLocks/>
              <a:stCxn id="54" idx="3"/>
            </p:cNvCxnSpPr>
            <p:nvPr/>
          </p:nvCxnSpPr>
          <p:spPr>
            <a:xfrm>
              <a:off x="7547453" y="931183"/>
              <a:ext cx="4248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8" name="Graphic 57" descr="Satellite dish outline">
              <a:extLst>
                <a:ext uri="{FF2B5EF4-FFF2-40B4-BE49-F238E27FC236}">
                  <a16:creationId xmlns:a16="http://schemas.microsoft.com/office/drawing/2014/main" id="{4554AA47-FDDE-491E-A2C3-160941314A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450678" y="525793"/>
              <a:ext cx="749116" cy="810780"/>
            </a:xfrm>
            <a:prstGeom prst="rect">
              <a:avLst/>
            </a:prstGeom>
          </p:spPr>
        </p:pic>
        <p:cxnSp>
          <p:nvCxnSpPr>
            <p:cNvPr id="59" name="Straight Arrow Connector 58">
              <a:extLst>
                <a:ext uri="{FF2B5EF4-FFF2-40B4-BE49-F238E27FC236}">
                  <a16:creationId xmlns:a16="http://schemas.microsoft.com/office/drawing/2014/main" id="{CED713F4-7A2E-7C52-D1DB-504725142C21}"/>
                </a:ext>
              </a:extLst>
            </p:cNvPr>
            <p:cNvCxnSpPr/>
            <p:nvPr/>
          </p:nvCxnSpPr>
          <p:spPr>
            <a:xfrm>
              <a:off x="4051651" y="927839"/>
              <a:ext cx="5463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0" name="Callout: Line 59">
              <a:extLst>
                <a:ext uri="{FF2B5EF4-FFF2-40B4-BE49-F238E27FC236}">
                  <a16:creationId xmlns:a16="http://schemas.microsoft.com/office/drawing/2014/main" id="{FF697C88-A1D3-F882-3C16-7BEDDA564E06}"/>
                </a:ext>
              </a:extLst>
            </p:cNvPr>
            <p:cNvSpPr/>
            <p:nvPr/>
          </p:nvSpPr>
          <p:spPr>
            <a:xfrm>
              <a:off x="2985163" y="1972100"/>
              <a:ext cx="1663896" cy="508958"/>
            </a:xfrm>
            <a:prstGeom prst="borderCallout1">
              <a:avLst>
                <a:gd name="adj1" fmla="val -1589"/>
                <a:gd name="adj2" fmla="val 49782"/>
                <a:gd name="adj3" fmla="val -102754"/>
                <a:gd name="adj4" fmla="val 49625"/>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solidFill>
                </a:rPr>
                <a:t>Payload RX Antenna Parameters</a:t>
              </a:r>
            </a:p>
            <a:p>
              <a:pPr algn="ctr"/>
              <a:r>
                <a:rPr lang="en-US" sz="600">
                  <a:solidFill>
                    <a:schemeClr val="tx1"/>
                  </a:solidFill>
                </a:rPr>
                <a:t>Gain, RX G/T, Efficiency, etc.</a:t>
              </a:r>
            </a:p>
          </p:txBody>
        </p:sp>
        <p:sp>
          <p:nvSpPr>
            <p:cNvPr id="61" name="Callout: Line 60">
              <a:extLst>
                <a:ext uri="{FF2B5EF4-FFF2-40B4-BE49-F238E27FC236}">
                  <a16:creationId xmlns:a16="http://schemas.microsoft.com/office/drawing/2014/main" id="{11E8DE49-07A9-F941-1205-27B60159D485}"/>
                </a:ext>
              </a:extLst>
            </p:cNvPr>
            <p:cNvSpPr/>
            <p:nvPr/>
          </p:nvSpPr>
          <p:spPr>
            <a:xfrm>
              <a:off x="7332453" y="1638663"/>
              <a:ext cx="1874384" cy="508958"/>
            </a:xfrm>
            <a:prstGeom prst="borderCallout1">
              <a:avLst>
                <a:gd name="adj1" fmla="val -1589"/>
                <a:gd name="adj2" fmla="val 49782"/>
                <a:gd name="adj3" fmla="val -102754"/>
                <a:gd name="adj4" fmla="val 49625"/>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solidFill>
                </a:rPr>
                <a:t>Payload TX Antenna Parameters</a:t>
              </a:r>
            </a:p>
            <a:p>
              <a:pPr algn="ctr"/>
              <a:r>
                <a:rPr lang="en-US" sz="600">
                  <a:solidFill>
                    <a:schemeClr val="tx1"/>
                  </a:solidFill>
                </a:rPr>
                <a:t>Gain, EIRP, Beam Misalignment, Output Power, Efficiency, etc.</a:t>
              </a:r>
            </a:p>
          </p:txBody>
        </p:sp>
        <p:sp>
          <p:nvSpPr>
            <p:cNvPr id="62" name="Callout: Line 61">
              <a:extLst>
                <a:ext uri="{FF2B5EF4-FFF2-40B4-BE49-F238E27FC236}">
                  <a16:creationId xmlns:a16="http://schemas.microsoft.com/office/drawing/2014/main" id="{399735A8-5AE1-4CEC-84C4-8111D7702477}"/>
                </a:ext>
              </a:extLst>
            </p:cNvPr>
            <p:cNvSpPr/>
            <p:nvPr/>
          </p:nvSpPr>
          <p:spPr>
            <a:xfrm>
              <a:off x="10490609" y="5216101"/>
              <a:ext cx="1647646" cy="508958"/>
            </a:xfrm>
            <a:prstGeom prst="borderCallout1">
              <a:avLst>
                <a:gd name="adj1" fmla="val -1589"/>
                <a:gd name="adj2" fmla="val 49782"/>
                <a:gd name="adj3" fmla="val -102754"/>
                <a:gd name="adj4" fmla="val 49625"/>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solidFill>
                </a:rPr>
                <a:t>NB-IoT Signal Parameters + SINR, Repetition, etc.</a:t>
              </a:r>
            </a:p>
          </p:txBody>
        </p:sp>
      </p:grpSp>
      <p:sp>
        <p:nvSpPr>
          <p:cNvPr id="3" name="Title 3">
            <a:extLst>
              <a:ext uri="{FF2B5EF4-FFF2-40B4-BE49-F238E27FC236}">
                <a16:creationId xmlns:a16="http://schemas.microsoft.com/office/drawing/2014/main" id="{EF158DA6-2973-EB87-0F20-724FD1CE4F81}"/>
              </a:ext>
            </a:extLst>
          </p:cNvPr>
          <p:cNvSpPr txBox="1">
            <a:spLocks/>
          </p:cNvSpPr>
          <p:nvPr/>
        </p:nvSpPr>
        <p:spPr>
          <a:xfrm>
            <a:off x="685800" y="548640"/>
            <a:ext cx="7034463" cy="430887"/>
          </a:xfrm>
          <a:prstGeom prst="rect">
            <a:avLst/>
          </a:prstGeom>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a:t>5G/6G NTN Technologies: System Challenges</a:t>
            </a:r>
          </a:p>
        </p:txBody>
      </p:sp>
      <p:sp>
        <p:nvSpPr>
          <p:cNvPr id="12" name="TextBox 11">
            <a:extLst>
              <a:ext uri="{FF2B5EF4-FFF2-40B4-BE49-F238E27FC236}">
                <a16:creationId xmlns:a16="http://schemas.microsoft.com/office/drawing/2014/main" id="{324B21D6-1CFC-3590-27CD-23751C24FEA3}"/>
              </a:ext>
            </a:extLst>
          </p:cNvPr>
          <p:cNvSpPr txBox="1"/>
          <p:nvPr/>
        </p:nvSpPr>
        <p:spPr>
          <a:xfrm>
            <a:off x="280290" y="3477281"/>
            <a:ext cx="1158047" cy="575459"/>
          </a:xfrm>
          <a:prstGeom prst="rect">
            <a:avLst/>
          </a:prstGeom>
          <a:noFill/>
        </p:spPr>
        <p:txBody>
          <a:bodyPr wrap="square" lIns="0" tIns="0" rIns="0" bIns="0" rtlCol="0">
            <a:noAutofit/>
          </a:bodyPr>
          <a:lstStyle/>
          <a:p>
            <a:pPr algn="l"/>
            <a:r>
              <a:rPr lang="en-US" sz="1200" i="1">
                <a:solidFill>
                  <a:srgbClr val="175DE9"/>
                </a:solidFill>
              </a:rPr>
              <a:t>Create a standard based waveform </a:t>
            </a:r>
          </a:p>
        </p:txBody>
      </p:sp>
      <p:sp>
        <p:nvSpPr>
          <p:cNvPr id="14" name="TextBox 13">
            <a:extLst>
              <a:ext uri="{FF2B5EF4-FFF2-40B4-BE49-F238E27FC236}">
                <a16:creationId xmlns:a16="http://schemas.microsoft.com/office/drawing/2014/main" id="{B6FE22C7-88A5-4803-D0E3-C82C3F8813C0}"/>
              </a:ext>
            </a:extLst>
          </p:cNvPr>
          <p:cNvSpPr txBox="1"/>
          <p:nvPr/>
        </p:nvSpPr>
        <p:spPr>
          <a:xfrm>
            <a:off x="2005891" y="3353795"/>
            <a:ext cx="1795104" cy="699679"/>
          </a:xfrm>
          <a:prstGeom prst="rect">
            <a:avLst/>
          </a:prstGeom>
          <a:noFill/>
        </p:spPr>
        <p:txBody>
          <a:bodyPr wrap="square" lIns="0" tIns="0" rIns="0" bIns="0" rtlCol="0">
            <a:noAutofit/>
          </a:bodyPr>
          <a:lstStyle/>
          <a:p>
            <a:pPr algn="l"/>
            <a:r>
              <a:rPr lang="en-US" sz="1200" i="1">
                <a:solidFill>
                  <a:srgbClr val="175DE9"/>
                </a:solidFill>
              </a:rPr>
              <a:t>Model noise, non-linearities, mismatch, frequency response, temp response etc.</a:t>
            </a:r>
          </a:p>
        </p:txBody>
      </p:sp>
      <p:sp>
        <p:nvSpPr>
          <p:cNvPr id="16" name="TextBox 15">
            <a:extLst>
              <a:ext uri="{FF2B5EF4-FFF2-40B4-BE49-F238E27FC236}">
                <a16:creationId xmlns:a16="http://schemas.microsoft.com/office/drawing/2014/main" id="{9FA78F0E-8DA7-DC1E-81C8-3586F2C3A808}"/>
              </a:ext>
            </a:extLst>
          </p:cNvPr>
          <p:cNvSpPr txBox="1"/>
          <p:nvPr/>
        </p:nvSpPr>
        <p:spPr>
          <a:xfrm>
            <a:off x="4167798" y="4300929"/>
            <a:ext cx="1654576" cy="825960"/>
          </a:xfrm>
          <a:prstGeom prst="rect">
            <a:avLst/>
          </a:prstGeom>
          <a:noFill/>
        </p:spPr>
        <p:txBody>
          <a:bodyPr wrap="square" lIns="0" tIns="0" rIns="0" bIns="0" rtlCol="0">
            <a:noAutofit/>
          </a:bodyPr>
          <a:lstStyle/>
          <a:p>
            <a:pPr algn="l"/>
            <a:r>
              <a:rPr lang="en-US" sz="1200" i="1">
                <a:solidFill>
                  <a:srgbClr val="175DE9"/>
                </a:solidFill>
              </a:rPr>
              <a:t>Real antenna pattern, matching with FE electronics, </a:t>
            </a:r>
            <a:r>
              <a:rPr lang="en-US" sz="1200" i="1" err="1">
                <a:solidFill>
                  <a:srgbClr val="175DE9"/>
                </a:solidFill>
              </a:rPr>
              <a:t>misalignmen</a:t>
            </a:r>
            <a:r>
              <a:rPr lang="en-US" sz="1200" i="1">
                <a:solidFill>
                  <a:srgbClr val="175DE9"/>
                </a:solidFill>
              </a:rPr>
              <a:t> </a:t>
            </a:r>
            <a:r>
              <a:rPr lang="en-US" sz="1200" i="1" err="1">
                <a:solidFill>
                  <a:srgbClr val="175DE9"/>
                </a:solidFill>
              </a:rPr>
              <a:t>tloss</a:t>
            </a:r>
            <a:endParaRPr lang="en-US" sz="1200" i="1">
              <a:solidFill>
                <a:srgbClr val="175DE9"/>
              </a:solidFill>
            </a:endParaRPr>
          </a:p>
        </p:txBody>
      </p:sp>
      <p:sp>
        <p:nvSpPr>
          <p:cNvPr id="18" name="TextBox 17">
            <a:extLst>
              <a:ext uri="{FF2B5EF4-FFF2-40B4-BE49-F238E27FC236}">
                <a16:creationId xmlns:a16="http://schemas.microsoft.com/office/drawing/2014/main" id="{7FC97337-A94B-0875-5BFD-DF44B9ACEE46}"/>
              </a:ext>
            </a:extLst>
          </p:cNvPr>
          <p:cNvSpPr txBox="1"/>
          <p:nvPr/>
        </p:nvSpPr>
        <p:spPr>
          <a:xfrm>
            <a:off x="4888461" y="1448513"/>
            <a:ext cx="2016832" cy="699679"/>
          </a:xfrm>
          <a:prstGeom prst="rect">
            <a:avLst/>
          </a:prstGeom>
          <a:noFill/>
        </p:spPr>
        <p:txBody>
          <a:bodyPr wrap="square" lIns="0" tIns="0" rIns="0" bIns="0" rtlCol="0">
            <a:noAutofit/>
          </a:bodyPr>
          <a:lstStyle/>
          <a:p>
            <a:pPr algn="l"/>
            <a:r>
              <a:rPr lang="en-US" sz="1200" i="1">
                <a:solidFill>
                  <a:srgbClr val="175DE9"/>
                </a:solidFill>
              </a:rPr>
              <a:t>Model noise, non-linearities, mismatch, frequency response, temp response etc.</a:t>
            </a:r>
          </a:p>
        </p:txBody>
      </p:sp>
      <p:sp>
        <p:nvSpPr>
          <p:cNvPr id="19" name="TextBox 18">
            <a:extLst>
              <a:ext uri="{FF2B5EF4-FFF2-40B4-BE49-F238E27FC236}">
                <a16:creationId xmlns:a16="http://schemas.microsoft.com/office/drawing/2014/main" id="{B682F503-994B-8B7A-51F8-BB1641BC50E3}"/>
              </a:ext>
            </a:extLst>
          </p:cNvPr>
          <p:cNvSpPr txBox="1"/>
          <p:nvPr/>
        </p:nvSpPr>
        <p:spPr>
          <a:xfrm>
            <a:off x="7777048" y="3489726"/>
            <a:ext cx="1917945" cy="699679"/>
          </a:xfrm>
          <a:prstGeom prst="rect">
            <a:avLst/>
          </a:prstGeom>
          <a:noFill/>
        </p:spPr>
        <p:txBody>
          <a:bodyPr wrap="square" lIns="0" tIns="0" rIns="0" bIns="0" rtlCol="0">
            <a:noAutofit/>
          </a:bodyPr>
          <a:lstStyle/>
          <a:p>
            <a:pPr algn="l"/>
            <a:r>
              <a:rPr lang="en-US" sz="1200" i="1">
                <a:solidFill>
                  <a:srgbClr val="175DE9"/>
                </a:solidFill>
              </a:rPr>
              <a:t>Model noise, non-linearities, mismatch, frequency response, temp response etc.</a:t>
            </a:r>
          </a:p>
        </p:txBody>
      </p:sp>
      <p:sp>
        <p:nvSpPr>
          <p:cNvPr id="20" name="TextBox 19">
            <a:extLst>
              <a:ext uri="{FF2B5EF4-FFF2-40B4-BE49-F238E27FC236}">
                <a16:creationId xmlns:a16="http://schemas.microsoft.com/office/drawing/2014/main" id="{AFBEB6F6-FEC6-0DCD-6985-3B4B21C94833}"/>
              </a:ext>
            </a:extLst>
          </p:cNvPr>
          <p:cNvSpPr txBox="1"/>
          <p:nvPr/>
        </p:nvSpPr>
        <p:spPr>
          <a:xfrm>
            <a:off x="4993986" y="3473590"/>
            <a:ext cx="1738781" cy="447536"/>
          </a:xfrm>
          <a:prstGeom prst="rect">
            <a:avLst/>
          </a:prstGeom>
          <a:noFill/>
        </p:spPr>
        <p:txBody>
          <a:bodyPr wrap="square" lIns="0" tIns="0" rIns="0" bIns="0" rtlCol="0">
            <a:noAutofit/>
          </a:bodyPr>
          <a:lstStyle/>
          <a:p>
            <a:pPr algn="l"/>
            <a:r>
              <a:rPr lang="en-US" sz="1200" i="1">
                <a:solidFill>
                  <a:srgbClr val="175DE9"/>
                </a:solidFill>
              </a:rPr>
              <a:t>Model all types of losses, doppler and delay</a:t>
            </a:r>
          </a:p>
        </p:txBody>
      </p:sp>
      <p:sp>
        <p:nvSpPr>
          <p:cNvPr id="22" name="TextBox 21">
            <a:extLst>
              <a:ext uri="{FF2B5EF4-FFF2-40B4-BE49-F238E27FC236}">
                <a16:creationId xmlns:a16="http://schemas.microsoft.com/office/drawing/2014/main" id="{92F3C6F2-30FC-59D7-5BB8-47F37322903D}"/>
              </a:ext>
            </a:extLst>
          </p:cNvPr>
          <p:cNvSpPr txBox="1"/>
          <p:nvPr/>
        </p:nvSpPr>
        <p:spPr>
          <a:xfrm>
            <a:off x="7750249" y="2007469"/>
            <a:ext cx="1619058" cy="590939"/>
          </a:xfrm>
          <a:prstGeom prst="rect">
            <a:avLst/>
          </a:prstGeom>
          <a:noFill/>
        </p:spPr>
        <p:txBody>
          <a:bodyPr wrap="square" lIns="0" tIns="0" rIns="0" bIns="0" rtlCol="0">
            <a:noAutofit/>
          </a:bodyPr>
          <a:lstStyle/>
          <a:p>
            <a:pPr algn="l"/>
            <a:r>
              <a:rPr lang="en-US" sz="1200" i="1">
                <a:solidFill>
                  <a:srgbClr val="175DE9"/>
                </a:solidFill>
              </a:rPr>
              <a:t>Size, weight, power, beam steering, misalignment loss</a:t>
            </a:r>
          </a:p>
        </p:txBody>
      </p:sp>
      <p:sp>
        <p:nvSpPr>
          <p:cNvPr id="23" name="TextBox 22">
            <a:extLst>
              <a:ext uri="{FF2B5EF4-FFF2-40B4-BE49-F238E27FC236}">
                <a16:creationId xmlns:a16="http://schemas.microsoft.com/office/drawing/2014/main" id="{3CDEC43B-FAF4-3A3B-A44C-C31447E45816}"/>
              </a:ext>
            </a:extLst>
          </p:cNvPr>
          <p:cNvSpPr txBox="1"/>
          <p:nvPr/>
        </p:nvSpPr>
        <p:spPr>
          <a:xfrm>
            <a:off x="2902429" y="1401235"/>
            <a:ext cx="1485993" cy="383153"/>
          </a:xfrm>
          <a:prstGeom prst="rect">
            <a:avLst/>
          </a:prstGeom>
          <a:noFill/>
        </p:spPr>
        <p:txBody>
          <a:bodyPr wrap="square" lIns="0" tIns="0" rIns="0" bIns="0" rtlCol="0">
            <a:noAutofit/>
          </a:bodyPr>
          <a:lstStyle/>
          <a:p>
            <a:pPr algn="l"/>
            <a:r>
              <a:rPr lang="en-US" sz="1200" i="1">
                <a:solidFill>
                  <a:srgbClr val="175DE9"/>
                </a:solidFill>
              </a:rPr>
              <a:t>Size, weight, power, beam steering, misalignment loss</a:t>
            </a:r>
          </a:p>
        </p:txBody>
      </p:sp>
      <p:sp>
        <p:nvSpPr>
          <p:cNvPr id="24" name="TextBox 23">
            <a:extLst>
              <a:ext uri="{FF2B5EF4-FFF2-40B4-BE49-F238E27FC236}">
                <a16:creationId xmlns:a16="http://schemas.microsoft.com/office/drawing/2014/main" id="{D061725B-234E-E311-399E-0955619E4970}"/>
              </a:ext>
            </a:extLst>
          </p:cNvPr>
          <p:cNvSpPr txBox="1"/>
          <p:nvPr/>
        </p:nvSpPr>
        <p:spPr>
          <a:xfrm>
            <a:off x="5377756" y="2965807"/>
            <a:ext cx="971239" cy="348197"/>
          </a:xfrm>
          <a:prstGeom prst="rect">
            <a:avLst/>
          </a:prstGeom>
          <a:noFill/>
        </p:spPr>
        <p:txBody>
          <a:bodyPr wrap="square" lIns="0" tIns="0" rIns="0" bIns="0" rtlCol="0">
            <a:noAutofit/>
          </a:bodyPr>
          <a:lstStyle/>
          <a:p>
            <a:pPr algn="l"/>
            <a:r>
              <a:rPr lang="en-US" sz="1100" i="1">
                <a:solidFill>
                  <a:srgbClr val="175DE9"/>
                </a:solidFill>
              </a:rPr>
              <a:t>Dynamics of satellite motion</a:t>
            </a:r>
          </a:p>
        </p:txBody>
      </p:sp>
      <p:sp>
        <p:nvSpPr>
          <p:cNvPr id="25" name="TextBox 24">
            <a:extLst>
              <a:ext uri="{FF2B5EF4-FFF2-40B4-BE49-F238E27FC236}">
                <a16:creationId xmlns:a16="http://schemas.microsoft.com/office/drawing/2014/main" id="{790D12BB-FC11-34C7-8A70-1747BA390F8A}"/>
              </a:ext>
            </a:extLst>
          </p:cNvPr>
          <p:cNvSpPr txBox="1"/>
          <p:nvPr/>
        </p:nvSpPr>
        <p:spPr>
          <a:xfrm>
            <a:off x="10484394" y="3891628"/>
            <a:ext cx="1519111" cy="609369"/>
          </a:xfrm>
          <a:prstGeom prst="rect">
            <a:avLst/>
          </a:prstGeom>
          <a:noFill/>
        </p:spPr>
        <p:txBody>
          <a:bodyPr wrap="square" lIns="0" tIns="0" rIns="0" bIns="0" rtlCol="0">
            <a:noAutofit/>
          </a:bodyPr>
          <a:lstStyle/>
          <a:p>
            <a:pPr algn="l"/>
            <a:r>
              <a:rPr lang="en-US" sz="1200" i="1">
                <a:solidFill>
                  <a:srgbClr val="175DE9"/>
                </a:solidFill>
              </a:rPr>
              <a:t>Base band impairments, signal processing</a:t>
            </a:r>
          </a:p>
        </p:txBody>
      </p:sp>
      <p:pic>
        <p:nvPicPr>
          <p:cNvPr id="9" name="Picture 8">
            <a:extLst>
              <a:ext uri="{FF2B5EF4-FFF2-40B4-BE49-F238E27FC236}">
                <a16:creationId xmlns:a16="http://schemas.microsoft.com/office/drawing/2014/main" id="{07D005DF-DE6F-3BA3-B307-7C828BBB64AB}"/>
              </a:ext>
            </a:extLst>
          </p:cNvPr>
          <p:cNvPicPr>
            <a:picLocks noChangeAspect="1"/>
          </p:cNvPicPr>
          <p:nvPr/>
        </p:nvPicPr>
        <p:blipFill>
          <a:blip r:embed="rId10"/>
          <a:srcRect l="51518" t="14078" r="2527" b="15996"/>
          <a:stretch/>
        </p:blipFill>
        <p:spPr>
          <a:xfrm>
            <a:off x="6934327" y="982725"/>
            <a:ext cx="1485993" cy="1007160"/>
          </a:xfrm>
          <a:prstGeom prst="rect">
            <a:avLst/>
          </a:prstGeom>
        </p:spPr>
      </p:pic>
    </p:spTree>
    <p:custDataLst>
      <p:tags r:id="rId1"/>
    </p:custDataLst>
    <p:extLst>
      <p:ext uri="{BB962C8B-B14F-4D97-AF65-F5344CB8AC3E}">
        <p14:creationId xmlns:p14="http://schemas.microsoft.com/office/powerpoint/2010/main" val="32450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19" grpId="0"/>
      <p:bldP spid="20" grpId="0"/>
      <p:bldP spid="22" grpId="0"/>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063D9F-F5FD-3A77-EBD2-4D942B6CFED1}"/>
              </a:ext>
            </a:extLst>
          </p:cNvPr>
          <p:cNvSpPr txBox="1"/>
          <p:nvPr/>
        </p:nvSpPr>
        <p:spPr>
          <a:xfrm>
            <a:off x="928914" y="2149642"/>
            <a:ext cx="9374127" cy="2875548"/>
          </a:xfrm>
          <a:prstGeom prst="rect">
            <a:avLst/>
          </a:prstGeom>
          <a:noFill/>
        </p:spPr>
        <p:txBody>
          <a:bodyPr wrap="square" lIns="0" tIns="0" rIns="0" bIns="0" rtlCol="0">
            <a:noAutofit/>
          </a:bodyPr>
          <a:lstStyle/>
          <a:p>
            <a:endParaRPr lang="en-US" sz="2400">
              <a:solidFill>
                <a:schemeClr val="tx1">
                  <a:lumMod val="85000"/>
                  <a:lumOff val="15000"/>
                </a:schemeClr>
              </a:solidFill>
            </a:endParaRPr>
          </a:p>
          <a:p>
            <a:r>
              <a:rPr lang="en-US" sz="2400">
                <a:solidFill>
                  <a:schemeClr val="tx1">
                    <a:lumMod val="85000"/>
                    <a:lumOff val="15000"/>
                  </a:schemeClr>
                </a:solidFill>
              </a:rPr>
              <a:t>Need to integrate across physical, numerical, time and frequency domains.</a:t>
            </a:r>
          </a:p>
          <a:p>
            <a:endParaRPr lang="en-US" sz="2400">
              <a:solidFill>
                <a:schemeClr val="tx1">
                  <a:lumMod val="85000"/>
                  <a:lumOff val="15000"/>
                </a:schemeClr>
              </a:solidFill>
            </a:endParaRPr>
          </a:p>
          <a:p>
            <a:endParaRPr lang="en-US" sz="2400">
              <a:solidFill>
                <a:schemeClr val="tx1">
                  <a:lumMod val="85000"/>
                  <a:lumOff val="15000"/>
                </a:schemeClr>
              </a:solidFill>
            </a:endParaRPr>
          </a:p>
          <a:p>
            <a:r>
              <a:rPr lang="en-US" sz="2400">
                <a:solidFill>
                  <a:schemeClr val="tx1">
                    <a:lumMod val="85000"/>
                    <a:lumOff val="15000"/>
                  </a:schemeClr>
                </a:solidFill>
              </a:rPr>
              <a:t>We need sophisticated tools</a:t>
            </a:r>
          </a:p>
        </p:txBody>
      </p:sp>
      <p:sp>
        <p:nvSpPr>
          <p:cNvPr id="4" name="Title 3">
            <a:extLst>
              <a:ext uri="{FF2B5EF4-FFF2-40B4-BE49-F238E27FC236}">
                <a16:creationId xmlns:a16="http://schemas.microsoft.com/office/drawing/2014/main" id="{CE31AC4D-E519-5EB1-02C1-5CA828115132}"/>
              </a:ext>
            </a:extLst>
          </p:cNvPr>
          <p:cNvSpPr txBox="1">
            <a:spLocks/>
          </p:cNvSpPr>
          <p:nvPr/>
        </p:nvSpPr>
        <p:spPr>
          <a:xfrm>
            <a:off x="685800" y="548640"/>
            <a:ext cx="9288379" cy="430887"/>
          </a:xfrm>
          <a:prstGeom prst="rect">
            <a:avLst/>
          </a:prstGeom>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a:t>5G/6G NTN Technologies: System Challenges – the solutions</a:t>
            </a:r>
          </a:p>
        </p:txBody>
      </p:sp>
    </p:spTree>
    <p:extLst>
      <p:ext uri="{BB962C8B-B14F-4D97-AF65-F5344CB8AC3E}">
        <p14:creationId xmlns:p14="http://schemas.microsoft.com/office/powerpoint/2010/main" val="326529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87E33E-E430-4756-8431-F4C93E89DD3F}"/>
              </a:ext>
            </a:extLst>
          </p:cNvPr>
          <p:cNvSpPr>
            <a:spLocks noGrp="1"/>
          </p:cNvSpPr>
          <p:nvPr>
            <p:ph type="title"/>
          </p:nvPr>
        </p:nvSpPr>
        <p:spPr>
          <a:xfrm>
            <a:off x="589294" y="414019"/>
            <a:ext cx="4064395" cy="430887"/>
          </a:xfrm>
        </p:spPr>
        <p:txBody>
          <a:bodyPr/>
          <a:lstStyle/>
          <a:p>
            <a:r>
              <a:rPr lang="en-US" sz="2800"/>
              <a:t>SystemVue at a Glance</a:t>
            </a:r>
          </a:p>
        </p:txBody>
      </p:sp>
      <p:sp>
        <p:nvSpPr>
          <p:cNvPr id="4" name="Oval 3">
            <a:extLst>
              <a:ext uri="{FF2B5EF4-FFF2-40B4-BE49-F238E27FC236}">
                <a16:creationId xmlns:a16="http://schemas.microsoft.com/office/drawing/2014/main" id="{B01B6B79-09A5-647D-3F65-33C40EEB58B0}"/>
              </a:ext>
            </a:extLst>
          </p:cNvPr>
          <p:cNvSpPr/>
          <p:nvPr/>
        </p:nvSpPr>
        <p:spPr>
          <a:xfrm>
            <a:off x="5589496" y="4832962"/>
            <a:ext cx="1312456" cy="5437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grpSp>
        <p:nvGrpSpPr>
          <p:cNvPr id="8" name="Group 7">
            <a:extLst>
              <a:ext uri="{FF2B5EF4-FFF2-40B4-BE49-F238E27FC236}">
                <a16:creationId xmlns:a16="http://schemas.microsoft.com/office/drawing/2014/main" id="{510A2629-2BF3-609D-883A-D83B87E5C768}"/>
              </a:ext>
            </a:extLst>
          </p:cNvPr>
          <p:cNvGrpSpPr/>
          <p:nvPr/>
        </p:nvGrpSpPr>
        <p:grpSpPr>
          <a:xfrm>
            <a:off x="491348" y="1191153"/>
            <a:ext cx="9934216" cy="1293573"/>
            <a:chOff x="442363" y="1481258"/>
            <a:chExt cx="9934216" cy="1293573"/>
          </a:xfrm>
        </p:grpSpPr>
        <p:sp>
          <p:nvSpPr>
            <p:cNvPr id="6" name="Rectangle 5">
              <a:extLst>
                <a:ext uri="{FF2B5EF4-FFF2-40B4-BE49-F238E27FC236}">
                  <a16:creationId xmlns:a16="http://schemas.microsoft.com/office/drawing/2014/main" id="{653EEDED-A1EF-4CF3-9FF0-A98131856A5D}"/>
                </a:ext>
              </a:extLst>
            </p:cNvPr>
            <p:cNvSpPr/>
            <p:nvPr/>
          </p:nvSpPr>
          <p:spPr>
            <a:xfrm>
              <a:off x="442363" y="1481258"/>
              <a:ext cx="9934216" cy="12686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0" name="Straight Arrow Connector 9"/>
            <p:cNvCxnSpPr>
              <a:cxnSpLocks/>
              <a:endCxn id="86" idx="1"/>
            </p:cNvCxnSpPr>
            <p:nvPr/>
          </p:nvCxnSpPr>
          <p:spPr>
            <a:xfrm>
              <a:off x="2845417" y="2079834"/>
              <a:ext cx="730196" cy="9157"/>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cxnSp>
          <p:nvCxnSpPr>
            <p:cNvPr id="11" name="Straight Arrow Connector 10"/>
            <p:cNvCxnSpPr>
              <a:cxnSpLocks/>
              <a:stCxn id="61" idx="1"/>
              <a:endCxn id="12" idx="1"/>
            </p:cNvCxnSpPr>
            <p:nvPr/>
          </p:nvCxnSpPr>
          <p:spPr>
            <a:xfrm flipV="1">
              <a:off x="5603640" y="2084015"/>
              <a:ext cx="563736" cy="4116"/>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sp>
          <p:nvSpPr>
            <p:cNvPr id="12" name="Rectangle 11"/>
            <p:cNvSpPr/>
            <p:nvPr/>
          </p:nvSpPr>
          <p:spPr>
            <a:xfrm>
              <a:off x="6167376" y="1673495"/>
              <a:ext cx="1329689" cy="821039"/>
            </a:xfrm>
            <a:prstGeom prst="rect">
              <a:avLst/>
            </a:prstGeom>
            <a:solidFill>
              <a:schemeClr val="tx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Channel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Model / Fading</a:t>
              </a:r>
            </a:p>
          </p:txBody>
        </p:sp>
        <p:sp>
          <p:nvSpPr>
            <p:cNvPr id="14" name="Rectangle 13"/>
            <p:cNvSpPr/>
            <p:nvPr/>
          </p:nvSpPr>
          <p:spPr>
            <a:xfrm>
              <a:off x="1414961" y="1699171"/>
              <a:ext cx="1430456" cy="832799"/>
            </a:xfrm>
            <a:prstGeom prst="rect">
              <a:avLst/>
            </a:prstGeom>
            <a:solidFill>
              <a:schemeClr val="tx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0070C0"/>
                </a:solidFill>
                <a:effectLst/>
                <a:uLnTx/>
                <a:uFillTx/>
                <a:latin typeface="Arial"/>
                <a:ea typeface="+mn-ea"/>
                <a:cs typeface="+mn-cs"/>
              </a:endParaRPr>
            </a:p>
          </p:txBody>
        </p:sp>
        <p:sp>
          <p:nvSpPr>
            <p:cNvPr id="15" name="Rectangle 14"/>
            <p:cNvSpPr/>
            <p:nvPr/>
          </p:nvSpPr>
          <p:spPr>
            <a:xfrm>
              <a:off x="1361780" y="1766286"/>
              <a:ext cx="1548822" cy="73866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Transmitter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Model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Signal, BB &amp; RF</a:t>
              </a: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p:cNvSpPr/>
            <p:nvPr/>
          </p:nvSpPr>
          <p:spPr>
            <a:xfrm>
              <a:off x="8967116" y="1672840"/>
              <a:ext cx="1144608" cy="832799"/>
            </a:xfrm>
            <a:prstGeom prst="rect">
              <a:avLst/>
            </a:prstGeom>
            <a:solidFill>
              <a:schemeClr val="tx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0070C0"/>
                </a:solidFill>
                <a:effectLst/>
                <a:uLnTx/>
                <a:uFillTx/>
                <a:latin typeface="Arial"/>
                <a:ea typeface="+mn-ea"/>
                <a:cs typeface="+mn-cs"/>
              </a:endParaRPr>
            </a:p>
          </p:txBody>
        </p:sp>
        <p:sp>
          <p:nvSpPr>
            <p:cNvPr id="18" name="Rectangle 17"/>
            <p:cNvSpPr/>
            <p:nvPr/>
          </p:nvSpPr>
          <p:spPr>
            <a:xfrm>
              <a:off x="9027951" y="1794341"/>
              <a:ext cx="931665" cy="52322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Receiver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Model</a:t>
              </a: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61" name="Picture 60"/>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flipH="1">
              <a:off x="5157627" y="1661631"/>
              <a:ext cx="446013" cy="853000"/>
            </a:xfrm>
            <a:prstGeom prst="rect">
              <a:avLst/>
            </a:prstGeom>
          </p:spPr>
        </p:pic>
        <p:cxnSp>
          <p:nvCxnSpPr>
            <p:cNvPr id="64" name="Straight Arrow Connector 63"/>
            <p:cNvCxnSpPr>
              <a:cxnSpLocks/>
              <a:endCxn id="61" idx="3"/>
            </p:cNvCxnSpPr>
            <p:nvPr/>
          </p:nvCxnSpPr>
          <p:spPr>
            <a:xfrm>
              <a:off x="4529297" y="2079834"/>
              <a:ext cx="628330" cy="8297"/>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sp>
          <p:nvSpPr>
            <p:cNvPr id="65" name="TextBox 64"/>
            <p:cNvSpPr txBox="1"/>
            <p:nvPr/>
          </p:nvSpPr>
          <p:spPr>
            <a:xfrm>
              <a:off x="4785970" y="2502152"/>
              <a:ext cx="1247003" cy="261610"/>
            </a:xfrm>
            <a:prstGeom prst="rect">
              <a:avLst/>
            </a:prstGeom>
            <a:noFill/>
          </p:spPr>
          <p:txBody>
            <a:bodyPr wrap="square" l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Antenna Array</a:t>
              </a:r>
            </a:p>
          </p:txBody>
        </p:sp>
        <p:pic>
          <p:nvPicPr>
            <p:cNvPr id="63" name="Picture 62">
              <a:extLst>
                <a:ext uri="{FF2B5EF4-FFF2-40B4-BE49-F238E27FC236}">
                  <a16:creationId xmlns:a16="http://schemas.microsoft.com/office/drawing/2014/main" id="{DE019A5E-F494-44E4-940A-EAC8494DF7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489" y="1560924"/>
              <a:ext cx="707475" cy="832799"/>
            </a:xfrm>
            <a:prstGeom prst="rect">
              <a:avLst/>
            </a:prstGeom>
            <a:effectLst>
              <a:outerShdw blurRad="50800" dist="38100" dir="2700000" algn="tl" rotWithShape="0">
                <a:prstClr val="black">
                  <a:alpha val="40000"/>
                </a:prstClr>
              </a:outerShdw>
            </a:effectLst>
          </p:spPr>
        </p:pic>
        <p:cxnSp>
          <p:nvCxnSpPr>
            <p:cNvPr id="13" name="Straight Arrow Connector 12"/>
            <p:cNvCxnSpPr>
              <a:cxnSpLocks/>
              <a:stCxn id="12" idx="3"/>
              <a:endCxn id="73" idx="1"/>
            </p:cNvCxnSpPr>
            <p:nvPr/>
          </p:nvCxnSpPr>
          <p:spPr>
            <a:xfrm>
              <a:off x="7497065" y="2084015"/>
              <a:ext cx="522855" cy="2955"/>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pic>
          <p:nvPicPr>
            <p:cNvPr id="73" name="Picture 72">
              <a:extLst>
                <a:ext uri="{FF2B5EF4-FFF2-40B4-BE49-F238E27FC236}">
                  <a16:creationId xmlns:a16="http://schemas.microsoft.com/office/drawing/2014/main" id="{E6FA5E44-E082-4C75-BB94-E5CD750A4F68}"/>
                </a:ext>
              </a:extLst>
            </p:cNvPr>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19920" y="1660470"/>
              <a:ext cx="446013" cy="853000"/>
            </a:xfrm>
            <a:prstGeom prst="rect">
              <a:avLst/>
            </a:prstGeom>
          </p:spPr>
        </p:pic>
        <p:cxnSp>
          <p:nvCxnSpPr>
            <p:cNvPr id="74" name="Straight Arrow Connector 73">
              <a:extLst>
                <a:ext uri="{FF2B5EF4-FFF2-40B4-BE49-F238E27FC236}">
                  <a16:creationId xmlns:a16="http://schemas.microsoft.com/office/drawing/2014/main" id="{E2501A9C-CB07-4076-B292-5985D7145549}"/>
                </a:ext>
              </a:extLst>
            </p:cNvPr>
            <p:cNvCxnSpPr>
              <a:cxnSpLocks/>
              <a:stCxn id="73" idx="3"/>
              <a:endCxn id="16" idx="1"/>
            </p:cNvCxnSpPr>
            <p:nvPr/>
          </p:nvCxnSpPr>
          <p:spPr>
            <a:xfrm>
              <a:off x="8465933" y="2086970"/>
              <a:ext cx="501183" cy="2270"/>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sp>
          <p:nvSpPr>
            <p:cNvPr id="77" name="TextBox 76">
              <a:extLst>
                <a:ext uri="{FF2B5EF4-FFF2-40B4-BE49-F238E27FC236}">
                  <a16:creationId xmlns:a16="http://schemas.microsoft.com/office/drawing/2014/main" id="{D30552A5-1064-4377-AA97-584936D5341E}"/>
                </a:ext>
              </a:extLst>
            </p:cNvPr>
            <p:cNvSpPr txBox="1"/>
            <p:nvPr/>
          </p:nvSpPr>
          <p:spPr>
            <a:xfrm>
              <a:off x="7622548" y="2513221"/>
              <a:ext cx="1247003" cy="261610"/>
            </a:xfrm>
            <a:prstGeom prst="rect">
              <a:avLst/>
            </a:prstGeom>
            <a:noFill/>
          </p:spPr>
          <p:txBody>
            <a:bodyPr wrap="square" l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Antenna Array</a:t>
              </a:r>
            </a:p>
          </p:txBody>
        </p:sp>
        <p:sp>
          <p:nvSpPr>
            <p:cNvPr id="86" name="Rectangle 85">
              <a:extLst>
                <a:ext uri="{FF2B5EF4-FFF2-40B4-BE49-F238E27FC236}">
                  <a16:creationId xmlns:a16="http://schemas.microsoft.com/office/drawing/2014/main" id="{829BFCE6-11D3-CDCC-9304-6CA7C8FFA714}"/>
                </a:ext>
              </a:extLst>
            </p:cNvPr>
            <p:cNvSpPr/>
            <p:nvPr/>
          </p:nvSpPr>
          <p:spPr>
            <a:xfrm>
              <a:off x="3575613" y="1770026"/>
              <a:ext cx="953684" cy="6379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solidFill>
                    <a:schemeClr val="bg1"/>
                  </a:solidFill>
                </a:rPr>
                <a:t>Tx</a:t>
              </a:r>
            </a:p>
          </p:txBody>
        </p:sp>
      </p:grpSp>
      <p:sp>
        <p:nvSpPr>
          <p:cNvPr id="7" name="TextBox 6">
            <a:extLst>
              <a:ext uri="{FF2B5EF4-FFF2-40B4-BE49-F238E27FC236}">
                <a16:creationId xmlns:a16="http://schemas.microsoft.com/office/drawing/2014/main" id="{7A8A53CC-ED78-50F9-6DCE-02135D6295D7}"/>
              </a:ext>
            </a:extLst>
          </p:cNvPr>
          <p:cNvSpPr txBox="1"/>
          <p:nvPr/>
        </p:nvSpPr>
        <p:spPr>
          <a:xfrm>
            <a:off x="876300" y="2744805"/>
            <a:ext cx="6955735" cy="3017158"/>
          </a:xfrm>
          <a:prstGeom prst="rect">
            <a:avLst/>
          </a:prstGeom>
          <a:noFill/>
        </p:spPr>
        <p:txBody>
          <a:bodyPr wrap="none" lIns="0" tIns="0" rIns="0" bIns="0" rtlCol="0">
            <a:noAutofit/>
          </a:bodyPr>
          <a:lstStyle/>
          <a:p>
            <a:pPr marL="457200" indent="-457200" algn="l">
              <a:buFont typeface="Arial" panose="020B0604020202020204" pitchFamily="34" charset="0"/>
              <a:buChar char="•"/>
            </a:pPr>
            <a:r>
              <a:rPr lang="en-US" sz="2400">
                <a:solidFill>
                  <a:schemeClr val="tx1">
                    <a:lumMod val="85000"/>
                    <a:lumOff val="15000"/>
                  </a:schemeClr>
                </a:solidFill>
              </a:rPr>
              <a:t>Multi-dimensional accurate RF part modeling</a:t>
            </a:r>
          </a:p>
          <a:p>
            <a:pPr marL="457200" indent="-457200" algn="l">
              <a:buFont typeface="Arial" panose="020B0604020202020204" pitchFamily="34" charset="0"/>
              <a:buChar char="•"/>
            </a:pPr>
            <a:r>
              <a:rPr lang="en-US" sz="2400">
                <a:solidFill>
                  <a:schemeClr val="tx1">
                    <a:lumMod val="85000"/>
                    <a:lumOff val="15000"/>
                  </a:schemeClr>
                </a:solidFill>
              </a:rPr>
              <a:t>Frequency domain RF line up analysis </a:t>
            </a:r>
          </a:p>
          <a:p>
            <a:pPr marL="457200" indent="-457200" algn="l">
              <a:buFont typeface="Arial" panose="020B0604020202020204" pitchFamily="34" charset="0"/>
              <a:buChar char="•"/>
            </a:pPr>
            <a:r>
              <a:rPr lang="en-US" sz="2400">
                <a:solidFill>
                  <a:schemeClr val="tx1">
                    <a:lumMod val="85000"/>
                    <a:lumOff val="15000"/>
                  </a:schemeClr>
                </a:solidFill>
              </a:rPr>
              <a:t>Phased array antenna design</a:t>
            </a:r>
          </a:p>
          <a:p>
            <a:pPr marL="457200" indent="-457200" algn="l">
              <a:buFont typeface="Arial" panose="020B0604020202020204" pitchFamily="34" charset="0"/>
              <a:buChar char="•"/>
            </a:pPr>
            <a:r>
              <a:rPr lang="en-US" sz="2400">
                <a:solidFill>
                  <a:schemeClr val="tx1">
                    <a:lumMod val="85000"/>
                    <a:lumOff val="15000"/>
                  </a:schemeClr>
                </a:solidFill>
              </a:rPr>
              <a:t>5G waveform generation</a:t>
            </a:r>
          </a:p>
          <a:p>
            <a:pPr marL="457200" indent="-457200" algn="l">
              <a:buFont typeface="Arial" panose="020B0604020202020204" pitchFamily="34" charset="0"/>
              <a:buChar char="•"/>
            </a:pPr>
            <a:r>
              <a:rPr lang="en-US" sz="2400">
                <a:solidFill>
                  <a:schemeClr val="tx1">
                    <a:lumMod val="85000"/>
                    <a:lumOff val="15000"/>
                  </a:schemeClr>
                </a:solidFill>
              </a:rPr>
              <a:t>NTN channel modeling</a:t>
            </a:r>
          </a:p>
          <a:p>
            <a:pPr marL="457200" indent="-457200" algn="l">
              <a:buFont typeface="Arial" panose="020B0604020202020204" pitchFamily="34" charset="0"/>
              <a:buChar char="•"/>
            </a:pPr>
            <a:r>
              <a:rPr lang="en-US" sz="2400">
                <a:solidFill>
                  <a:schemeClr val="tx1">
                    <a:lumMod val="85000"/>
                    <a:lumOff val="15000"/>
                  </a:schemeClr>
                </a:solidFill>
              </a:rPr>
              <a:t>5G base band receiver </a:t>
            </a:r>
          </a:p>
          <a:p>
            <a:pPr marL="457200" indent="-457200" algn="l">
              <a:buFont typeface="Arial" panose="020B0604020202020204" pitchFamily="34" charset="0"/>
              <a:buChar char="•"/>
            </a:pPr>
            <a:r>
              <a:rPr lang="en-US" sz="2400">
                <a:solidFill>
                  <a:schemeClr val="tx1">
                    <a:lumMod val="85000"/>
                    <a:lumOff val="15000"/>
                  </a:schemeClr>
                </a:solidFill>
              </a:rPr>
              <a:t>End-to-end simulation of BER/FER/Throughput</a:t>
            </a:r>
          </a:p>
        </p:txBody>
      </p:sp>
      <p:pic>
        <p:nvPicPr>
          <p:cNvPr id="43" name="Picture 42">
            <a:extLst>
              <a:ext uri="{FF2B5EF4-FFF2-40B4-BE49-F238E27FC236}">
                <a16:creationId xmlns:a16="http://schemas.microsoft.com/office/drawing/2014/main" id="{BB19B252-429B-AEBA-81CF-DCAB018DDC4C}"/>
              </a:ext>
            </a:extLst>
          </p:cNvPr>
          <p:cNvPicPr>
            <a:picLocks noChangeAspect="1"/>
          </p:cNvPicPr>
          <p:nvPr/>
        </p:nvPicPr>
        <p:blipFill>
          <a:blip r:embed="rId5"/>
          <a:stretch>
            <a:fillRect/>
          </a:stretch>
        </p:blipFill>
        <p:spPr>
          <a:xfrm>
            <a:off x="8180097" y="2980783"/>
            <a:ext cx="1672007" cy="859366"/>
          </a:xfrm>
          <a:prstGeom prst="rect">
            <a:avLst/>
          </a:prstGeom>
          <a:ln>
            <a:solidFill>
              <a:schemeClr val="tx1"/>
            </a:solidFill>
          </a:ln>
        </p:spPr>
      </p:pic>
      <p:pic>
        <p:nvPicPr>
          <p:cNvPr id="48" name="Picture 47">
            <a:extLst>
              <a:ext uri="{FF2B5EF4-FFF2-40B4-BE49-F238E27FC236}">
                <a16:creationId xmlns:a16="http://schemas.microsoft.com/office/drawing/2014/main" id="{E4E4E256-B183-E23B-1552-B801DBB1E15F}"/>
              </a:ext>
            </a:extLst>
          </p:cNvPr>
          <p:cNvPicPr>
            <a:picLocks noChangeAspect="1"/>
          </p:cNvPicPr>
          <p:nvPr/>
        </p:nvPicPr>
        <p:blipFill>
          <a:blip r:embed="rId6"/>
          <a:stretch>
            <a:fillRect/>
          </a:stretch>
        </p:blipFill>
        <p:spPr>
          <a:xfrm>
            <a:off x="8176988" y="4250627"/>
            <a:ext cx="2074126" cy="669557"/>
          </a:xfrm>
          <a:prstGeom prst="rect">
            <a:avLst/>
          </a:prstGeom>
          <a:ln>
            <a:solidFill>
              <a:schemeClr val="tx1"/>
            </a:solidFill>
          </a:ln>
        </p:spPr>
      </p:pic>
      <p:pic>
        <p:nvPicPr>
          <p:cNvPr id="49" name="Picture 48">
            <a:extLst>
              <a:ext uri="{FF2B5EF4-FFF2-40B4-BE49-F238E27FC236}">
                <a16:creationId xmlns:a16="http://schemas.microsoft.com/office/drawing/2014/main" id="{4C3AD0A4-E821-4D80-6D21-CF5E14D4B73F}"/>
              </a:ext>
            </a:extLst>
          </p:cNvPr>
          <p:cNvPicPr>
            <a:picLocks noChangeAspect="1"/>
          </p:cNvPicPr>
          <p:nvPr/>
        </p:nvPicPr>
        <p:blipFill>
          <a:blip r:embed="rId7"/>
          <a:stretch>
            <a:fillRect/>
          </a:stretch>
        </p:blipFill>
        <p:spPr>
          <a:xfrm>
            <a:off x="8176988" y="5387190"/>
            <a:ext cx="2695785" cy="504289"/>
          </a:xfrm>
          <a:prstGeom prst="rect">
            <a:avLst/>
          </a:prstGeom>
          <a:ln>
            <a:solidFill>
              <a:schemeClr val="tx1"/>
            </a:solidFill>
          </a:ln>
        </p:spPr>
      </p:pic>
      <p:sp>
        <p:nvSpPr>
          <p:cNvPr id="50" name="TextBox 49">
            <a:extLst>
              <a:ext uri="{FF2B5EF4-FFF2-40B4-BE49-F238E27FC236}">
                <a16:creationId xmlns:a16="http://schemas.microsoft.com/office/drawing/2014/main" id="{500343AB-BC84-8E27-63DA-AC77CB7CEFB8}"/>
              </a:ext>
            </a:extLst>
          </p:cNvPr>
          <p:cNvSpPr txBox="1"/>
          <p:nvPr/>
        </p:nvSpPr>
        <p:spPr>
          <a:xfrm>
            <a:off x="8217551" y="2691976"/>
            <a:ext cx="1325217" cy="235978"/>
          </a:xfrm>
          <a:prstGeom prst="rect">
            <a:avLst/>
          </a:prstGeom>
          <a:noFill/>
        </p:spPr>
        <p:txBody>
          <a:bodyPr wrap="square" lIns="0" tIns="0" rIns="0" bIns="0" rtlCol="0">
            <a:noAutofit/>
          </a:bodyPr>
          <a:lstStyle/>
          <a:p>
            <a:pPr algn="l"/>
            <a:r>
              <a:rPr lang="en-US" b="1" err="1">
                <a:solidFill>
                  <a:schemeClr val="tx1">
                    <a:lumMod val="85000"/>
                    <a:lumOff val="15000"/>
                  </a:schemeClr>
                </a:solidFill>
              </a:rPr>
              <a:t>Spectrasys</a:t>
            </a:r>
            <a:endParaRPr lang="en-US" b="1">
              <a:solidFill>
                <a:schemeClr val="tx1">
                  <a:lumMod val="85000"/>
                  <a:lumOff val="15000"/>
                </a:schemeClr>
              </a:solidFill>
            </a:endParaRPr>
          </a:p>
        </p:txBody>
      </p:sp>
      <p:sp>
        <p:nvSpPr>
          <p:cNvPr id="51" name="TextBox 50">
            <a:extLst>
              <a:ext uri="{FF2B5EF4-FFF2-40B4-BE49-F238E27FC236}">
                <a16:creationId xmlns:a16="http://schemas.microsoft.com/office/drawing/2014/main" id="{67D2F115-6B1F-E81F-1B10-169D63C6EE35}"/>
              </a:ext>
            </a:extLst>
          </p:cNvPr>
          <p:cNvSpPr txBox="1"/>
          <p:nvPr/>
        </p:nvSpPr>
        <p:spPr>
          <a:xfrm>
            <a:off x="8157112" y="3918562"/>
            <a:ext cx="2219340" cy="307116"/>
          </a:xfrm>
          <a:prstGeom prst="rect">
            <a:avLst/>
          </a:prstGeom>
          <a:noFill/>
        </p:spPr>
        <p:txBody>
          <a:bodyPr wrap="none" lIns="0" tIns="0" rIns="0" bIns="0" rtlCol="0">
            <a:noAutofit/>
          </a:bodyPr>
          <a:lstStyle/>
          <a:p>
            <a:pPr algn="l"/>
            <a:r>
              <a:rPr lang="en-US" b="1">
                <a:solidFill>
                  <a:schemeClr val="tx1">
                    <a:lumMod val="85000"/>
                    <a:lumOff val="15000"/>
                  </a:schemeClr>
                </a:solidFill>
              </a:rPr>
              <a:t>Phased Array Analysis</a:t>
            </a:r>
          </a:p>
        </p:txBody>
      </p:sp>
      <p:sp>
        <p:nvSpPr>
          <p:cNvPr id="85" name="TextBox 84">
            <a:extLst>
              <a:ext uri="{FF2B5EF4-FFF2-40B4-BE49-F238E27FC236}">
                <a16:creationId xmlns:a16="http://schemas.microsoft.com/office/drawing/2014/main" id="{20516971-6A2B-6E44-8D7B-A599E29D222C}"/>
              </a:ext>
            </a:extLst>
          </p:cNvPr>
          <p:cNvSpPr txBox="1"/>
          <p:nvPr/>
        </p:nvSpPr>
        <p:spPr>
          <a:xfrm>
            <a:off x="8157111" y="5046648"/>
            <a:ext cx="2431375" cy="307116"/>
          </a:xfrm>
          <a:prstGeom prst="rect">
            <a:avLst/>
          </a:prstGeom>
          <a:noFill/>
        </p:spPr>
        <p:txBody>
          <a:bodyPr wrap="none" lIns="0" tIns="0" rIns="0" bIns="0" rtlCol="0">
            <a:noAutofit/>
          </a:bodyPr>
          <a:lstStyle/>
          <a:p>
            <a:pPr algn="l"/>
            <a:r>
              <a:rPr lang="en-US" b="1">
                <a:solidFill>
                  <a:schemeClr val="tx1">
                    <a:lumMod val="85000"/>
                    <a:lumOff val="15000"/>
                  </a:schemeClr>
                </a:solidFill>
              </a:rPr>
              <a:t>Signal processing</a:t>
            </a:r>
          </a:p>
        </p:txBody>
      </p:sp>
    </p:spTree>
    <p:extLst>
      <p:ext uri="{BB962C8B-B14F-4D97-AF65-F5344CB8AC3E}">
        <p14:creationId xmlns:p14="http://schemas.microsoft.com/office/powerpoint/2010/main" val="7410564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EEDED-A1EF-4CF3-9FF0-A98131856A5D}"/>
              </a:ext>
            </a:extLst>
          </p:cNvPr>
          <p:cNvSpPr/>
          <p:nvPr/>
        </p:nvSpPr>
        <p:spPr>
          <a:xfrm>
            <a:off x="264319" y="2401197"/>
            <a:ext cx="9934216" cy="12686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0" name="Straight Arrow Connector 9"/>
          <p:cNvCxnSpPr>
            <a:cxnSpLocks/>
            <a:endCxn id="86" idx="1"/>
          </p:cNvCxnSpPr>
          <p:nvPr/>
        </p:nvCxnSpPr>
        <p:spPr>
          <a:xfrm>
            <a:off x="2671245" y="2957267"/>
            <a:ext cx="730196" cy="9157"/>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cxnSp>
        <p:nvCxnSpPr>
          <p:cNvPr id="11" name="Straight Arrow Connector 10"/>
          <p:cNvCxnSpPr>
            <a:cxnSpLocks/>
            <a:stCxn id="61" idx="1"/>
            <a:endCxn id="12" idx="1"/>
          </p:cNvCxnSpPr>
          <p:nvPr/>
        </p:nvCxnSpPr>
        <p:spPr>
          <a:xfrm flipV="1">
            <a:off x="5429468" y="2961448"/>
            <a:ext cx="563736" cy="4116"/>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sp>
        <p:nvSpPr>
          <p:cNvPr id="12" name="Rectangle 11"/>
          <p:cNvSpPr/>
          <p:nvPr/>
        </p:nvSpPr>
        <p:spPr>
          <a:xfrm>
            <a:off x="5993204" y="2550928"/>
            <a:ext cx="1329689" cy="821039"/>
          </a:xfrm>
          <a:prstGeom prst="rect">
            <a:avLst/>
          </a:prstGeom>
          <a:solidFill>
            <a:schemeClr val="tx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Channel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Model / Fading</a:t>
            </a:r>
          </a:p>
        </p:txBody>
      </p:sp>
      <p:sp>
        <p:nvSpPr>
          <p:cNvPr id="14" name="Rectangle 13"/>
          <p:cNvSpPr/>
          <p:nvPr/>
        </p:nvSpPr>
        <p:spPr>
          <a:xfrm>
            <a:off x="1240789" y="2576604"/>
            <a:ext cx="1430456" cy="832799"/>
          </a:xfrm>
          <a:prstGeom prst="rect">
            <a:avLst/>
          </a:prstGeom>
          <a:solidFill>
            <a:schemeClr val="tx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0070C0"/>
              </a:solidFill>
              <a:effectLst/>
              <a:uLnTx/>
              <a:uFillTx/>
              <a:latin typeface="Arial"/>
              <a:ea typeface="+mn-ea"/>
              <a:cs typeface="+mn-cs"/>
            </a:endParaRPr>
          </a:p>
        </p:txBody>
      </p:sp>
      <p:sp>
        <p:nvSpPr>
          <p:cNvPr id="15" name="Rectangle 14"/>
          <p:cNvSpPr/>
          <p:nvPr/>
        </p:nvSpPr>
        <p:spPr>
          <a:xfrm>
            <a:off x="1187608" y="2643719"/>
            <a:ext cx="1548822" cy="73866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Transmitter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Model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Signal, BB &amp; RF</a:t>
            </a: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p:cNvSpPr/>
          <p:nvPr/>
        </p:nvSpPr>
        <p:spPr>
          <a:xfrm>
            <a:off x="8792944" y="2550273"/>
            <a:ext cx="1144608" cy="832799"/>
          </a:xfrm>
          <a:prstGeom prst="rect">
            <a:avLst/>
          </a:prstGeom>
          <a:solidFill>
            <a:schemeClr val="tx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0070C0"/>
              </a:solidFill>
              <a:effectLst/>
              <a:uLnTx/>
              <a:uFillTx/>
              <a:latin typeface="Arial"/>
              <a:ea typeface="+mn-ea"/>
              <a:cs typeface="+mn-cs"/>
            </a:endParaRPr>
          </a:p>
        </p:txBody>
      </p:sp>
      <p:sp>
        <p:nvSpPr>
          <p:cNvPr id="18" name="Rectangle 17"/>
          <p:cNvSpPr/>
          <p:nvPr/>
        </p:nvSpPr>
        <p:spPr>
          <a:xfrm>
            <a:off x="8853779" y="2671774"/>
            <a:ext cx="931665" cy="52322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Receiver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Model</a:t>
            </a: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61" name="Picture 60"/>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flipH="1">
            <a:off x="4983455" y="2539064"/>
            <a:ext cx="446013" cy="853000"/>
          </a:xfrm>
          <a:prstGeom prst="rect">
            <a:avLst/>
          </a:prstGeom>
        </p:spPr>
      </p:pic>
      <p:cxnSp>
        <p:nvCxnSpPr>
          <p:cNvPr id="64" name="Straight Arrow Connector 63"/>
          <p:cNvCxnSpPr>
            <a:cxnSpLocks/>
            <a:endCxn id="61" idx="3"/>
          </p:cNvCxnSpPr>
          <p:nvPr/>
        </p:nvCxnSpPr>
        <p:spPr>
          <a:xfrm>
            <a:off x="4355125" y="2957267"/>
            <a:ext cx="628330" cy="8297"/>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sp>
        <p:nvSpPr>
          <p:cNvPr id="65" name="TextBox 64"/>
          <p:cNvSpPr txBox="1"/>
          <p:nvPr/>
        </p:nvSpPr>
        <p:spPr>
          <a:xfrm>
            <a:off x="4611798" y="3379585"/>
            <a:ext cx="1247003" cy="261610"/>
          </a:xfrm>
          <a:prstGeom prst="rect">
            <a:avLst/>
          </a:prstGeom>
          <a:noFill/>
        </p:spPr>
        <p:txBody>
          <a:bodyPr wrap="square" l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Antenna Array</a:t>
            </a:r>
          </a:p>
        </p:txBody>
      </p:sp>
      <p:pic>
        <p:nvPicPr>
          <p:cNvPr id="63" name="Picture 62">
            <a:extLst>
              <a:ext uri="{FF2B5EF4-FFF2-40B4-BE49-F238E27FC236}">
                <a16:creationId xmlns:a16="http://schemas.microsoft.com/office/drawing/2014/main" id="{DE019A5E-F494-44E4-940A-EAC8494DF7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317" y="2438357"/>
            <a:ext cx="707475" cy="832799"/>
          </a:xfrm>
          <a:prstGeom prst="rect">
            <a:avLst/>
          </a:prstGeom>
          <a:effectLst>
            <a:outerShdw blurRad="50800" dist="38100" dir="2700000" algn="tl" rotWithShape="0">
              <a:prstClr val="black">
                <a:alpha val="40000"/>
              </a:prstClr>
            </a:outerShdw>
          </a:effectLst>
        </p:spPr>
      </p:pic>
      <p:cxnSp>
        <p:nvCxnSpPr>
          <p:cNvPr id="13" name="Straight Arrow Connector 12"/>
          <p:cNvCxnSpPr>
            <a:cxnSpLocks/>
            <a:stCxn id="12" idx="3"/>
            <a:endCxn id="73" idx="1"/>
          </p:cNvCxnSpPr>
          <p:nvPr/>
        </p:nvCxnSpPr>
        <p:spPr>
          <a:xfrm>
            <a:off x="7322893" y="2961448"/>
            <a:ext cx="522855" cy="2955"/>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pic>
        <p:nvPicPr>
          <p:cNvPr id="73" name="Picture 72">
            <a:extLst>
              <a:ext uri="{FF2B5EF4-FFF2-40B4-BE49-F238E27FC236}">
                <a16:creationId xmlns:a16="http://schemas.microsoft.com/office/drawing/2014/main" id="{E6FA5E44-E082-4C75-BB94-E5CD750A4F68}"/>
              </a:ext>
            </a:extLst>
          </p:cNvPr>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845748" y="2537903"/>
            <a:ext cx="446013" cy="853000"/>
          </a:xfrm>
          <a:prstGeom prst="rect">
            <a:avLst/>
          </a:prstGeom>
        </p:spPr>
      </p:pic>
      <p:cxnSp>
        <p:nvCxnSpPr>
          <p:cNvPr id="74" name="Straight Arrow Connector 73">
            <a:extLst>
              <a:ext uri="{FF2B5EF4-FFF2-40B4-BE49-F238E27FC236}">
                <a16:creationId xmlns:a16="http://schemas.microsoft.com/office/drawing/2014/main" id="{E2501A9C-CB07-4076-B292-5985D7145549}"/>
              </a:ext>
            </a:extLst>
          </p:cNvPr>
          <p:cNvCxnSpPr>
            <a:cxnSpLocks/>
            <a:stCxn id="73" idx="3"/>
            <a:endCxn id="16" idx="1"/>
          </p:cNvCxnSpPr>
          <p:nvPr/>
        </p:nvCxnSpPr>
        <p:spPr>
          <a:xfrm>
            <a:off x="8291761" y="2964403"/>
            <a:ext cx="501183" cy="2270"/>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sp>
        <p:nvSpPr>
          <p:cNvPr id="77" name="TextBox 76">
            <a:extLst>
              <a:ext uri="{FF2B5EF4-FFF2-40B4-BE49-F238E27FC236}">
                <a16:creationId xmlns:a16="http://schemas.microsoft.com/office/drawing/2014/main" id="{D30552A5-1064-4377-AA97-584936D5341E}"/>
              </a:ext>
            </a:extLst>
          </p:cNvPr>
          <p:cNvSpPr txBox="1"/>
          <p:nvPr/>
        </p:nvSpPr>
        <p:spPr>
          <a:xfrm>
            <a:off x="7448376" y="3390654"/>
            <a:ext cx="1247003" cy="261610"/>
          </a:xfrm>
          <a:prstGeom prst="rect">
            <a:avLst/>
          </a:prstGeom>
          <a:noFill/>
        </p:spPr>
        <p:txBody>
          <a:bodyPr wrap="square" l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Antenna Array</a:t>
            </a:r>
          </a:p>
        </p:txBody>
      </p:sp>
      <p:grpSp>
        <p:nvGrpSpPr>
          <p:cNvPr id="29" name="Group 28">
            <a:extLst>
              <a:ext uri="{FF2B5EF4-FFF2-40B4-BE49-F238E27FC236}">
                <a16:creationId xmlns:a16="http://schemas.microsoft.com/office/drawing/2014/main" id="{5F8803CB-EEAB-FF23-21C8-066B48E6ADB6}"/>
              </a:ext>
            </a:extLst>
          </p:cNvPr>
          <p:cNvGrpSpPr/>
          <p:nvPr/>
        </p:nvGrpSpPr>
        <p:grpSpPr>
          <a:xfrm>
            <a:off x="3737826" y="3416965"/>
            <a:ext cx="2233896" cy="3211997"/>
            <a:chOff x="3737826" y="3416965"/>
            <a:chExt cx="2233896" cy="3211997"/>
          </a:xfrm>
        </p:grpSpPr>
        <p:cxnSp>
          <p:nvCxnSpPr>
            <p:cNvPr id="33" name="Straight Arrow Connector 32"/>
            <p:cNvCxnSpPr>
              <a:cxnSpLocks/>
            </p:cNvCxnSpPr>
            <p:nvPr/>
          </p:nvCxnSpPr>
          <p:spPr>
            <a:xfrm flipH="1" flipV="1">
              <a:off x="3814379" y="3416965"/>
              <a:ext cx="349961" cy="1061418"/>
            </a:xfrm>
            <a:prstGeom prst="straightConnector1">
              <a:avLst/>
            </a:prstGeom>
            <a:ln>
              <a:solidFill>
                <a:schemeClr val="accent1"/>
              </a:solidFill>
              <a:tailEnd type="arrow"/>
            </a:ln>
          </p:spPr>
          <p:style>
            <a:lnRef idx="3">
              <a:schemeClr val="accent5"/>
            </a:lnRef>
            <a:fillRef idx="0">
              <a:schemeClr val="accent5"/>
            </a:fillRef>
            <a:effectRef idx="2">
              <a:schemeClr val="accent5"/>
            </a:effectRef>
            <a:fontRef idx="minor">
              <a:schemeClr val="tx1"/>
            </a:fontRef>
          </p:style>
        </p:cxnSp>
        <p:pic>
          <p:nvPicPr>
            <p:cNvPr id="3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7826" y="4373125"/>
              <a:ext cx="1112837" cy="2255837"/>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35" name="Picture 5" descr="C:\Users\dxmccl\Pictures\ESL_Graphics\Keysight\EEsof_themes\ADS Tile Low 6-20-14 Master.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53689" y="4832962"/>
              <a:ext cx="636361" cy="745452"/>
            </a:xfrm>
            <a:prstGeom prst="rect">
              <a:avLst/>
            </a:prstGeom>
            <a:solidFill>
              <a:schemeClr val="bg1"/>
            </a:solidFill>
            <a:ln>
              <a:noFill/>
            </a:ln>
            <a:effectLst>
              <a:outerShdw blurRad="50800" dist="38100" dir="2700000" algn="tl" rotWithShape="0">
                <a:prstClr val="black">
                  <a:alpha val="40000"/>
                </a:prstClr>
              </a:outerShdw>
            </a:effectLst>
          </p:spPr>
        </p:pic>
        <p:pic>
          <p:nvPicPr>
            <p:cNvPr id="36" name="Picture 6" descr="C:\Users\dxmccl\Pictures\ESL_Graphics\Keysight\EEsof_themes\GoldenGate Tile Low 6-20-14 Master.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53689" y="5709029"/>
              <a:ext cx="689297" cy="807462"/>
            </a:xfrm>
            <a:prstGeom prst="rect">
              <a:avLst/>
            </a:prstGeom>
            <a:solidFill>
              <a:schemeClr val="bg1"/>
            </a:solidFill>
            <a:ln>
              <a:noFill/>
            </a:ln>
            <a:effectLst>
              <a:outerShdw blurRad="50800" dist="38100" dir="2700000" algn="tl" rotWithShape="0">
                <a:prstClr val="black">
                  <a:alpha val="40000"/>
                </a:prstClr>
              </a:outerShdw>
            </a:effectLst>
          </p:spPr>
        </p:pic>
        <p:sp>
          <p:nvSpPr>
            <p:cNvPr id="37" name="TextBox 36"/>
            <p:cNvSpPr txBox="1"/>
            <p:nvPr/>
          </p:nvSpPr>
          <p:spPr>
            <a:xfrm>
              <a:off x="3951617" y="4034347"/>
              <a:ext cx="2020105" cy="227755"/>
            </a:xfrm>
            <a:prstGeom prst="rect">
              <a:avLst/>
            </a:prstGeom>
            <a:solidFill>
              <a:schemeClr val="bg1"/>
            </a:solidFill>
            <a:ln>
              <a:noFill/>
            </a:ln>
            <a:effectLst>
              <a:outerShdw blurRad="50800" dist="38100" dir="2700000" algn="tl" rotWithShape="0">
                <a:prstClr val="black">
                  <a:alpha val="40000"/>
                </a:prstClr>
              </a:outerShdw>
            </a:effectLst>
          </p:spPr>
          <p:txBody>
            <a:bodyPr wrap="none" lIns="91440" rtlCol="0">
              <a:spAutoFit/>
            </a:bodyPr>
            <a:lstStyle>
              <a:defPPr>
                <a:defRPr lang="en-US"/>
              </a:defPPr>
              <a:lvl1pPr algn="ctr">
                <a:lnSpc>
                  <a:spcPct val="80000"/>
                </a:lnSpc>
                <a:spcAft>
                  <a:spcPts val="300"/>
                </a:spcAft>
                <a:defRPr sz="1100" b="1">
                  <a:solidFill>
                    <a:prstClr val="black"/>
                  </a:solidFill>
                  <a:latin typeface="Arial"/>
                </a:defRPr>
              </a:lvl1pPr>
            </a:lstStyle>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RF/µW Circuits and Layout </a:t>
              </a:r>
            </a:p>
          </p:txBody>
        </p:sp>
      </p:grpSp>
      <p:pic>
        <p:nvPicPr>
          <p:cNvPr id="53" name="Picture 2" descr="cid:image002.png@01CFF38D.E0BC0330"/>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455041" y="1462261"/>
            <a:ext cx="737485" cy="8486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41">
            <a:extLst>
              <a:ext uri="{FF2B5EF4-FFF2-40B4-BE49-F238E27FC236}">
                <a16:creationId xmlns:a16="http://schemas.microsoft.com/office/drawing/2014/main" id="{98770A00-02B7-5AA8-220E-EDFF4B0F49D8}"/>
              </a:ext>
            </a:extLst>
          </p:cNvPr>
          <p:cNvGrpSpPr/>
          <p:nvPr/>
        </p:nvGrpSpPr>
        <p:grpSpPr>
          <a:xfrm>
            <a:off x="8217512" y="1202544"/>
            <a:ext cx="3479806" cy="1560890"/>
            <a:chOff x="8217512" y="1202544"/>
            <a:chExt cx="3479806" cy="1560890"/>
          </a:xfrm>
        </p:grpSpPr>
        <p:pic>
          <p:nvPicPr>
            <p:cNvPr id="52" name="Picture 1" descr="image001"/>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217512" y="1202544"/>
              <a:ext cx="1147736" cy="8004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 descr="C:\Users\dxmccl\Documents\ESL_Marketing\2013.08\W1902_DigMod\W1902_DigMod_BER.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9504841" y="1217162"/>
              <a:ext cx="1066800" cy="7637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8520291" y="2026007"/>
              <a:ext cx="1969100" cy="261610"/>
            </a:xfrm>
            <a:prstGeom prst="rect">
              <a:avLst/>
            </a:prstGeom>
            <a:noFill/>
          </p:spPr>
          <p:txBody>
            <a:bodyPr wrap="square" l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Arial"/>
                  <a:ea typeface="+mn-ea"/>
                  <a:cs typeface="+mn-cs"/>
                </a:rPr>
                <a:t>System-level Performance</a:t>
              </a:r>
            </a:p>
          </p:txBody>
        </p:sp>
        <p:sp>
          <p:nvSpPr>
            <p:cNvPr id="56" name="Rectangle 55"/>
            <p:cNvSpPr/>
            <p:nvPr/>
          </p:nvSpPr>
          <p:spPr>
            <a:xfrm>
              <a:off x="10408269" y="2065471"/>
              <a:ext cx="1289049" cy="697963"/>
            </a:xfrm>
            <a:prstGeom prst="rect">
              <a:avLst/>
            </a:prstGeom>
            <a:solidFill>
              <a:schemeClr val="bg1"/>
            </a:solidFill>
            <a:ln>
              <a:noFill/>
            </a:ln>
            <a:effectLst>
              <a:outerShdw blurRad="50800" dist="38100" dir="2700000" algn="tl" rotWithShape="0">
                <a:prstClr val="black">
                  <a:alpha val="40000"/>
                </a:prstClr>
              </a:outerShdw>
            </a:effectLst>
          </p:spPr>
          <p:txBody>
            <a:bodyPr wrap="none" lIns="91440" rtlCol="0">
              <a:spAutoFit/>
            </a:bodyPr>
            <a:lstStyle/>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Rx Power, EVM,</a:t>
              </a:r>
            </a:p>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 IMD, ACPR</a:t>
              </a:r>
            </a:p>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PAPR, etc.</a:t>
              </a:r>
            </a:p>
          </p:txBody>
        </p:sp>
      </p:grpSp>
      <p:grpSp>
        <p:nvGrpSpPr>
          <p:cNvPr id="19" name="Group 18">
            <a:extLst>
              <a:ext uri="{FF2B5EF4-FFF2-40B4-BE49-F238E27FC236}">
                <a16:creationId xmlns:a16="http://schemas.microsoft.com/office/drawing/2014/main" id="{399ACEEA-4573-8514-4BC6-29493E4F246E}"/>
              </a:ext>
            </a:extLst>
          </p:cNvPr>
          <p:cNvGrpSpPr/>
          <p:nvPr/>
        </p:nvGrpSpPr>
        <p:grpSpPr>
          <a:xfrm>
            <a:off x="1571517" y="3451094"/>
            <a:ext cx="1994390" cy="2675084"/>
            <a:chOff x="1571517" y="3451094"/>
            <a:chExt cx="1994390" cy="2675084"/>
          </a:xfrm>
        </p:grpSpPr>
        <p:grpSp>
          <p:nvGrpSpPr>
            <p:cNvPr id="5" name="Group 4">
              <a:extLst>
                <a:ext uri="{FF2B5EF4-FFF2-40B4-BE49-F238E27FC236}">
                  <a16:creationId xmlns:a16="http://schemas.microsoft.com/office/drawing/2014/main" id="{178B1655-9484-17A6-8820-51F4B0901FC4}"/>
                </a:ext>
              </a:extLst>
            </p:cNvPr>
            <p:cNvGrpSpPr/>
            <p:nvPr/>
          </p:nvGrpSpPr>
          <p:grpSpPr>
            <a:xfrm>
              <a:off x="1571517" y="5376742"/>
              <a:ext cx="1994390" cy="749436"/>
              <a:chOff x="1571517" y="5376742"/>
              <a:chExt cx="1994390" cy="749436"/>
            </a:xfrm>
          </p:grpSpPr>
          <p:pic>
            <p:nvPicPr>
              <p:cNvPr id="62" name="Picture 61">
                <a:extLst>
                  <a:ext uri="{FF2B5EF4-FFF2-40B4-BE49-F238E27FC236}">
                    <a16:creationId xmlns:a16="http://schemas.microsoft.com/office/drawing/2014/main" id="{AD80862E-5286-46B1-A93D-3FDA61AC7414}"/>
                  </a:ext>
                </a:extLst>
              </p:cNvPr>
              <p:cNvPicPr>
                <a:picLocks noChangeAspect="1"/>
              </p:cNvPicPr>
              <p:nvPr/>
            </p:nvPicPr>
            <p:blipFill>
              <a:blip r:embed="rId12"/>
              <a:stretch>
                <a:fillRect/>
              </a:stretch>
            </p:blipFill>
            <p:spPr>
              <a:xfrm>
                <a:off x="2493290" y="5411816"/>
                <a:ext cx="1072617" cy="660072"/>
              </a:xfrm>
              <a:prstGeom prst="rect">
                <a:avLst/>
              </a:prstGeom>
              <a:ln>
                <a:solidFill>
                  <a:schemeClr val="tx1"/>
                </a:solidFill>
              </a:ln>
              <a:effectLst/>
            </p:spPr>
          </p:pic>
          <p:sp>
            <p:nvSpPr>
              <p:cNvPr id="39" name="TextBox 38"/>
              <p:cNvSpPr txBox="1"/>
              <p:nvPr/>
            </p:nvSpPr>
            <p:spPr>
              <a:xfrm>
                <a:off x="1571517" y="5376742"/>
                <a:ext cx="952504" cy="74943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91440" rtlCol="0">
                <a:spAutoFit/>
              </a:bodyPr>
              <a:lstStyle>
                <a:defPPr>
                  <a:defRPr lang="en-US"/>
                </a:defPPr>
                <a:lvl1pPr marR="0" lvl="0" indent="0" algn="ctr" fontAlgn="auto">
                  <a:lnSpc>
                    <a:spcPct val="80000"/>
                  </a:lnSpc>
                  <a:spcBef>
                    <a:spcPts val="0"/>
                  </a:spcBef>
                  <a:spcAft>
                    <a:spcPts val="300"/>
                  </a:spcAft>
                  <a:buClrTx/>
                  <a:buSzTx/>
                  <a:buFontTx/>
                  <a:buNone/>
                  <a:tabLst/>
                  <a:defRPr kumimoji="0" sz="1100" b="1" i="0" u="none" strike="noStrike" cap="none" spc="0" normalizeH="0" baseline="0">
                    <a:ln>
                      <a:noFill/>
                    </a:ln>
                    <a:solidFill>
                      <a:prstClr val="black"/>
                    </a:solidFill>
                    <a:effectLst/>
                    <a:uLnTx/>
                    <a:uFillTx/>
                    <a:latin typeface="Arial"/>
                  </a:defRPr>
                </a:lvl1pPr>
              </a:lstStyle>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PNA-X</a:t>
                </a:r>
              </a:p>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Measured</a:t>
                </a:r>
              </a:p>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X and S</a:t>
                </a:r>
              </a:p>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Parameters</a:t>
                </a:r>
              </a:p>
            </p:txBody>
          </p:sp>
        </p:grpSp>
        <p:cxnSp>
          <p:nvCxnSpPr>
            <p:cNvPr id="72" name="Straight Arrow Connector 71">
              <a:extLst>
                <a:ext uri="{FF2B5EF4-FFF2-40B4-BE49-F238E27FC236}">
                  <a16:creationId xmlns:a16="http://schemas.microsoft.com/office/drawing/2014/main" id="{CBE276F1-FADB-4F84-A151-ED3C3D6CB204}"/>
                </a:ext>
              </a:extLst>
            </p:cNvPr>
            <p:cNvCxnSpPr>
              <a:cxnSpLocks/>
            </p:cNvCxnSpPr>
            <p:nvPr/>
          </p:nvCxnSpPr>
          <p:spPr>
            <a:xfrm flipV="1">
              <a:off x="2941561" y="3451094"/>
              <a:ext cx="620410" cy="1854684"/>
            </a:xfrm>
            <a:prstGeom prst="straightConnector1">
              <a:avLst/>
            </a:prstGeom>
            <a:ln>
              <a:solidFill>
                <a:schemeClr val="accent1"/>
              </a:solidFill>
              <a:tailEnd type="arrow"/>
            </a:ln>
          </p:spPr>
          <p:style>
            <a:lnRef idx="3">
              <a:schemeClr val="accent5"/>
            </a:lnRef>
            <a:fillRef idx="0">
              <a:schemeClr val="accent5"/>
            </a:fillRef>
            <a:effectRef idx="2">
              <a:schemeClr val="accent5"/>
            </a:effectRef>
            <a:fontRef idx="minor">
              <a:schemeClr val="tx1"/>
            </a:fontRef>
          </p:style>
        </p:cxnSp>
      </p:grpSp>
      <p:grpSp>
        <p:nvGrpSpPr>
          <p:cNvPr id="24" name="Group 23">
            <a:extLst>
              <a:ext uri="{FF2B5EF4-FFF2-40B4-BE49-F238E27FC236}">
                <a16:creationId xmlns:a16="http://schemas.microsoft.com/office/drawing/2014/main" id="{F4F5F1D5-ECFA-BF01-E6FB-6F7CC433D716}"/>
              </a:ext>
            </a:extLst>
          </p:cNvPr>
          <p:cNvGrpSpPr/>
          <p:nvPr/>
        </p:nvGrpSpPr>
        <p:grpSpPr>
          <a:xfrm>
            <a:off x="2572367" y="1065559"/>
            <a:ext cx="2481136" cy="1518614"/>
            <a:chOff x="2572367" y="1065559"/>
            <a:chExt cx="2481136" cy="1518614"/>
          </a:xfrm>
        </p:grpSpPr>
        <p:pic>
          <p:nvPicPr>
            <p:cNvPr id="75" name="Picture 74">
              <a:extLst>
                <a:ext uri="{FF2B5EF4-FFF2-40B4-BE49-F238E27FC236}">
                  <a16:creationId xmlns:a16="http://schemas.microsoft.com/office/drawing/2014/main" id="{92EC2EF4-130A-4DEB-94E6-DA2523CDA31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51934" y="1136349"/>
              <a:ext cx="1436317" cy="874136"/>
            </a:xfrm>
            <a:prstGeom prst="rect">
              <a:avLst/>
            </a:prstGeom>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D553414C-C22C-493B-A1B9-18A01504C3D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097429" y="1408320"/>
              <a:ext cx="685214" cy="832799"/>
            </a:xfrm>
            <a:prstGeom prst="rect">
              <a:avLst/>
            </a:prstGeom>
            <a:ln>
              <a:solidFill>
                <a:schemeClr val="accent1"/>
              </a:solidFill>
            </a:ln>
            <a:effectLst>
              <a:outerShdw blurRad="50800" dist="38100" dir="2700000" algn="tl" rotWithShape="0">
                <a:prstClr val="black">
                  <a:alpha val="40000"/>
                </a:prstClr>
              </a:outerShdw>
            </a:effectLst>
          </p:spPr>
        </p:pic>
        <p:cxnSp>
          <p:nvCxnSpPr>
            <p:cNvPr id="76" name="Straight Arrow Connector 75">
              <a:extLst>
                <a:ext uri="{FF2B5EF4-FFF2-40B4-BE49-F238E27FC236}">
                  <a16:creationId xmlns:a16="http://schemas.microsoft.com/office/drawing/2014/main" id="{89026EC4-0F41-4B1C-803F-FE9850B6A0B6}"/>
                </a:ext>
              </a:extLst>
            </p:cNvPr>
            <p:cNvCxnSpPr>
              <a:cxnSpLocks/>
              <a:stCxn id="75" idx="2"/>
            </p:cNvCxnSpPr>
            <p:nvPr/>
          </p:nvCxnSpPr>
          <p:spPr>
            <a:xfrm>
              <a:off x="4170093" y="2010485"/>
              <a:ext cx="883410" cy="573688"/>
            </a:xfrm>
            <a:prstGeom prst="straightConnector1">
              <a:avLst/>
            </a:prstGeom>
            <a:ln>
              <a:solidFill>
                <a:schemeClr val="accent1"/>
              </a:solidFill>
              <a:tailEnd type="arrow"/>
            </a:ln>
          </p:spPr>
          <p:style>
            <a:lnRef idx="3">
              <a:schemeClr val="accent5"/>
            </a:lnRef>
            <a:fillRef idx="0">
              <a:schemeClr val="accent5"/>
            </a:fillRef>
            <a:effectRef idx="2">
              <a:schemeClr val="accent5"/>
            </a:effectRef>
            <a:fontRef idx="minor">
              <a:schemeClr val="tx1"/>
            </a:fontRef>
          </p:style>
        </p:cxnSp>
        <p:sp>
          <p:nvSpPr>
            <p:cNvPr id="79" name="TextBox 78">
              <a:extLst>
                <a:ext uri="{FF2B5EF4-FFF2-40B4-BE49-F238E27FC236}">
                  <a16:creationId xmlns:a16="http://schemas.microsoft.com/office/drawing/2014/main" id="{C0144271-4F15-4679-8195-FC367E7E997E}"/>
                </a:ext>
              </a:extLst>
            </p:cNvPr>
            <p:cNvSpPr txBox="1"/>
            <p:nvPr/>
          </p:nvSpPr>
          <p:spPr>
            <a:xfrm>
              <a:off x="2572367" y="1065559"/>
              <a:ext cx="829074" cy="314894"/>
            </a:xfrm>
            <a:prstGeom prst="rect">
              <a:avLst/>
            </a:prstGeom>
            <a:solidFill>
              <a:schemeClr val="bg1"/>
            </a:solidFill>
            <a:ln>
              <a:noFill/>
            </a:ln>
            <a:effectLst>
              <a:outerShdw blurRad="50800" dist="38100" dir="2700000" algn="tl" rotWithShape="0">
                <a:prstClr val="black">
                  <a:alpha val="40000"/>
                </a:prstClr>
              </a:outerShdw>
            </a:effectLst>
          </p:spPr>
          <p:txBody>
            <a:bodyPr wrap="none" lIns="91440" rtlCol="0">
              <a:spAutoFit/>
            </a:bodyPr>
            <a:lstStyle>
              <a:defPPr>
                <a:defRPr lang="en-US"/>
              </a:defPPr>
              <a:lvl1pPr algn="ctr">
                <a:lnSpc>
                  <a:spcPct val="80000"/>
                </a:lnSpc>
                <a:spcAft>
                  <a:spcPts val="300"/>
                </a:spcAft>
                <a:defRPr sz="1100" b="1">
                  <a:solidFill>
                    <a:prstClr val="black"/>
                  </a:solidFill>
                  <a:latin typeface="Arial"/>
                </a:defRPr>
              </a:lvl1pPr>
            </a:lstStyle>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Antennas</a:t>
              </a:r>
            </a:p>
          </p:txBody>
        </p:sp>
      </p:grpSp>
      <p:sp>
        <p:nvSpPr>
          <p:cNvPr id="3" name="Title 2">
            <a:extLst>
              <a:ext uri="{FF2B5EF4-FFF2-40B4-BE49-F238E27FC236}">
                <a16:creationId xmlns:a16="http://schemas.microsoft.com/office/drawing/2014/main" id="{A787E33E-E430-4756-8431-F4C93E89DD3F}"/>
              </a:ext>
            </a:extLst>
          </p:cNvPr>
          <p:cNvSpPr>
            <a:spLocks noGrp="1"/>
          </p:cNvSpPr>
          <p:nvPr>
            <p:ph type="title"/>
          </p:nvPr>
        </p:nvSpPr>
        <p:spPr>
          <a:xfrm>
            <a:off x="589294" y="414019"/>
            <a:ext cx="11275900" cy="430887"/>
          </a:xfrm>
        </p:spPr>
        <p:txBody>
          <a:bodyPr/>
          <a:lstStyle/>
          <a:p>
            <a:r>
              <a:rPr lang="en-US" sz="2800" dirty="0" err="1"/>
              <a:t>SystemVue</a:t>
            </a:r>
            <a:r>
              <a:rPr lang="en-US" sz="2800" dirty="0"/>
              <a:t> in your workflow</a:t>
            </a:r>
            <a:endParaRPr lang="en-US" sz="2800" dirty="0">
              <a:cs typeface="Arial"/>
            </a:endParaRPr>
          </a:p>
        </p:txBody>
      </p:sp>
      <p:grpSp>
        <p:nvGrpSpPr>
          <p:cNvPr id="32" name="Group 31">
            <a:extLst>
              <a:ext uri="{FF2B5EF4-FFF2-40B4-BE49-F238E27FC236}">
                <a16:creationId xmlns:a16="http://schemas.microsoft.com/office/drawing/2014/main" id="{1B7DB8E3-1D3C-0197-8457-ACD109493E4A}"/>
              </a:ext>
            </a:extLst>
          </p:cNvPr>
          <p:cNvGrpSpPr/>
          <p:nvPr/>
        </p:nvGrpSpPr>
        <p:grpSpPr>
          <a:xfrm>
            <a:off x="8913649" y="3410026"/>
            <a:ext cx="2584136" cy="2803483"/>
            <a:chOff x="8913649" y="3410026"/>
            <a:chExt cx="2584136" cy="2803483"/>
          </a:xfrm>
        </p:grpSpPr>
        <p:sp>
          <p:nvSpPr>
            <p:cNvPr id="44" name="TextBox 43"/>
            <p:cNvSpPr txBox="1"/>
            <p:nvPr/>
          </p:nvSpPr>
          <p:spPr>
            <a:xfrm>
              <a:off x="10607798" y="4309778"/>
              <a:ext cx="889987" cy="769441"/>
            </a:xfrm>
            <a:prstGeom prst="rect">
              <a:avLst/>
            </a:prstGeom>
            <a:solidFill>
              <a:schemeClr val="bg1"/>
            </a:solidFill>
            <a:ln>
              <a:noFill/>
            </a:ln>
            <a:effectLst>
              <a:outerShdw blurRad="50800" dist="38100" dir="2700000" algn="tl" rotWithShape="0">
                <a:prstClr val="black">
                  <a:alpha val="40000"/>
                </a:prstClr>
              </a:outerShdw>
            </a:effectLst>
          </p:spPr>
          <p:txBody>
            <a:bodyPr wrap="none" lIns="91440" rtlCol="0">
              <a:spAutoFit/>
            </a:bodyPr>
            <a:lstStyle>
              <a:defPPr>
                <a:defRPr lang="en-US"/>
              </a:defPPr>
              <a:lvl1pPr marR="0" lvl="0" indent="0" algn="ctr" fontAlgn="auto">
                <a:lnSpc>
                  <a:spcPct val="80000"/>
                </a:lnSpc>
                <a:spcBef>
                  <a:spcPts val="0"/>
                </a:spcBef>
                <a:spcAft>
                  <a:spcPts val="300"/>
                </a:spcAft>
                <a:buClrTx/>
                <a:buSzTx/>
                <a:buFontTx/>
                <a:buNone/>
                <a:tabLst/>
                <a:defRPr kumimoji="0" sz="1100" b="1" i="0" u="none" strike="noStrike" cap="none" spc="0" normalizeH="0" baseline="0">
                  <a:ln>
                    <a:noFill/>
                  </a:ln>
                  <a:solidFill>
                    <a:prstClr val="black"/>
                  </a:solidFill>
                  <a:effectLst/>
                  <a:uLnTx/>
                  <a:uFillTx/>
                  <a:latin typeface="Arial"/>
                </a:defRPr>
              </a:lvl1pPr>
            </a:lstStyle>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Keysight</a:t>
              </a:r>
              <a:br>
                <a:rPr kumimoji="0" lang="en-US" sz="1100" b="1" i="0" u="none" strike="noStrike" kern="1200" cap="none" spc="0" normalizeH="0" baseline="0" noProof="0">
                  <a:ln>
                    <a:noFill/>
                  </a:ln>
                  <a:solidFill>
                    <a:prstClr val="black"/>
                  </a:solidFill>
                  <a:effectLst/>
                  <a:uLnTx/>
                  <a:uFillTx/>
                  <a:latin typeface="Arial"/>
                  <a:ea typeface="+mn-ea"/>
                  <a:cs typeface="+mn-cs"/>
                </a:rPr>
              </a:br>
              <a:r>
                <a:rPr kumimoji="0" lang="en-US" sz="1100" b="1" i="0" u="none" strike="noStrike" kern="1200" cap="none" spc="0" normalizeH="0" baseline="0" noProof="0">
                  <a:ln>
                    <a:noFill/>
                  </a:ln>
                  <a:solidFill>
                    <a:prstClr val="black"/>
                  </a:solidFill>
                  <a:effectLst/>
                  <a:uLnTx/>
                  <a:uFillTx/>
                  <a:latin typeface="Arial"/>
                  <a:ea typeface="+mn-ea"/>
                  <a:cs typeface="+mn-cs"/>
                </a:rPr>
                <a:t>Sources,</a:t>
              </a:r>
              <a:br>
                <a:rPr kumimoji="0" lang="en-US" sz="1100" b="1" i="0" u="none" strike="noStrike" kern="1200" cap="none" spc="0" normalizeH="0" baseline="0" noProof="0">
                  <a:ln>
                    <a:noFill/>
                  </a:ln>
                  <a:solidFill>
                    <a:prstClr val="black"/>
                  </a:solidFill>
                  <a:effectLst/>
                  <a:uLnTx/>
                  <a:uFillTx/>
                  <a:latin typeface="Arial"/>
                  <a:ea typeface="+mn-ea"/>
                  <a:cs typeface="+mn-cs"/>
                </a:rPr>
              </a:br>
              <a:r>
                <a:rPr kumimoji="0" lang="en-US" sz="1100" b="1" i="0" u="none" strike="noStrike" kern="1200" cap="none" spc="0" normalizeH="0" baseline="0" noProof="0">
                  <a:ln>
                    <a:noFill/>
                  </a:ln>
                  <a:solidFill>
                    <a:prstClr val="black"/>
                  </a:solidFill>
                  <a:effectLst/>
                  <a:uLnTx/>
                  <a:uFillTx/>
                  <a:latin typeface="Arial"/>
                  <a:ea typeface="+mn-ea"/>
                  <a:cs typeface="+mn-cs"/>
                </a:rPr>
                <a:t>Analyzers,</a:t>
              </a:r>
              <a:br>
                <a:rPr kumimoji="0" lang="en-US" sz="1100" b="1" i="0" u="none" strike="noStrike" kern="1200" cap="none" spc="0" normalizeH="0" baseline="0" noProof="0">
                  <a:ln>
                    <a:noFill/>
                  </a:ln>
                  <a:solidFill>
                    <a:prstClr val="black"/>
                  </a:solidFill>
                  <a:effectLst/>
                  <a:uLnTx/>
                  <a:uFillTx/>
                  <a:latin typeface="Arial"/>
                  <a:ea typeface="+mn-ea"/>
                  <a:cs typeface="+mn-cs"/>
                </a:rPr>
              </a:br>
              <a:r>
                <a:rPr kumimoji="0" lang="en-US" sz="1100" b="1" i="0" u="none" strike="noStrike" kern="1200" cap="none" spc="0" normalizeH="0" baseline="0" noProof="0">
                  <a:ln>
                    <a:noFill/>
                  </a:ln>
                  <a:solidFill>
                    <a:prstClr val="black"/>
                  </a:solidFill>
                  <a:effectLst/>
                  <a:uLnTx/>
                  <a:uFillTx/>
                  <a:latin typeface="Arial"/>
                  <a:ea typeface="+mn-ea"/>
                  <a:cs typeface="+mn-cs"/>
                </a:rPr>
                <a:t>Software</a:t>
              </a:r>
            </a:p>
          </p:txBody>
        </p:sp>
        <p:pic>
          <p:nvPicPr>
            <p:cNvPr id="45" name="Picture 2" descr="cid:image002.png@01CFF38D.E0BC0330"/>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9319612" y="4327750"/>
              <a:ext cx="655781" cy="5917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Arrow Connector 45"/>
            <p:cNvCxnSpPr/>
            <p:nvPr/>
          </p:nvCxnSpPr>
          <p:spPr>
            <a:xfrm>
              <a:off x="9422398" y="3441943"/>
              <a:ext cx="0" cy="756885"/>
            </a:xfrm>
            <a:prstGeom prst="straightConnector1">
              <a:avLst/>
            </a:prstGeom>
            <a:ln>
              <a:solidFill>
                <a:schemeClr val="accent1"/>
              </a:solidFill>
              <a:tailEnd type="arrow"/>
            </a:ln>
          </p:spPr>
          <p:style>
            <a:lnRef idx="3">
              <a:schemeClr val="accent5"/>
            </a:lnRef>
            <a:fillRef idx="0">
              <a:schemeClr val="accent5"/>
            </a:fillRef>
            <a:effectRef idx="2">
              <a:schemeClr val="accent5"/>
            </a:effectRef>
            <a:fontRef idx="minor">
              <a:schemeClr val="tx1"/>
            </a:fontRef>
          </p:style>
        </p:cxnSp>
        <p:cxnSp>
          <p:nvCxnSpPr>
            <p:cNvPr id="47" name="Straight Arrow Connector 46"/>
            <p:cNvCxnSpPr/>
            <p:nvPr/>
          </p:nvCxnSpPr>
          <p:spPr>
            <a:xfrm flipH="1" flipV="1">
              <a:off x="9262893" y="3410026"/>
              <a:ext cx="0" cy="1556061"/>
            </a:xfrm>
            <a:prstGeom prst="straightConnector1">
              <a:avLst/>
            </a:prstGeom>
            <a:ln>
              <a:solidFill>
                <a:schemeClr val="accent1"/>
              </a:solidFill>
              <a:tailEnd type="arrow"/>
            </a:ln>
          </p:spPr>
          <p:style>
            <a:lnRef idx="3">
              <a:schemeClr val="accent5"/>
            </a:lnRef>
            <a:fillRef idx="0">
              <a:schemeClr val="accent5"/>
            </a:fillRef>
            <a:effectRef idx="2">
              <a:schemeClr val="accent5"/>
            </a:effectRef>
            <a:fontRef idx="minor">
              <a:schemeClr val="tx1"/>
            </a:fontRef>
          </p:style>
        </p:cxnSp>
        <p:pic>
          <p:nvPicPr>
            <p:cNvPr id="67" name="Picture 66">
              <a:extLst>
                <a:ext uri="{FF2B5EF4-FFF2-40B4-BE49-F238E27FC236}">
                  <a16:creationId xmlns:a16="http://schemas.microsoft.com/office/drawing/2014/main" id="{89AD7C93-54E4-479C-91C8-B11AE22CFF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692231" y="5366236"/>
              <a:ext cx="721123" cy="847273"/>
            </a:xfrm>
            <a:prstGeom prst="rect">
              <a:avLst/>
            </a:prstGeom>
            <a:ln>
              <a:noFill/>
            </a:ln>
            <a:effectLst>
              <a:outerShdw blurRad="50800" dist="38100" dir="2700000" algn="tl" rotWithShape="0">
                <a:prstClr val="black">
                  <a:alpha val="40000"/>
                </a:prstClr>
              </a:outerShdw>
            </a:effectLst>
          </p:spPr>
        </p:pic>
        <p:pic>
          <p:nvPicPr>
            <p:cNvPr id="57" name="Picture 56">
              <a:extLst>
                <a:ext uri="{FF2B5EF4-FFF2-40B4-BE49-F238E27FC236}">
                  <a16:creationId xmlns:a16="http://schemas.microsoft.com/office/drawing/2014/main" id="{6CA4F627-CC1C-48D6-AE72-AA75BC4A741D}"/>
                </a:ext>
              </a:extLst>
            </p:cNvPr>
            <p:cNvPicPr>
              <a:picLocks noChangeAspect="1"/>
            </p:cNvPicPr>
            <p:nvPr/>
          </p:nvPicPr>
          <p:blipFill rotWithShape="1">
            <a:blip r:embed="rId17">
              <a:clrChange>
                <a:clrFrom>
                  <a:srgbClr val="FFFFFF"/>
                </a:clrFrom>
                <a:clrTo>
                  <a:srgbClr val="FFFFFF">
                    <a:alpha val="0"/>
                  </a:srgbClr>
                </a:clrTo>
              </a:clrChange>
            </a:blip>
            <a:srcRect l="6496" t="26062" r="4564" b="23280"/>
            <a:stretch/>
          </p:blipFill>
          <p:spPr>
            <a:xfrm>
              <a:off x="9607571" y="3833961"/>
              <a:ext cx="1497323" cy="557069"/>
            </a:xfrm>
            <a:prstGeom prst="rect">
              <a:avLst/>
            </a:prstGeom>
            <a:effectLst/>
          </p:spPr>
        </p:pic>
        <p:pic>
          <p:nvPicPr>
            <p:cNvPr id="58" name="Picture 57">
              <a:extLst>
                <a:ext uri="{FF2B5EF4-FFF2-40B4-BE49-F238E27FC236}">
                  <a16:creationId xmlns:a16="http://schemas.microsoft.com/office/drawing/2014/main" id="{E04D1264-90C8-4421-8BED-84670B7357CB}"/>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8913649" y="4854385"/>
              <a:ext cx="1723737" cy="1292803"/>
            </a:xfrm>
            <a:prstGeom prst="rect">
              <a:avLst/>
            </a:prstGeom>
            <a:effectLst/>
          </p:spPr>
        </p:pic>
      </p:grpSp>
      <p:grpSp>
        <p:nvGrpSpPr>
          <p:cNvPr id="31" name="Group 30">
            <a:extLst>
              <a:ext uri="{FF2B5EF4-FFF2-40B4-BE49-F238E27FC236}">
                <a16:creationId xmlns:a16="http://schemas.microsoft.com/office/drawing/2014/main" id="{B8969D19-D3DD-43D8-2105-C9C5C276879B}"/>
              </a:ext>
            </a:extLst>
          </p:cNvPr>
          <p:cNvGrpSpPr/>
          <p:nvPr/>
        </p:nvGrpSpPr>
        <p:grpSpPr>
          <a:xfrm>
            <a:off x="5715617" y="3387948"/>
            <a:ext cx="2928045" cy="3218966"/>
            <a:chOff x="5730475" y="3410026"/>
            <a:chExt cx="2928045" cy="3218966"/>
          </a:xfrm>
        </p:grpSpPr>
        <p:cxnSp>
          <p:nvCxnSpPr>
            <p:cNvPr id="28" name="Straight Arrow Connector 27"/>
            <p:cNvCxnSpPr/>
            <p:nvPr/>
          </p:nvCxnSpPr>
          <p:spPr>
            <a:xfrm flipV="1">
              <a:off x="6722796" y="3416965"/>
              <a:ext cx="0" cy="710937"/>
            </a:xfrm>
            <a:prstGeom prst="straightConnector1">
              <a:avLst/>
            </a:prstGeom>
            <a:ln>
              <a:solidFill>
                <a:schemeClr val="accent1"/>
              </a:solidFill>
              <a:tailEnd type="arrow"/>
            </a:ln>
          </p:spPr>
          <p:style>
            <a:lnRef idx="3">
              <a:schemeClr val="accent5"/>
            </a:lnRef>
            <a:fillRef idx="0">
              <a:schemeClr val="accent5"/>
            </a:fillRef>
            <a:effectRef idx="2">
              <a:schemeClr val="accent5"/>
            </a:effectRef>
            <a:fontRef idx="minor">
              <a:schemeClr val="tx1"/>
            </a:fontRef>
          </p:style>
        </p:cxnSp>
        <p:pic>
          <p:nvPicPr>
            <p:cNvPr id="30"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941239" y="4294126"/>
              <a:ext cx="990124" cy="41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9" name="Straight Arrow Connector 58"/>
            <p:cNvCxnSpPr/>
            <p:nvPr/>
          </p:nvCxnSpPr>
          <p:spPr>
            <a:xfrm>
              <a:off x="6494196" y="3410026"/>
              <a:ext cx="0" cy="710937"/>
            </a:xfrm>
            <a:prstGeom prst="straightConnector1">
              <a:avLst/>
            </a:prstGeom>
            <a:ln>
              <a:solidFill>
                <a:schemeClr val="accent1"/>
              </a:solidFill>
              <a:tailEnd type="arrow"/>
            </a:ln>
          </p:spPr>
          <p:style>
            <a:lnRef idx="3">
              <a:schemeClr val="accent5"/>
            </a:lnRef>
            <a:fillRef idx="0">
              <a:schemeClr val="accent5"/>
            </a:fillRef>
            <a:effectRef idx="2">
              <a:schemeClr val="accent5"/>
            </a:effectRef>
            <a:fontRef idx="minor">
              <a:schemeClr val="tx1"/>
            </a:fontRef>
          </p:style>
        </p:cxnSp>
        <p:sp>
          <p:nvSpPr>
            <p:cNvPr id="60" name="TextBox 59"/>
            <p:cNvSpPr txBox="1"/>
            <p:nvPr/>
          </p:nvSpPr>
          <p:spPr>
            <a:xfrm>
              <a:off x="6989236" y="3833609"/>
              <a:ext cx="1350050" cy="600164"/>
            </a:xfrm>
            <a:prstGeom prst="rect">
              <a:avLst/>
            </a:prstGeom>
            <a:solidFill>
              <a:schemeClr val="bg1"/>
            </a:solidFill>
            <a:ln>
              <a:noFill/>
            </a:ln>
            <a:effectLst>
              <a:outerShdw blurRad="50800" dist="38100" dir="2700000" algn="tl" rotWithShape="0">
                <a:prstClr val="black">
                  <a:alpha val="40000"/>
                </a:prstClr>
              </a:outerShdw>
            </a:effectLst>
          </p:spPr>
          <p:txBody>
            <a:bodyPr wrap="none" lIns="91440" rtlCol="0">
              <a:spAutoFit/>
            </a:bodyPr>
            <a:lstStyle>
              <a:defPPr>
                <a:defRPr lang="en-US"/>
              </a:defPPr>
              <a:lvl1pPr algn="ctr">
                <a:lnSpc>
                  <a:spcPct val="80000"/>
                </a:lnSpc>
                <a:spcAft>
                  <a:spcPts val="300"/>
                </a:spcAft>
                <a:defRPr sz="1100" b="1">
                  <a:solidFill>
                    <a:prstClr val="black"/>
                  </a:solidFill>
                  <a:latin typeface="Arial"/>
                </a:defRPr>
              </a:lvl1pPr>
            </a:lstStyle>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Atmospheric,</a:t>
              </a:r>
              <a:br>
                <a:rPr kumimoji="0" lang="en-US" sz="1100" b="1" i="0" u="none" strike="noStrike" kern="1200" cap="none" spc="0" normalizeH="0" baseline="0" noProof="0">
                  <a:ln>
                    <a:noFill/>
                  </a:ln>
                  <a:solidFill>
                    <a:prstClr val="black"/>
                  </a:solidFill>
                  <a:effectLst/>
                  <a:uLnTx/>
                  <a:uFillTx/>
                  <a:latin typeface="Arial"/>
                  <a:ea typeface="+mn-ea"/>
                  <a:cs typeface="+mn-cs"/>
                </a:rPr>
              </a:br>
              <a:r>
                <a:rPr kumimoji="0" lang="en-US" sz="1100" b="1" i="0" u="none" strike="noStrike" kern="1200" cap="none" spc="0" normalizeH="0" baseline="0" noProof="0">
                  <a:ln>
                    <a:noFill/>
                  </a:ln>
                  <a:solidFill>
                    <a:prstClr val="black"/>
                  </a:solidFill>
                  <a:effectLst/>
                  <a:uLnTx/>
                  <a:uFillTx/>
                  <a:latin typeface="Arial"/>
                  <a:ea typeface="+mn-ea"/>
                  <a:cs typeface="+mn-cs"/>
                </a:rPr>
                <a:t>Terrain, Doppler, </a:t>
              </a:r>
              <a:br>
                <a:rPr kumimoji="0" lang="en-US" sz="1100" b="1" i="0" u="none" strike="noStrike" kern="1200" cap="none" spc="0" normalizeH="0" baseline="0" noProof="0">
                  <a:ln>
                    <a:noFill/>
                  </a:ln>
                  <a:solidFill>
                    <a:prstClr val="black"/>
                  </a:solidFill>
                  <a:effectLst/>
                  <a:uLnTx/>
                  <a:uFillTx/>
                  <a:latin typeface="Arial"/>
                  <a:ea typeface="+mn-ea"/>
                  <a:cs typeface="+mn-cs"/>
                </a:rPr>
              </a:br>
              <a:r>
                <a:rPr kumimoji="0" lang="en-US" sz="1100" b="1" i="0" u="none" strike="noStrike" kern="1200" cap="none" spc="0" normalizeH="0" baseline="0" noProof="0">
                  <a:ln>
                    <a:noFill/>
                  </a:ln>
                  <a:solidFill>
                    <a:prstClr val="black"/>
                  </a:solidFill>
                  <a:effectLst/>
                  <a:uLnTx/>
                  <a:uFillTx/>
                  <a:latin typeface="Arial"/>
                  <a:ea typeface="+mn-ea"/>
                  <a:cs typeface="+mn-cs"/>
                </a:rPr>
                <a:t>Delay, Orbit</a:t>
              </a:r>
            </a:p>
          </p:txBody>
        </p:sp>
        <p:pic>
          <p:nvPicPr>
            <p:cNvPr id="68" name="Picture 67">
              <a:extLst>
                <a:ext uri="{FF2B5EF4-FFF2-40B4-BE49-F238E27FC236}">
                  <a16:creationId xmlns:a16="http://schemas.microsoft.com/office/drawing/2014/main" id="{3763F0FE-B3BB-4011-80EC-85A1830DFBF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941219" y="5364060"/>
              <a:ext cx="1497323" cy="762118"/>
            </a:xfrm>
            <a:prstGeom prst="rect">
              <a:avLst/>
            </a:prstGeom>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1E834EA1-A4B2-460B-91AC-3A60BB2A0C8E}"/>
                </a:ext>
              </a:extLst>
            </p:cNvPr>
            <p:cNvSpPr txBox="1"/>
            <p:nvPr/>
          </p:nvSpPr>
          <p:spPr>
            <a:xfrm>
              <a:off x="5967409" y="6171177"/>
              <a:ext cx="1361270" cy="401648"/>
            </a:xfrm>
            <a:prstGeom prst="rect">
              <a:avLst/>
            </a:prstGeom>
            <a:solidFill>
              <a:schemeClr val="bg1"/>
            </a:solidFill>
            <a:ln>
              <a:noFill/>
            </a:ln>
            <a:effectLst>
              <a:outerShdw blurRad="50800" dist="38100" dir="2700000" algn="tl" rotWithShape="0">
                <a:prstClr val="black">
                  <a:alpha val="40000"/>
                </a:prstClr>
              </a:outerShdw>
            </a:effectLst>
          </p:spPr>
          <p:txBody>
            <a:bodyPr wrap="none" lIns="91440" rtlCol="0">
              <a:spAutoFit/>
            </a:bodyPr>
            <a:lstStyle/>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PropSim Channel</a:t>
              </a:r>
            </a:p>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 Emulator</a:t>
              </a:r>
            </a:p>
          </p:txBody>
        </p:sp>
        <p:pic>
          <p:nvPicPr>
            <p:cNvPr id="71" name="Picture 70">
              <a:extLst>
                <a:ext uri="{FF2B5EF4-FFF2-40B4-BE49-F238E27FC236}">
                  <a16:creationId xmlns:a16="http://schemas.microsoft.com/office/drawing/2014/main" id="{66303045-4C26-4543-8F06-21037E68A663}"/>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730475" y="4854385"/>
              <a:ext cx="926840" cy="407810"/>
            </a:xfrm>
            <a:prstGeom prst="rect">
              <a:avLst/>
            </a:prstGeom>
          </p:spPr>
        </p:pic>
        <p:pic>
          <p:nvPicPr>
            <p:cNvPr id="78" name="Picture 77">
              <a:extLst>
                <a:ext uri="{FF2B5EF4-FFF2-40B4-BE49-F238E27FC236}">
                  <a16:creationId xmlns:a16="http://schemas.microsoft.com/office/drawing/2014/main" id="{6C916774-449D-4126-BCE8-03AE59F3A3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3671" y="5476561"/>
              <a:ext cx="707475" cy="832799"/>
            </a:xfrm>
            <a:prstGeom prst="rect">
              <a:avLst/>
            </a:prstGeom>
            <a:effectLst>
              <a:outerShdw blurRad="50800" dist="38100" dir="2700000" algn="tl" rotWithShape="0">
                <a:prstClr val="black">
                  <a:alpha val="40000"/>
                </a:prstClr>
              </a:outerShdw>
            </a:effectLst>
          </p:spPr>
        </p:pic>
        <p:sp>
          <p:nvSpPr>
            <p:cNvPr id="80" name="TextBox 79">
              <a:extLst>
                <a:ext uri="{FF2B5EF4-FFF2-40B4-BE49-F238E27FC236}">
                  <a16:creationId xmlns:a16="http://schemas.microsoft.com/office/drawing/2014/main" id="{F4FB97F7-73B7-44E5-BDB6-BA65FF83B81E}"/>
                </a:ext>
              </a:extLst>
            </p:cNvPr>
            <p:cNvSpPr txBox="1"/>
            <p:nvPr/>
          </p:nvSpPr>
          <p:spPr>
            <a:xfrm>
              <a:off x="7956084" y="6401237"/>
              <a:ext cx="702436" cy="227755"/>
            </a:xfrm>
            <a:prstGeom prst="rect">
              <a:avLst/>
            </a:prstGeom>
            <a:solidFill>
              <a:schemeClr val="bg1"/>
            </a:solidFill>
            <a:ln>
              <a:noFill/>
            </a:ln>
            <a:effectLst>
              <a:outerShdw blurRad="50800" dist="38100" dir="2700000" algn="tl" rotWithShape="0">
                <a:prstClr val="black">
                  <a:alpha val="40000"/>
                </a:prstClr>
              </a:outerShdw>
            </a:effectLst>
          </p:spPr>
          <p:txBody>
            <a:bodyPr wrap="none" lIns="91440" rtlCol="0">
              <a:spAutoFit/>
            </a:bodyPr>
            <a:lstStyle>
              <a:defPPr>
                <a:defRPr lang="en-US"/>
              </a:defPPr>
              <a:lvl1pPr marR="0" lvl="0" indent="0" algn="ctr" fontAlgn="auto">
                <a:lnSpc>
                  <a:spcPct val="80000"/>
                </a:lnSpc>
                <a:spcBef>
                  <a:spcPts val="0"/>
                </a:spcBef>
                <a:spcAft>
                  <a:spcPts val="300"/>
                </a:spcAft>
                <a:buClrTx/>
                <a:buSzTx/>
                <a:buFontTx/>
                <a:buNone/>
                <a:tabLst/>
                <a:defRPr kumimoji="0" sz="1100" b="1" i="0" u="none" strike="noStrike" cap="none" spc="0" normalizeH="0" baseline="0">
                  <a:ln>
                    <a:noFill/>
                  </a:ln>
                  <a:solidFill>
                    <a:prstClr val="black"/>
                  </a:solidFill>
                  <a:effectLst/>
                  <a:uLnTx/>
                  <a:uFillTx/>
                  <a:latin typeface="Arial"/>
                </a:defRPr>
              </a:lvl1pPr>
            </a:lstStyle>
            <a:p>
              <a:pPr marL="0" marR="0" lvl="0" indent="0" algn="ctr" defTabSz="457200" rtl="0" eaLnBrk="1" fontAlgn="auto" latinLnBrk="0" hangingPunct="1">
                <a:lnSpc>
                  <a:spcPct val="80000"/>
                </a:lnSpc>
                <a:spcBef>
                  <a:spcPts val="0"/>
                </a:spcBef>
                <a:spcAft>
                  <a:spcPts val="3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5G NTN</a:t>
              </a:r>
            </a:p>
          </p:txBody>
        </p:sp>
        <p:grpSp>
          <p:nvGrpSpPr>
            <p:cNvPr id="81" name="Group 80">
              <a:extLst>
                <a:ext uri="{FF2B5EF4-FFF2-40B4-BE49-F238E27FC236}">
                  <a16:creationId xmlns:a16="http://schemas.microsoft.com/office/drawing/2014/main" id="{61A82BDD-0A4C-4B2D-AF08-F058DBE48980}"/>
                </a:ext>
              </a:extLst>
            </p:cNvPr>
            <p:cNvGrpSpPr/>
            <p:nvPr/>
          </p:nvGrpSpPr>
          <p:grpSpPr>
            <a:xfrm>
              <a:off x="7066949" y="4508336"/>
              <a:ext cx="1168948" cy="930941"/>
              <a:chOff x="6740236" y="2332284"/>
              <a:chExt cx="1122650" cy="894070"/>
            </a:xfrm>
          </p:grpSpPr>
          <p:pic>
            <p:nvPicPr>
              <p:cNvPr id="82" name="Picture 81">
                <a:extLst>
                  <a:ext uri="{FF2B5EF4-FFF2-40B4-BE49-F238E27FC236}">
                    <a16:creationId xmlns:a16="http://schemas.microsoft.com/office/drawing/2014/main" id="{D72E56C1-7EA2-476D-B889-43E2848B740D}"/>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6740236" y="2332284"/>
                <a:ext cx="1122650" cy="6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TextBox 82">
                <a:extLst>
                  <a:ext uri="{FF2B5EF4-FFF2-40B4-BE49-F238E27FC236}">
                    <a16:creationId xmlns:a16="http://schemas.microsoft.com/office/drawing/2014/main" id="{FC827797-DE6A-4748-9C1E-943318D562DF}"/>
                  </a:ext>
                </a:extLst>
              </p:cNvPr>
              <p:cNvSpPr txBox="1"/>
              <p:nvPr/>
            </p:nvSpPr>
            <p:spPr>
              <a:xfrm>
                <a:off x="6901897" y="2995521"/>
                <a:ext cx="960989" cy="23083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rial"/>
                    <a:ea typeface="+mn-ea"/>
                    <a:cs typeface="+mn-cs"/>
                  </a:rPr>
                  <a:t>EXata</a:t>
                </a:r>
                <a:endParaRPr kumimoji="0" lang="en-US" sz="1867" b="0" i="0" u="none" strike="noStrike" kern="1200" cap="none" spc="0" normalizeH="0" baseline="0" noProof="0">
                  <a:ln>
                    <a:noFill/>
                  </a:ln>
                  <a:solidFill>
                    <a:srgbClr val="000000"/>
                  </a:solidFill>
                  <a:effectLst/>
                  <a:uLnTx/>
                  <a:uFillTx/>
                  <a:latin typeface="Arial"/>
                  <a:ea typeface="+mn-ea"/>
                  <a:cs typeface="+mn-cs"/>
                </a:endParaRPr>
              </a:p>
            </p:txBody>
          </p:sp>
          <p:pic>
            <p:nvPicPr>
              <p:cNvPr id="84" name="Picture 83">
                <a:extLst>
                  <a:ext uri="{FF2B5EF4-FFF2-40B4-BE49-F238E27FC236}">
                    <a16:creationId xmlns:a16="http://schemas.microsoft.com/office/drawing/2014/main" id="{A32B6712-3D48-442A-A74D-41ECCF53688B}"/>
                  </a:ext>
                </a:extLst>
              </p:cNvPr>
              <p:cNvPicPr>
                <a:picLocks noChangeAspect="1"/>
              </p:cNvPicPr>
              <p:nvPr/>
            </p:nvPicPr>
            <p:blipFill>
              <a:blip r:embed="rId23"/>
              <a:stretch>
                <a:fillRect/>
              </a:stretch>
            </p:blipFill>
            <p:spPr>
              <a:xfrm>
                <a:off x="6992498" y="2460171"/>
                <a:ext cx="870388" cy="535350"/>
              </a:xfrm>
              <a:prstGeom prst="rect">
                <a:avLst/>
              </a:prstGeom>
            </p:spPr>
          </p:pic>
        </p:grpSp>
      </p:grpSp>
      <p:grpSp>
        <p:nvGrpSpPr>
          <p:cNvPr id="17" name="Group 16">
            <a:extLst>
              <a:ext uri="{FF2B5EF4-FFF2-40B4-BE49-F238E27FC236}">
                <a16:creationId xmlns:a16="http://schemas.microsoft.com/office/drawing/2014/main" id="{EA2F3D00-A6BA-A900-0FCA-F1E3BEC3D3AE}"/>
              </a:ext>
            </a:extLst>
          </p:cNvPr>
          <p:cNvGrpSpPr/>
          <p:nvPr/>
        </p:nvGrpSpPr>
        <p:grpSpPr>
          <a:xfrm>
            <a:off x="484281" y="3414118"/>
            <a:ext cx="2002287" cy="1480435"/>
            <a:chOff x="410158" y="3395572"/>
            <a:chExt cx="2002287" cy="1480435"/>
          </a:xfrm>
        </p:grpSpPr>
        <p:grpSp>
          <p:nvGrpSpPr>
            <p:cNvPr id="21" name="Group 20"/>
            <p:cNvGrpSpPr/>
            <p:nvPr/>
          </p:nvGrpSpPr>
          <p:grpSpPr>
            <a:xfrm>
              <a:off x="1161232" y="3930777"/>
              <a:ext cx="1251213" cy="945230"/>
              <a:chOff x="366627" y="3395658"/>
              <a:chExt cx="1474969" cy="1095217"/>
            </a:xfrm>
          </p:grpSpPr>
          <p:sp>
            <p:nvSpPr>
              <p:cNvPr id="22" name="Rounded Rectangle 21"/>
              <p:cNvSpPr/>
              <p:nvPr/>
            </p:nvSpPr>
            <p:spPr>
              <a:xfrm>
                <a:off x="366627" y="3395658"/>
                <a:ext cx="1474969" cy="1095217"/>
              </a:xfrm>
              <a:prstGeom prst="roundRect">
                <a:avLst/>
              </a:prstGeom>
              <a:solidFill>
                <a:schemeClr val="bg1"/>
              </a:solidFill>
              <a:ln w="285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a:ea typeface="+mn-ea"/>
                  <a:cs typeface="+mn-cs"/>
                </a:endParaRPr>
              </a:p>
            </p:txBody>
          </p:sp>
          <p:pic>
            <p:nvPicPr>
              <p:cNvPr id="23" name="Picture 2" descr="http://www.activeeon.com/img/products/matlab.png"/>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386264" y="3522160"/>
                <a:ext cx="820744" cy="6547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208719" y="3510230"/>
                <a:ext cx="622835" cy="427937"/>
              </a:xfrm>
              <a:prstGeom prst="rect">
                <a:avLst/>
              </a:prstGeom>
              <a:noFill/>
              <a:ln>
                <a:noFill/>
              </a:ln>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E76C27">
                        <a:lumMod val="60000"/>
                        <a:lumOff val="40000"/>
                      </a:srgbClr>
                    </a:solidFill>
                    <a:effectLst/>
                    <a:uLnTx/>
                    <a:uFillTx/>
                    <a:latin typeface="Arial"/>
                    <a:ea typeface="+mn-ea"/>
                    <a:cs typeface="+mn-cs"/>
                  </a:rPr>
                  <a:t>C++</a:t>
                </a:r>
              </a:p>
            </p:txBody>
          </p:sp>
          <p:sp>
            <p:nvSpPr>
              <p:cNvPr id="26" name="TextBox 25"/>
              <p:cNvSpPr txBox="1"/>
              <p:nvPr/>
            </p:nvSpPr>
            <p:spPr>
              <a:xfrm>
                <a:off x="586266" y="4142166"/>
                <a:ext cx="1213290" cy="320953"/>
              </a:xfrm>
              <a:prstGeom prst="rect">
                <a:avLst/>
              </a:prstGeom>
              <a:noFill/>
              <a:ln>
                <a:noFill/>
              </a:ln>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76C27">
                        <a:lumMod val="60000"/>
                        <a:lumOff val="40000"/>
                      </a:srgbClr>
                    </a:solidFill>
                    <a:effectLst/>
                    <a:uLnTx/>
                    <a:uFillTx/>
                    <a:latin typeface="Arial"/>
                    <a:ea typeface="+mn-ea"/>
                    <a:cs typeface="+mn-cs"/>
                  </a:rPr>
                  <a:t>HDL  Python</a:t>
                </a:r>
              </a:p>
            </p:txBody>
          </p:sp>
        </p:grpSp>
        <p:pic>
          <p:nvPicPr>
            <p:cNvPr id="70" name="Picture 69">
              <a:extLst>
                <a:ext uri="{FF2B5EF4-FFF2-40B4-BE49-F238E27FC236}">
                  <a16:creationId xmlns:a16="http://schemas.microsoft.com/office/drawing/2014/main" id="{29DA62E4-A6FF-4198-AE30-6651DCD059C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10158" y="3991041"/>
              <a:ext cx="721697" cy="847273"/>
            </a:xfrm>
            <a:prstGeom prst="rect">
              <a:avLst/>
            </a:prstGeom>
            <a:noFill/>
            <a:effectLst>
              <a:outerShdw blurRad="50800" dist="38100" dir="2700000" algn="tl" rotWithShape="0">
                <a:prstClr val="black">
                  <a:alpha val="40000"/>
                </a:prstClr>
              </a:outerShdw>
            </a:effectLst>
          </p:spPr>
        </p:pic>
        <p:cxnSp>
          <p:nvCxnSpPr>
            <p:cNvPr id="20" name="Straight Arrow Connector 19"/>
            <p:cNvCxnSpPr>
              <a:cxnSpLocks/>
            </p:cNvCxnSpPr>
            <p:nvPr/>
          </p:nvCxnSpPr>
          <p:spPr>
            <a:xfrm flipV="1">
              <a:off x="1879709" y="3395572"/>
              <a:ext cx="6642" cy="514570"/>
            </a:xfrm>
            <a:prstGeom prst="straightConnector1">
              <a:avLst/>
            </a:prstGeom>
            <a:ln>
              <a:solidFill>
                <a:schemeClr val="accent1"/>
              </a:solidFill>
              <a:tailEnd type="arrow"/>
            </a:ln>
          </p:spPr>
          <p:style>
            <a:lnRef idx="3">
              <a:schemeClr val="accent5"/>
            </a:lnRef>
            <a:fillRef idx="0">
              <a:schemeClr val="accent5"/>
            </a:fillRef>
            <a:effectRef idx="2">
              <a:schemeClr val="accent5"/>
            </a:effectRef>
            <a:fontRef idx="minor">
              <a:schemeClr val="tx1"/>
            </a:fontRef>
          </p:style>
        </p:cxnSp>
      </p:grpSp>
      <p:grpSp>
        <p:nvGrpSpPr>
          <p:cNvPr id="40" name="Group 39">
            <a:extLst>
              <a:ext uri="{FF2B5EF4-FFF2-40B4-BE49-F238E27FC236}">
                <a16:creationId xmlns:a16="http://schemas.microsoft.com/office/drawing/2014/main" id="{24671BBB-DF29-2333-F40C-616B3380E0A1}"/>
              </a:ext>
            </a:extLst>
          </p:cNvPr>
          <p:cNvGrpSpPr/>
          <p:nvPr/>
        </p:nvGrpSpPr>
        <p:grpSpPr>
          <a:xfrm>
            <a:off x="5112136" y="1123417"/>
            <a:ext cx="1604716" cy="1366370"/>
            <a:chOff x="5112136" y="1123417"/>
            <a:chExt cx="1604716" cy="1366370"/>
          </a:xfrm>
        </p:grpSpPr>
        <p:grpSp>
          <p:nvGrpSpPr>
            <p:cNvPr id="27" name="Group 26">
              <a:extLst>
                <a:ext uri="{FF2B5EF4-FFF2-40B4-BE49-F238E27FC236}">
                  <a16:creationId xmlns:a16="http://schemas.microsoft.com/office/drawing/2014/main" id="{C15EA937-7D10-43B5-AB46-42B1C5DEE63F}"/>
                </a:ext>
              </a:extLst>
            </p:cNvPr>
            <p:cNvGrpSpPr/>
            <p:nvPr/>
          </p:nvGrpSpPr>
          <p:grpSpPr>
            <a:xfrm>
              <a:off x="5112136" y="1123417"/>
              <a:ext cx="1604716" cy="1366370"/>
              <a:chOff x="5112136" y="1123417"/>
              <a:chExt cx="1604716" cy="1366370"/>
            </a:xfrm>
          </p:grpSpPr>
          <p:pic>
            <p:nvPicPr>
              <p:cNvPr id="2" name="Picture 1"/>
              <p:cNvPicPr>
                <a:picLocks noChangeAspect="1"/>
              </p:cNvPicPr>
              <p:nvPr/>
            </p:nvPicPr>
            <p:blipFill rotWithShape="1">
              <a:blip r:embed="rId26" cstate="screen">
                <a:extLst>
                  <a:ext uri="{28A0092B-C50C-407E-A947-70E740481C1C}">
                    <a14:useLocalDpi xmlns:a14="http://schemas.microsoft.com/office/drawing/2010/main"/>
                  </a:ext>
                </a:extLst>
              </a:blip>
              <a:srcRect r="-2794"/>
              <a:stretch/>
            </p:blipFill>
            <p:spPr>
              <a:xfrm>
                <a:off x="5112136" y="1123417"/>
                <a:ext cx="1604716" cy="908371"/>
              </a:xfrm>
              <a:prstGeom prst="rect">
                <a:avLst/>
              </a:prstGeom>
              <a:effectLst>
                <a:outerShdw blurRad="50800" dist="38100" dir="2700000" algn="tl" rotWithShape="0">
                  <a:prstClr val="black">
                    <a:alpha val="40000"/>
                  </a:prstClr>
                </a:outerShdw>
              </a:effectLst>
            </p:spPr>
          </p:pic>
          <p:cxnSp>
            <p:nvCxnSpPr>
              <p:cNvPr id="66" name="Straight Arrow Connector 65"/>
              <p:cNvCxnSpPr/>
              <p:nvPr/>
            </p:nvCxnSpPr>
            <p:spPr>
              <a:xfrm flipV="1">
                <a:off x="5351580" y="2032587"/>
                <a:ext cx="0" cy="457200"/>
              </a:xfrm>
              <a:prstGeom prst="straightConnector1">
                <a:avLst/>
              </a:prstGeom>
              <a:ln>
                <a:solidFill>
                  <a:schemeClr val="accent1"/>
                </a:solidFill>
                <a:tailEnd type="arrow"/>
              </a:ln>
            </p:spPr>
            <p:style>
              <a:lnRef idx="3">
                <a:schemeClr val="accent5"/>
              </a:lnRef>
              <a:fillRef idx="0">
                <a:schemeClr val="accent5"/>
              </a:fillRef>
              <a:effectRef idx="2">
                <a:schemeClr val="accent5"/>
              </a:effectRef>
              <a:fontRef idx="minor">
                <a:schemeClr val="tx1"/>
              </a:fontRef>
            </p:style>
          </p:cxnSp>
        </p:grpSp>
        <p:sp>
          <p:nvSpPr>
            <p:cNvPr id="38" name="TextBox 37">
              <a:extLst>
                <a:ext uri="{FF2B5EF4-FFF2-40B4-BE49-F238E27FC236}">
                  <a16:creationId xmlns:a16="http://schemas.microsoft.com/office/drawing/2014/main" id="{339280B3-3865-CA4C-995E-508B6428A258}"/>
                </a:ext>
              </a:extLst>
            </p:cNvPr>
            <p:cNvSpPr txBox="1"/>
            <p:nvPr/>
          </p:nvSpPr>
          <p:spPr>
            <a:xfrm>
              <a:off x="5589496" y="1993803"/>
              <a:ext cx="538609"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85000"/>
                      <a:lumOff val="15000"/>
                    </a:srgbClr>
                  </a:solidFill>
                  <a:effectLst/>
                  <a:uLnTx/>
                  <a:uFillTx/>
                  <a:latin typeface="Arial"/>
                  <a:ea typeface="+mn-ea"/>
                  <a:cs typeface="+mn-cs"/>
                </a:rPr>
                <a:t>EIRP</a:t>
              </a:r>
            </a:p>
          </p:txBody>
        </p:sp>
      </p:grpSp>
      <p:sp>
        <p:nvSpPr>
          <p:cNvPr id="4" name="Oval 3">
            <a:extLst>
              <a:ext uri="{FF2B5EF4-FFF2-40B4-BE49-F238E27FC236}">
                <a16:creationId xmlns:a16="http://schemas.microsoft.com/office/drawing/2014/main" id="{B01B6B79-09A5-647D-3F65-33C40EEB58B0}"/>
              </a:ext>
            </a:extLst>
          </p:cNvPr>
          <p:cNvSpPr/>
          <p:nvPr/>
        </p:nvSpPr>
        <p:spPr>
          <a:xfrm>
            <a:off x="5589496" y="4832962"/>
            <a:ext cx="1312456" cy="5437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829BFCE6-11D3-CDCC-9304-6CA7C8FFA714}"/>
              </a:ext>
            </a:extLst>
          </p:cNvPr>
          <p:cNvSpPr/>
          <p:nvPr/>
        </p:nvSpPr>
        <p:spPr>
          <a:xfrm>
            <a:off x="3401441" y="2647459"/>
            <a:ext cx="953684" cy="6379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solidFill>
                  <a:schemeClr val="bg1"/>
                </a:solidFill>
              </a:rPr>
              <a:t>Tx</a:t>
            </a:r>
          </a:p>
        </p:txBody>
      </p:sp>
    </p:spTree>
    <p:extLst>
      <p:ext uri="{BB962C8B-B14F-4D97-AF65-F5344CB8AC3E}">
        <p14:creationId xmlns:p14="http://schemas.microsoft.com/office/powerpoint/2010/main" val="2432725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4B21A-AC3F-4EBC-D087-BC70BAA55E7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061096-8C89-7057-C1CC-DE370C031940}"/>
              </a:ext>
            </a:extLst>
          </p:cNvPr>
          <p:cNvSpPr>
            <a:spLocks noGrp="1"/>
          </p:cNvSpPr>
          <p:nvPr>
            <p:ph type="body" sz="quarter" idx="32"/>
          </p:nvPr>
        </p:nvSpPr>
        <p:spPr>
          <a:xfrm>
            <a:off x="685800" y="2243459"/>
            <a:ext cx="5332351" cy="3823512"/>
          </a:xfrm>
        </p:spPr>
        <p:txBody>
          <a:bodyPr lIns="0" tIns="0" rIns="0" bIns="0" anchor="t">
            <a:normAutofit fontScale="85000" lnSpcReduction="20000"/>
          </a:bodyPr>
          <a:lstStyle/>
          <a:p>
            <a:pPr marL="342900" indent="-342900">
              <a:lnSpc>
                <a:spcPct val="120000"/>
              </a:lnSpc>
              <a:buFont typeface="Arial"/>
              <a:buChar char="•"/>
            </a:pPr>
            <a:r>
              <a:rPr lang="en-US" sz="2400" b="0">
                <a:solidFill>
                  <a:schemeClr val="bg1">
                    <a:lumMod val="85000"/>
                  </a:schemeClr>
                </a:solidFill>
                <a:latin typeface="+mn-lt"/>
              </a:rPr>
              <a:t> Overview of NTN and use cases</a:t>
            </a:r>
            <a:endParaRPr lang="en-US"/>
          </a:p>
          <a:p>
            <a:pPr marL="342900" indent="-342900">
              <a:lnSpc>
                <a:spcPct val="120000"/>
              </a:lnSpc>
              <a:buFont typeface="Arial"/>
              <a:buChar char="•"/>
            </a:pPr>
            <a:r>
              <a:rPr lang="en-US" sz="2400" b="0">
                <a:solidFill>
                  <a:schemeClr val="bg1">
                    <a:lumMod val="85000"/>
                  </a:schemeClr>
                </a:solidFill>
                <a:latin typeface="+mn-lt"/>
              </a:rPr>
              <a:t> 5G/6G NTN technologies and vendor/operator challenges</a:t>
            </a:r>
          </a:p>
          <a:p>
            <a:pPr marL="342900" indent="-342900">
              <a:lnSpc>
                <a:spcPct val="120000"/>
              </a:lnSpc>
              <a:buFont typeface="Arial"/>
              <a:buChar char="•"/>
            </a:pPr>
            <a:r>
              <a:rPr lang="en-US" sz="2400" b="0">
                <a:solidFill>
                  <a:schemeClr val="bg1">
                    <a:lumMod val="85000"/>
                  </a:schemeClr>
                </a:solidFill>
                <a:latin typeface="+mn-lt"/>
              </a:rPr>
              <a:t> 3GPP NTN roadmap and 6G NTN outlook</a:t>
            </a:r>
            <a:endParaRPr lang="en-US" sz="2000" b="0">
              <a:solidFill>
                <a:schemeClr val="bg1">
                  <a:lumMod val="85000"/>
                </a:schemeClr>
              </a:solidFill>
              <a:latin typeface="+mn-lt"/>
            </a:endParaRPr>
          </a:p>
          <a:p>
            <a:pPr marL="342900" indent="-342900">
              <a:lnSpc>
                <a:spcPct val="120000"/>
              </a:lnSpc>
              <a:buFont typeface="Arial"/>
              <a:buChar char="•"/>
            </a:pPr>
            <a:r>
              <a:rPr lang="en-US" sz="2000" b="0">
                <a:solidFill>
                  <a:schemeClr val="bg1">
                    <a:lumMod val="85000"/>
                  </a:schemeClr>
                </a:solidFill>
                <a:latin typeface="+mn-lt"/>
              </a:rPr>
              <a:t> </a:t>
            </a:r>
            <a:r>
              <a:rPr lang="en-US" sz="2400" b="0">
                <a:solidFill>
                  <a:schemeClr val="bg1">
                    <a:lumMod val="85000"/>
                  </a:schemeClr>
                </a:solidFill>
                <a:latin typeface="+mn-lt"/>
              </a:rPr>
              <a:t>NTN architectures and characteristics</a:t>
            </a:r>
            <a:endParaRPr lang="en-US" sz="2000" b="0">
              <a:solidFill>
                <a:schemeClr val="bg1">
                  <a:lumMod val="85000"/>
                </a:schemeClr>
              </a:solidFill>
              <a:latin typeface="+mn-lt"/>
            </a:endParaRPr>
          </a:p>
          <a:p>
            <a:pPr marL="342900" indent="-342900">
              <a:lnSpc>
                <a:spcPct val="120000"/>
              </a:lnSpc>
              <a:buFont typeface="Arial"/>
              <a:buChar char="•"/>
            </a:pPr>
            <a:r>
              <a:rPr lang="en-US" sz="2000" b="0">
                <a:solidFill>
                  <a:schemeClr val="bg1">
                    <a:lumMod val="85000"/>
                  </a:schemeClr>
                </a:solidFill>
                <a:latin typeface="+mn-lt"/>
              </a:rPr>
              <a:t> </a:t>
            </a:r>
            <a:r>
              <a:rPr lang="en-US" sz="2400" b="0">
                <a:solidFill>
                  <a:schemeClr val="bg1">
                    <a:lumMod val="85000"/>
                  </a:schemeClr>
                </a:solidFill>
                <a:latin typeface="+mn-lt"/>
              </a:rPr>
              <a:t>NTN link budget analysis</a:t>
            </a:r>
          </a:p>
          <a:p>
            <a:pPr marL="342900" indent="-342900">
              <a:lnSpc>
                <a:spcPct val="120000"/>
              </a:lnSpc>
              <a:buFont typeface="Arial"/>
              <a:buChar char="•"/>
            </a:pPr>
            <a:r>
              <a:rPr lang="en-US" sz="2400" b="0">
                <a:solidFill>
                  <a:schemeClr val="bg1">
                    <a:lumMod val="85000"/>
                  </a:schemeClr>
                </a:solidFill>
                <a:latin typeface="+mn-lt"/>
              </a:rPr>
              <a:t> System design challenges and solutions</a:t>
            </a:r>
          </a:p>
          <a:p>
            <a:pPr marL="342900" indent="-342900">
              <a:lnSpc>
                <a:spcPct val="120000"/>
              </a:lnSpc>
              <a:buFont typeface="Arial"/>
              <a:buChar char="•"/>
            </a:pPr>
            <a:r>
              <a:rPr lang="en-US" sz="2400" b="0">
                <a:solidFill>
                  <a:schemeClr val="tx1"/>
                </a:solidFill>
                <a:latin typeface="+mn-lt"/>
              </a:rPr>
              <a:t> A case study</a:t>
            </a:r>
          </a:p>
          <a:p>
            <a:pPr marL="342900" indent="-342900">
              <a:lnSpc>
                <a:spcPct val="120000"/>
              </a:lnSpc>
              <a:buFont typeface="Arial"/>
              <a:buChar char="•"/>
            </a:pPr>
            <a:r>
              <a:rPr lang="en-US" sz="2400" b="0">
                <a:solidFill>
                  <a:schemeClr val="bg1">
                    <a:lumMod val="85000"/>
                  </a:schemeClr>
                </a:solidFill>
                <a:latin typeface="+mn-lt"/>
              </a:rPr>
              <a:t>Summary</a:t>
            </a:r>
          </a:p>
        </p:txBody>
      </p:sp>
      <p:sp>
        <p:nvSpPr>
          <p:cNvPr id="4" name="Title 3">
            <a:extLst>
              <a:ext uri="{FF2B5EF4-FFF2-40B4-BE49-F238E27FC236}">
                <a16:creationId xmlns:a16="http://schemas.microsoft.com/office/drawing/2014/main" id="{475A74E8-5F09-66A4-D593-210DF576D692}"/>
              </a:ext>
            </a:extLst>
          </p:cNvPr>
          <p:cNvSpPr>
            <a:spLocks noGrp="1"/>
          </p:cNvSpPr>
          <p:nvPr>
            <p:ph type="title"/>
          </p:nvPr>
        </p:nvSpPr>
        <p:spPr/>
        <p:txBody>
          <a:bodyPr/>
          <a:lstStyle/>
          <a:p>
            <a:r>
              <a:rPr lang="en-US"/>
              <a:t>5G/6G NTN Technologies</a:t>
            </a:r>
          </a:p>
        </p:txBody>
      </p:sp>
      <p:sp>
        <p:nvSpPr>
          <p:cNvPr id="2" name="TextBox 1">
            <a:extLst>
              <a:ext uri="{FF2B5EF4-FFF2-40B4-BE49-F238E27FC236}">
                <a16:creationId xmlns:a16="http://schemas.microsoft.com/office/drawing/2014/main" id="{77BAC0A2-B65E-B080-D28D-F6547CD5EEFB}"/>
              </a:ext>
            </a:extLst>
          </p:cNvPr>
          <p:cNvSpPr txBox="1"/>
          <p:nvPr/>
        </p:nvSpPr>
        <p:spPr>
          <a:xfrm>
            <a:off x="685800" y="1540829"/>
            <a:ext cx="2153653" cy="332874"/>
          </a:xfrm>
          <a:prstGeom prst="rect">
            <a:avLst/>
          </a:prstGeom>
          <a:noFill/>
        </p:spPr>
        <p:txBody>
          <a:bodyPr wrap="square" lIns="0" tIns="0" rIns="0" bIns="0" rtlCol="0">
            <a:noAutofit/>
          </a:bodyPr>
          <a:lstStyle/>
          <a:p>
            <a:pPr algn="l"/>
            <a:r>
              <a:rPr lang="en-US" sz="2800" b="1">
                <a:solidFill>
                  <a:schemeClr val="tx1">
                    <a:lumMod val="85000"/>
                    <a:lumOff val="15000"/>
                  </a:schemeClr>
                </a:solidFill>
              </a:rPr>
              <a:t>Agenda:</a:t>
            </a:r>
          </a:p>
        </p:txBody>
      </p:sp>
      <p:pic>
        <p:nvPicPr>
          <p:cNvPr id="6" name="Picture Placeholder 8" descr="A person in a lab coat working on a computer&#10;&#10;AI-generated content may be incorrect.">
            <a:extLst>
              <a:ext uri="{FF2B5EF4-FFF2-40B4-BE49-F238E27FC236}">
                <a16:creationId xmlns:a16="http://schemas.microsoft.com/office/drawing/2014/main" id="{B67DF804-1A8E-426B-FA48-CBA1904AB926}"/>
              </a:ext>
            </a:extLst>
          </p:cNvPr>
          <p:cNvPicPr>
            <a:picLocks noChangeAspect="1"/>
          </p:cNvPicPr>
          <p:nvPr/>
        </p:nvPicPr>
        <p:blipFill>
          <a:blip r:embed="rId3"/>
          <a:srcRect l="25000" r="25000"/>
          <a:stretch/>
        </p:blipFill>
        <p:spPr>
          <a:xfrm>
            <a:off x="6096000" y="445698"/>
            <a:ext cx="5362755" cy="5980982"/>
          </a:xfrm>
          <a:prstGeom prst="rect">
            <a:avLst/>
          </a:prstGeom>
        </p:spPr>
      </p:pic>
    </p:spTree>
    <p:extLst>
      <p:ext uri="{BB962C8B-B14F-4D97-AF65-F5344CB8AC3E}">
        <p14:creationId xmlns:p14="http://schemas.microsoft.com/office/powerpoint/2010/main" val="4041561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27FF03-1060-1240-C00D-F47D83606892}"/>
              </a:ext>
            </a:extLst>
          </p:cNvPr>
          <p:cNvGrpSpPr/>
          <p:nvPr/>
        </p:nvGrpSpPr>
        <p:grpSpPr>
          <a:xfrm>
            <a:off x="474702" y="1712142"/>
            <a:ext cx="10009692" cy="3220912"/>
            <a:chOff x="890338" y="2068401"/>
            <a:chExt cx="9594056" cy="2864653"/>
          </a:xfrm>
        </p:grpSpPr>
        <p:sp>
          <p:nvSpPr>
            <p:cNvPr id="4" name="Rectangle 3">
              <a:extLst>
                <a:ext uri="{FF2B5EF4-FFF2-40B4-BE49-F238E27FC236}">
                  <a16:creationId xmlns:a16="http://schemas.microsoft.com/office/drawing/2014/main" id="{BFF6213E-84C1-1F19-9740-7508495D3392}"/>
                </a:ext>
              </a:extLst>
            </p:cNvPr>
            <p:cNvSpPr/>
            <p:nvPr/>
          </p:nvSpPr>
          <p:spPr>
            <a:xfrm>
              <a:off x="890338" y="4090886"/>
              <a:ext cx="1151560" cy="3709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Gateway Baseband Signal Processing</a:t>
              </a:r>
            </a:p>
          </p:txBody>
        </p:sp>
        <p:sp>
          <p:nvSpPr>
            <p:cNvPr id="5" name="Rectangle 4">
              <a:extLst>
                <a:ext uri="{FF2B5EF4-FFF2-40B4-BE49-F238E27FC236}">
                  <a16:creationId xmlns:a16="http://schemas.microsoft.com/office/drawing/2014/main" id="{ACC6CCDF-1FF7-B9C3-A976-E6DC79E86C6F}"/>
                </a:ext>
              </a:extLst>
            </p:cNvPr>
            <p:cNvSpPr/>
            <p:nvPr/>
          </p:nvSpPr>
          <p:spPr>
            <a:xfrm>
              <a:off x="2368321" y="4113644"/>
              <a:ext cx="950680" cy="3481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Gateway TX RF Processing</a:t>
              </a:r>
            </a:p>
          </p:txBody>
        </p:sp>
        <p:pic>
          <p:nvPicPr>
            <p:cNvPr id="6" name="Graphic 5" descr="Satellite dish outline">
              <a:extLst>
                <a:ext uri="{FF2B5EF4-FFF2-40B4-BE49-F238E27FC236}">
                  <a16:creationId xmlns:a16="http://schemas.microsoft.com/office/drawing/2014/main" id="{3FABC8E4-2F22-53FE-490D-898E5E228F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5426" y="4010400"/>
              <a:ext cx="620729" cy="554685"/>
            </a:xfrm>
            <a:prstGeom prst="rect">
              <a:avLst/>
            </a:prstGeom>
          </p:spPr>
        </p:pic>
        <p:pic>
          <p:nvPicPr>
            <p:cNvPr id="7" name="Graphic 6" descr="Satellite outline">
              <a:extLst>
                <a:ext uri="{FF2B5EF4-FFF2-40B4-BE49-F238E27FC236}">
                  <a16:creationId xmlns:a16="http://schemas.microsoft.com/office/drawing/2014/main" id="{A8798DAE-F784-4BC2-D7CB-E22160CA6B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8217" y="2390409"/>
              <a:ext cx="620729" cy="554685"/>
            </a:xfrm>
            <a:prstGeom prst="rect">
              <a:avLst/>
            </a:prstGeom>
          </p:spPr>
        </p:pic>
        <p:pic>
          <p:nvPicPr>
            <p:cNvPr id="8" name="Graphic 7" descr="Smart Phone outline">
              <a:extLst>
                <a:ext uri="{FF2B5EF4-FFF2-40B4-BE49-F238E27FC236}">
                  <a16:creationId xmlns:a16="http://schemas.microsoft.com/office/drawing/2014/main" id="{0A328F31-3482-6FA9-344A-8DB23AED3C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4220" y="4110658"/>
              <a:ext cx="454527" cy="393714"/>
            </a:xfrm>
            <a:prstGeom prst="rect">
              <a:avLst/>
            </a:prstGeom>
          </p:spPr>
        </p:pic>
        <p:sp>
          <p:nvSpPr>
            <p:cNvPr id="9" name="Rectangle 8">
              <a:extLst>
                <a:ext uri="{FF2B5EF4-FFF2-40B4-BE49-F238E27FC236}">
                  <a16:creationId xmlns:a16="http://schemas.microsoft.com/office/drawing/2014/main" id="{A6CE3D45-9862-FAC8-E577-DBB412BBDBD6}"/>
                </a:ext>
              </a:extLst>
            </p:cNvPr>
            <p:cNvSpPr/>
            <p:nvPr/>
          </p:nvSpPr>
          <p:spPr>
            <a:xfrm>
              <a:off x="9533714" y="4500997"/>
              <a:ext cx="950680" cy="4320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UE Baseband Signal Processing</a:t>
              </a:r>
            </a:p>
          </p:txBody>
        </p:sp>
        <p:sp>
          <p:nvSpPr>
            <p:cNvPr id="10" name="Rectangle 9">
              <a:extLst>
                <a:ext uri="{FF2B5EF4-FFF2-40B4-BE49-F238E27FC236}">
                  <a16:creationId xmlns:a16="http://schemas.microsoft.com/office/drawing/2014/main" id="{4725C539-E476-D68C-710D-4F767C9C646A}"/>
                </a:ext>
              </a:extLst>
            </p:cNvPr>
            <p:cNvSpPr/>
            <p:nvPr/>
          </p:nvSpPr>
          <p:spPr>
            <a:xfrm>
              <a:off x="8254220" y="4584857"/>
              <a:ext cx="950680" cy="3481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UE RX RF Processing</a:t>
              </a:r>
            </a:p>
          </p:txBody>
        </p:sp>
        <p:sp>
          <p:nvSpPr>
            <p:cNvPr id="11" name="Rectangle 10">
              <a:extLst>
                <a:ext uri="{FF2B5EF4-FFF2-40B4-BE49-F238E27FC236}">
                  <a16:creationId xmlns:a16="http://schemas.microsoft.com/office/drawing/2014/main" id="{6143C2D5-6D87-1A46-2945-E4A4B71723E0}"/>
                </a:ext>
              </a:extLst>
            </p:cNvPr>
            <p:cNvSpPr/>
            <p:nvPr/>
          </p:nvSpPr>
          <p:spPr>
            <a:xfrm>
              <a:off x="4486597" y="2068401"/>
              <a:ext cx="1066194" cy="3481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Payload RF Processing at F1</a:t>
              </a:r>
            </a:p>
          </p:txBody>
        </p:sp>
        <p:sp>
          <p:nvSpPr>
            <p:cNvPr id="12" name="Rectangle 11">
              <a:extLst>
                <a:ext uri="{FF2B5EF4-FFF2-40B4-BE49-F238E27FC236}">
                  <a16:creationId xmlns:a16="http://schemas.microsoft.com/office/drawing/2014/main" id="{F7EF827E-B7BD-5778-A572-26EFA18CD33C}"/>
                </a:ext>
              </a:extLst>
            </p:cNvPr>
            <p:cNvSpPr/>
            <p:nvPr/>
          </p:nvSpPr>
          <p:spPr>
            <a:xfrm>
              <a:off x="5879214" y="2068401"/>
              <a:ext cx="1051351" cy="3481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Payload RF Processing at F2</a:t>
              </a:r>
            </a:p>
          </p:txBody>
        </p:sp>
      </p:grpSp>
      <p:cxnSp>
        <p:nvCxnSpPr>
          <p:cNvPr id="14" name="Straight Arrow Connector 13">
            <a:extLst>
              <a:ext uri="{FF2B5EF4-FFF2-40B4-BE49-F238E27FC236}">
                <a16:creationId xmlns:a16="http://schemas.microsoft.com/office/drawing/2014/main" id="{098966C0-C84E-FA4E-9A39-03C8FE7DA71B}"/>
              </a:ext>
            </a:extLst>
          </p:cNvPr>
          <p:cNvCxnSpPr>
            <a:cxnSpLocks/>
          </p:cNvCxnSpPr>
          <p:nvPr/>
        </p:nvCxnSpPr>
        <p:spPr>
          <a:xfrm flipV="1">
            <a:off x="4161165" y="3824146"/>
            <a:ext cx="261815" cy="26674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438DE9D-7FF8-AAEF-78CD-E7C354AC5A0C}"/>
              </a:ext>
            </a:extLst>
          </p:cNvPr>
          <p:cNvCxnSpPr>
            <a:cxnSpLocks/>
          </p:cNvCxnSpPr>
          <p:nvPr/>
        </p:nvCxnSpPr>
        <p:spPr>
          <a:xfrm>
            <a:off x="6018946" y="2906486"/>
            <a:ext cx="472944" cy="36061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itle 3">
            <a:extLst>
              <a:ext uri="{FF2B5EF4-FFF2-40B4-BE49-F238E27FC236}">
                <a16:creationId xmlns:a16="http://schemas.microsoft.com/office/drawing/2014/main" id="{FCF9E971-AD3A-8598-9F7F-AB4DAEB48323}"/>
              </a:ext>
            </a:extLst>
          </p:cNvPr>
          <p:cNvSpPr txBox="1">
            <a:spLocks/>
          </p:cNvSpPr>
          <p:nvPr/>
        </p:nvSpPr>
        <p:spPr>
          <a:xfrm>
            <a:off x="685800" y="548640"/>
            <a:ext cx="5998029" cy="430887"/>
          </a:xfrm>
          <a:prstGeom prst="rect">
            <a:avLst/>
          </a:prstGeom>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dirty="0"/>
              <a:t>Case Study – NTN link budget analysis</a:t>
            </a:r>
          </a:p>
        </p:txBody>
      </p:sp>
      <p:sp>
        <p:nvSpPr>
          <p:cNvPr id="19" name="TextBox 18">
            <a:extLst>
              <a:ext uri="{FF2B5EF4-FFF2-40B4-BE49-F238E27FC236}">
                <a16:creationId xmlns:a16="http://schemas.microsoft.com/office/drawing/2014/main" id="{E9281883-DF88-684A-FB9D-B24436B84EC4}"/>
              </a:ext>
            </a:extLst>
          </p:cNvPr>
          <p:cNvSpPr txBox="1"/>
          <p:nvPr/>
        </p:nvSpPr>
        <p:spPr>
          <a:xfrm rot="18868938">
            <a:off x="4375201" y="3243801"/>
            <a:ext cx="899310" cy="544286"/>
          </a:xfrm>
          <a:prstGeom prst="rect">
            <a:avLst/>
          </a:prstGeom>
          <a:noFill/>
          <a:ln>
            <a:solidFill>
              <a:schemeClr val="tx1"/>
            </a:solidFill>
          </a:ln>
        </p:spPr>
        <p:txBody>
          <a:bodyPr wrap="square" lIns="0" tIns="0" rIns="0" bIns="0" rtlCol="0">
            <a:noAutofit/>
          </a:bodyPr>
          <a:lstStyle/>
          <a:p>
            <a:pPr algn="l"/>
            <a:r>
              <a:rPr lang="en-US" dirty="0">
                <a:solidFill>
                  <a:schemeClr val="tx1">
                    <a:lumMod val="85000"/>
                    <a:lumOff val="15000"/>
                  </a:schemeClr>
                </a:solidFill>
              </a:rPr>
              <a:t>Feeder</a:t>
            </a:r>
          </a:p>
          <a:p>
            <a:pPr algn="l"/>
            <a:r>
              <a:rPr lang="en-US" dirty="0">
                <a:solidFill>
                  <a:schemeClr val="tx1">
                    <a:lumMod val="85000"/>
                    <a:lumOff val="15000"/>
                  </a:schemeClr>
                </a:solidFill>
              </a:rPr>
              <a:t>Channel</a:t>
            </a:r>
          </a:p>
        </p:txBody>
      </p:sp>
      <p:cxnSp>
        <p:nvCxnSpPr>
          <p:cNvPr id="21" name="Straight Arrow Connector 20">
            <a:extLst>
              <a:ext uri="{FF2B5EF4-FFF2-40B4-BE49-F238E27FC236}">
                <a16:creationId xmlns:a16="http://schemas.microsoft.com/office/drawing/2014/main" id="{A6245FB3-5901-A851-5532-E92171EA80B7}"/>
              </a:ext>
            </a:extLst>
          </p:cNvPr>
          <p:cNvCxnSpPr>
            <a:cxnSpLocks/>
          </p:cNvCxnSpPr>
          <p:nvPr/>
        </p:nvCxnSpPr>
        <p:spPr>
          <a:xfrm flipV="1">
            <a:off x="5121742" y="2909786"/>
            <a:ext cx="261815" cy="26674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791CBAA-E2C2-99D4-C21B-639082B9BE25}"/>
              </a:ext>
            </a:extLst>
          </p:cNvPr>
          <p:cNvSpPr txBox="1"/>
          <p:nvPr/>
        </p:nvSpPr>
        <p:spPr>
          <a:xfrm rot="2270555">
            <a:off x="6450279" y="3305423"/>
            <a:ext cx="899310" cy="544286"/>
          </a:xfrm>
          <a:prstGeom prst="rect">
            <a:avLst/>
          </a:prstGeom>
          <a:noFill/>
          <a:ln>
            <a:solidFill>
              <a:schemeClr val="tx1"/>
            </a:solidFill>
          </a:ln>
        </p:spPr>
        <p:txBody>
          <a:bodyPr wrap="square" lIns="0" tIns="0" rIns="0" bIns="0" rtlCol="0">
            <a:noAutofit/>
          </a:bodyPr>
          <a:lstStyle/>
          <a:p>
            <a:pPr algn="l"/>
            <a:r>
              <a:rPr lang="en-US" dirty="0">
                <a:solidFill>
                  <a:schemeClr val="tx1">
                    <a:lumMod val="85000"/>
                    <a:lumOff val="15000"/>
                  </a:schemeClr>
                </a:solidFill>
              </a:rPr>
              <a:t>Service</a:t>
            </a:r>
          </a:p>
          <a:p>
            <a:pPr algn="l"/>
            <a:r>
              <a:rPr lang="en-US" dirty="0">
                <a:solidFill>
                  <a:schemeClr val="tx1">
                    <a:lumMod val="85000"/>
                    <a:lumOff val="15000"/>
                  </a:schemeClr>
                </a:solidFill>
              </a:rPr>
              <a:t>Channel</a:t>
            </a:r>
          </a:p>
        </p:txBody>
      </p:sp>
      <p:cxnSp>
        <p:nvCxnSpPr>
          <p:cNvPr id="25" name="Straight Arrow Connector 24">
            <a:extLst>
              <a:ext uri="{FF2B5EF4-FFF2-40B4-BE49-F238E27FC236}">
                <a16:creationId xmlns:a16="http://schemas.microsoft.com/office/drawing/2014/main" id="{8C5D9D0B-6535-BFBE-70C8-73A9D8FA450D}"/>
              </a:ext>
            </a:extLst>
          </p:cNvPr>
          <p:cNvCxnSpPr>
            <a:cxnSpLocks/>
          </p:cNvCxnSpPr>
          <p:nvPr/>
        </p:nvCxnSpPr>
        <p:spPr>
          <a:xfrm>
            <a:off x="7344932" y="3777208"/>
            <a:ext cx="1020739" cy="471438"/>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22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FDE51-3F93-A0BF-017D-FF1365D39FCF}"/>
            </a:ext>
          </a:extLst>
        </p:cNvPr>
        <p:cNvGrpSpPr/>
        <p:nvPr/>
      </p:nvGrpSpPr>
      <p:grpSpPr>
        <a:xfrm>
          <a:off x="0" y="0"/>
          <a:ext cx="0" cy="0"/>
          <a:chOff x="0" y="0"/>
          <a:chExt cx="0" cy="0"/>
        </a:xfrm>
      </p:grpSpPr>
      <p:pic>
        <p:nvPicPr>
          <p:cNvPr id="9" name="Picture Placeholder 8" descr="A person in a lab coat working on a computer&#10;&#10;AI-generated content may be incorrect.">
            <a:extLst>
              <a:ext uri="{FF2B5EF4-FFF2-40B4-BE49-F238E27FC236}">
                <a16:creationId xmlns:a16="http://schemas.microsoft.com/office/drawing/2014/main" id="{32967A3E-51D8-B980-45FF-BE5A3E3C2F2B}"/>
              </a:ext>
            </a:extLst>
          </p:cNvPr>
          <p:cNvPicPr>
            <a:picLocks noGrp="1" noChangeAspect="1"/>
          </p:cNvPicPr>
          <p:nvPr>
            <p:ph type="pic" sz="quarter" idx="20"/>
          </p:nvPr>
        </p:nvPicPr>
        <p:blipFill>
          <a:blip r:embed="rId3"/>
          <a:srcRect l="25000" r="25000"/>
          <a:stretch/>
        </p:blipFill>
        <p:spPr>
          <a:xfrm>
            <a:off x="6096000" y="445698"/>
            <a:ext cx="5362755" cy="5980982"/>
          </a:xfrm>
        </p:spPr>
      </p:pic>
      <p:sp>
        <p:nvSpPr>
          <p:cNvPr id="4" name="Title 3">
            <a:extLst>
              <a:ext uri="{FF2B5EF4-FFF2-40B4-BE49-F238E27FC236}">
                <a16:creationId xmlns:a16="http://schemas.microsoft.com/office/drawing/2014/main" id="{EA363D2D-F207-6D00-D2AD-E226DCFF55B3}"/>
              </a:ext>
            </a:extLst>
          </p:cNvPr>
          <p:cNvSpPr>
            <a:spLocks noGrp="1"/>
          </p:cNvSpPr>
          <p:nvPr>
            <p:ph type="title"/>
          </p:nvPr>
        </p:nvSpPr>
        <p:spPr/>
        <p:txBody>
          <a:bodyPr/>
          <a:lstStyle/>
          <a:p>
            <a:r>
              <a:rPr lang="en-US"/>
              <a:t>5G/6G NTN Technologies</a:t>
            </a:r>
          </a:p>
        </p:txBody>
      </p:sp>
      <p:sp>
        <p:nvSpPr>
          <p:cNvPr id="3" name="Text Placeholder 2">
            <a:extLst>
              <a:ext uri="{FF2B5EF4-FFF2-40B4-BE49-F238E27FC236}">
                <a16:creationId xmlns:a16="http://schemas.microsoft.com/office/drawing/2014/main" id="{795DA8C1-4DEA-3548-5E6D-9061210880EB}"/>
              </a:ext>
            </a:extLst>
          </p:cNvPr>
          <p:cNvSpPr>
            <a:spLocks noGrp="1"/>
          </p:cNvSpPr>
          <p:nvPr>
            <p:ph type="body" sz="quarter" idx="32"/>
          </p:nvPr>
        </p:nvSpPr>
        <p:spPr>
          <a:xfrm>
            <a:off x="685800" y="1515296"/>
            <a:ext cx="5029200" cy="4569741"/>
          </a:xfrm>
        </p:spPr>
        <p:txBody>
          <a:bodyPr lIns="0" tIns="0" rIns="0" bIns="0" anchor="t">
            <a:normAutofit fontScale="85000" lnSpcReduction="20000"/>
          </a:bodyPr>
          <a:lstStyle/>
          <a:p>
            <a:pPr>
              <a:lnSpc>
                <a:spcPct val="120000"/>
              </a:lnSpc>
            </a:pPr>
            <a:r>
              <a:rPr lang="en-US" sz="2400" b="0" dirty="0">
                <a:latin typeface="+mn-lt"/>
                <a:cs typeface="Arial"/>
              </a:rPr>
              <a:t> </a:t>
            </a:r>
            <a:r>
              <a:rPr lang="en-US" sz="3300" dirty="0">
                <a:latin typeface="+mn-lt"/>
                <a:cs typeface="Arial"/>
              </a:rPr>
              <a:t>Agenda</a:t>
            </a:r>
            <a:endParaRPr lang="en-US" dirty="0"/>
          </a:p>
          <a:p>
            <a:pPr marL="342900" indent="-342900">
              <a:lnSpc>
                <a:spcPct val="120000"/>
              </a:lnSpc>
              <a:buFont typeface="Arial" panose="05000000000000000000" pitchFamily="2" charset="2"/>
              <a:buChar char="•"/>
            </a:pPr>
            <a:r>
              <a:rPr lang="en-US" sz="2400" b="0" dirty="0">
                <a:solidFill>
                  <a:schemeClr val="tx1"/>
                </a:solidFill>
                <a:latin typeface="+mn-lt"/>
                <a:cs typeface="Arial"/>
              </a:rPr>
              <a:t>Overview of NTN and use cases</a:t>
            </a:r>
            <a:endParaRPr lang="en-US" dirty="0">
              <a:solidFill>
                <a:schemeClr val="tx1"/>
              </a:solidFill>
            </a:endParaRPr>
          </a:p>
          <a:p>
            <a:pPr marL="342900" indent="-342900">
              <a:lnSpc>
                <a:spcPct val="120000"/>
              </a:lnSpc>
              <a:buFont typeface="Arial" panose="05000000000000000000" pitchFamily="2" charset="2"/>
              <a:buChar char="•"/>
            </a:pPr>
            <a:r>
              <a:rPr lang="en-US" sz="2400" b="0" dirty="0">
                <a:solidFill>
                  <a:schemeClr val="tx1"/>
                </a:solidFill>
                <a:latin typeface="+mn-lt"/>
                <a:cs typeface="Arial"/>
              </a:rPr>
              <a:t> 5G/6G NTN technologies and vendor/operator challenges</a:t>
            </a:r>
          </a:p>
          <a:p>
            <a:pPr marL="342900" indent="-342900">
              <a:lnSpc>
                <a:spcPct val="120000"/>
              </a:lnSpc>
              <a:buFont typeface="Arial" panose="05000000000000000000" pitchFamily="2" charset="2"/>
              <a:buChar char="•"/>
            </a:pPr>
            <a:r>
              <a:rPr lang="en-US" sz="2400" b="0" dirty="0">
                <a:solidFill>
                  <a:schemeClr val="tx1"/>
                </a:solidFill>
                <a:latin typeface="+mn-lt"/>
                <a:cs typeface="Arial"/>
              </a:rPr>
              <a:t> 3GPP NTN roadmap and 6G NTN outlook</a:t>
            </a:r>
            <a:endParaRPr lang="en-US" sz="2000" b="0" dirty="0">
              <a:solidFill>
                <a:schemeClr val="tx1"/>
              </a:solidFill>
              <a:latin typeface="+mn-lt"/>
              <a:cs typeface="Arial"/>
            </a:endParaRPr>
          </a:p>
          <a:p>
            <a:pPr marL="342900" indent="-342900">
              <a:lnSpc>
                <a:spcPct val="120000"/>
              </a:lnSpc>
              <a:buFont typeface="Arial" panose="05000000000000000000" pitchFamily="2" charset="2"/>
              <a:buChar char="•"/>
            </a:pPr>
            <a:r>
              <a:rPr lang="en-US" sz="2000" b="0" dirty="0">
                <a:solidFill>
                  <a:schemeClr val="tx1"/>
                </a:solidFill>
                <a:latin typeface="+mn-lt"/>
                <a:cs typeface="Arial"/>
              </a:rPr>
              <a:t> </a:t>
            </a:r>
            <a:r>
              <a:rPr lang="en-US" sz="2400" b="0" dirty="0">
                <a:solidFill>
                  <a:schemeClr val="tx1"/>
                </a:solidFill>
                <a:latin typeface="+mn-lt"/>
                <a:cs typeface="Arial"/>
              </a:rPr>
              <a:t>NTN architectures and characteristics</a:t>
            </a:r>
            <a:endParaRPr lang="en-US" sz="2000" b="0" dirty="0">
              <a:solidFill>
                <a:schemeClr val="tx1"/>
              </a:solidFill>
              <a:latin typeface="+mn-lt"/>
              <a:cs typeface="Arial"/>
            </a:endParaRPr>
          </a:p>
          <a:p>
            <a:pPr marL="342900" indent="-342900">
              <a:lnSpc>
                <a:spcPct val="120000"/>
              </a:lnSpc>
              <a:buFont typeface="Arial" panose="05000000000000000000" pitchFamily="2" charset="2"/>
              <a:buChar char="•"/>
            </a:pPr>
            <a:r>
              <a:rPr lang="en-US" sz="2000" b="0" dirty="0">
                <a:solidFill>
                  <a:schemeClr val="tx1"/>
                </a:solidFill>
                <a:latin typeface="+mn-lt"/>
                <a:cs typeface="Arial"/>
              </a:rPr>
              <a:t> </a:t>
            </a:r>
            <a:r>
              <a:rPr lang="en-US" sz="2400" b="0" dirty="0">
                <a:solidFill>
                  <a:schemeClr val="tx1"/>
                </a:solidFill>
                <a:latin typeface="+mn-lt"/>
                <a:cs typeface="Arial"/>
              </a:rPr>
              <a:t>NTN link budget analysis</a:t>
            </a:r>
          </a:p>
          <a:p>
            <a:pPr marL="342900" indent="-342900">
              <a:lnSpc>
                <a:spcPct val="120000"/>
              </a:lnSpc>
              <a:buFont typeface="Arial" panose="05000000000000000000" pitchFamily="2" charset="2"/>
              <a:buChar char="•"/>
            </a:pPr>
            <a:r>
              <a:rPr lang="en-US" sz="2400" b="0" dirty="0">
                <a:solidFill>
                  <a:schemeClr val="tx1"/>
                </a:solidFill>
                <a:latin typeface="+mn-lt"/>
                <a:cs typeface="Arial"/>
              </a:rPr>
              <a:t> System design challenges and solutions</a:t>
            </a:r>
          </a:p>
          <a:p>
            <a:pPr marL="342900" indent="-342900">
              <a:lnSpc>
                <a:spcPct val="120000"/>
              </a:lnSpc>
              <a:buFont typeface="Arial" panose="05000000000000000000" pitchFamily="2" charset="2"/>
              <a:buChar char="•"/>
            </a:pPr>
            <a:r>
              <a:rPr lang="en-US" sz="2400" b="0" dirty="0">
                <a:solidFill>
                  <a:schemeClr val="tx1"/>
                </a:solidFill>
                <a:latin typeface="+mn-lt"/>
                <a:cs typeface="Arial"/>
              </a:rPr>
              <a:t> A case study</a:t>
            </a:r>
          </a:p>
          <a:p>
            <a:pPr marL="342900" indent="-342900">
              <a:lnSpc>
                <a:spcPct val="120000"/>
              </a:lnSpc>
              <a:buFont typeface="Arial" panose="05000000000000000000" pitchFamily="2" charset="2"/>
              <a:buChar char="•"/>
            </a:pPr>
            <a:r>
              <a:rPr lang="en-US" sz="2400" b="0" dirty="0">
                <a:solidFill>
                  <a:schemeClr val="tx1"/>
                </a:solidFill>
                <a:latin typeface="+mn-lt"/>
                <a:cs typeface="Arial"/>
              </a:rPr>
              <a:t>Summary</a:t>
            </a:r>
          </a:p>
        </p:txBody>
      </p:sp>
    </p:spTree>
    <p:extLst>
      <p:ext uri="{BB962C8B-B14F-4D97-AF65-F5344CB8AC3E}">
        <p14:creationId xmlns:p14="http://schemas.microsoft.com/office/powerpoint/2010/main" val="4188319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B386AD6E-5996-AA5C-E273-A7AAAB2F0E8C}"/>
              </a:ext>
            </a:extLst>
          </p:cNvPr>
          <p:cNvSpPr txBox="1">
            <a:spLocks/>
          </p:cNvSpPr>
          <p:nvPr/>
        </p:nvSpPr>
        <p:spPr>
          <a:xfrm>
            <a:off x="685800" y="548640"/>
            <a:ext cx="9288379" cy="430887"/>
          </a:xfrm>
          <a:prstGeom prst="rect">
            <a:avLst/>
          </a:prstGeom>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a:t>5G/6G NTN Technologies: System design </a:t>
            </a:r>
          </a:p>
        </p:txBody>
      </p:sp>
      <p:pic>
        <p:nvPicPr>
          <p:cNvPr id="5" name="Picture 4">
            <a:extLst>
              <a:ext uri="{FF2B5EF4-FFF2-40B4-BE49-F238E27FC236}">
                <a16:creationId xmlns:a16="http://schemas.microsoft.com/office/drawing/2014/main" id="{C61F8EEE-3B97-C690-8890-D07640A6198D}"/>
              </a:ext>
            </a:extLst>
          </p:cNvPr>
          <p:cNvPicPr>
            <a:picLocks noChangeAspect="1"/>
          </p:cNvPicPr>
          <p:nvPr/>
        </p:nvPicPr>
        <p:blipFill>
          <a:blip r:embed="rId2"/>
          <a:stretch>
            <a:fillRect/>
          </a:stretch>
        </p:blipFill>
        <p:spPr>
          <a:xfrm>
            <a:off x="753979" y="1406745"/>
            <a:ext cx="4201486" cy="3704947"/>
          </a:xfrm>
          <a:prstGeom prst="rect">
            <a:avLst/>
          </a:prstGeom>
        </p:spPr>
      </p:pic>
      <p:sp>
        <p:nvSpPr>
          <p:cNvPr id="6" name="TextBox 5">
            <a:extLst>
              <a:ext uri="{FF2B5EF4-FFF2-40B4-BE49-F238E27FC236}">
                <a16:creationId xmlns:a16="http://schemas.microsoft.com/office/drawing/2014/main" id="{2402CFF2-1F74-5359-9A0B-BAB0F2774191}"/>
              </a:ext>
            </a:extLst>
          </p:cNvPr>
          <p:cNvSpPr txBox="1"/>
          <p:nvPr/>
        </p:nvSpPr>
        <p:spPr>
          <a:xfrm>
            <a:off x="5803231" y="1688431"/>
            <a:ext cx="4359442" cy="4094748"/>
          </a:xfrm>
          <a:prstGeom prst="rect">
            <a:avLst/>
          </a:prstGeom>
          <a:noFill/>
          <a:ln>
            <a:solidFill>
              <a:schemeClr val="accent4"/>
            </a:solidFill>
          </a:ln>
        </p:spPr>
        <p:txBody>
          <a:bodyPr wrap="none" lIns="0" tIns="0" rIns="0" bIns="0" rtlCol="0">
            <a:noAutofit/>
          </a:bodyPr>
          <a:lstStyle/>
          <a:p>
            <a:pPr algn="l"/>
            <a:r>
              <a:rPr lang="en-US">
                <a:solidFill>
                  <a:schemeClr val="tx1">
                    <a:lumMod val="85000"/>
                    <a:lumOff val="15000"/>
                  </a:schemeClr>
                </a:solidFill>
              </a:rPr>
              <a:t>Allows modeling of Satellite link</a:t>
            </a:r>
          </a:p>
          <a:p>
            <a:pPr algn="l"/>
            <a:endParaRPr lang="en-US">
              <a:solidFill>
                <a:schemeClr val="tx1">
                  <a:lumMod val="85000"/>
                  <a:lumOff val="15000"/>
                </a:schemeClr>
              </a:solidFill>
            </a:endParaRPr>
          </a:p>
          <a:p>
            <a:pPr algn="l"/>
            <a:r>
              <a:rPr lang="en-US">
                <a:solidFill>
                  <a:schemeClr val="tx1">
                    <a:lumMod val="85000"/>
                    <a:lumOff val="15000"/>
                  </a:schemeClr>
                </a:solidFill>
              </a:rPr>
              <a:t>Animation for to visualize scenario</a:t>
            </a:r>
          </a:p>
          <a:p>
            <a:pPr algn="l"/>
            <a:endParaRPr lang="en-US">
              <a:solidFill>
                <a:schemeClr val="tx1">
                  <a:lumMod val="85000"/>
                  <a:lumOff val="15000"/>
                </a:schemeClr>
              </a:solidFill>
            </a:endParaRPr>
          </a:p>
          <a:p>
            <a:pPr algn="l"/>
            <a:r>
              <a:rPr lang="en-US">
                <a:solidFill>
                  <a:schemeClr val="tx1">
                    <a:lumMod val="85000"/>
                    <a:lumOff val="15000"/>
                  </a:schemeClr>
                </a:solidFill>
              </a:rPr>
              <a:t>Models various loss mechanisms</a:t>
            </a:r>
          </a:p>
          <a:p>
            <a:pPr marL="742939" lvl="1" indent="-285750">
              <a:buFont typeface="Arial" panose="020B0604020202020204" pitchFamily="34" charset="0"/>
              <a:buChar char="•"/>
            </a:pPr>
            <a:r>
              <a:rPr lang="en-US">
                <a:solidFill>
                  <a:schemeClr val="tx1">
                    <a:lumMod val="85000"/>
                    <a:lumOff val="15000"/>
                  </a:schemeClr>
                </a:solidFill>
              </a:rPr>
              <a:t>Pathloss</a:t>
            </a:r>
          </a:p>
          <a:p>
            <a:pPr marL="742939" lvl="1" indent="-285750">
              <a:buFont typeface="Arial" panose="020B0604020202020204" pitchFamily="34" charset="0"/>
              <a:buChar char="•"/>
            </a:pPr>
            <a:r>
              <a:rPr lang="en-US">
                <a:solidFill>
                  <a:schemeClr val="tx1">
                    <a:lumMod val="85000"/>
                    <a:lumOff val="15000"/>
                  </a:schemeClr>
                </a:solidFill>
              </a:rPr>
              <a:t>Scintillation</a:t>
            </a:r>
          </a:p>
          <a:p>
            <a:pPr marL="742939" lvl="1" indent="-285750">
              <a:buFont typeface="Arial" panose="020B0604020202020204" pitchFamily="34" charset="0"/>
              <a:buChar char="•"/>
            </a:pPr>
            <a:r>
              <a:rPr lang="en-US">
                <a:solidFill>
                  <a:schemeClr val="tx1">
                    <a:lumMod val="85000"/>
                    <a:lumOff val="15000"/>
                  </a:schemeClr>
                </a:solidFill>
              </a:rPr>
              <a:t>Polarization</a:t>
            </a:r>
          </a:p>
          <a:p>
            <a:pPr marL="742939" lvl="1" indent="-285750">
              <a:buFont typeface="Arial" panose="020B0604020202020204" pitchFamily="34" charset="0"/>
              <a:buChar char="•"/>
            </a:pPr>
            <a:r>
              <a:rPr lang="en-US">
                <a:solidFill>
                  <a:schemeClr val="tx1">
                    <a:lumMod val="85000"/>
                    <a:lumOff val="15000"/>
                  </a:schemeClr>
                </a:solidFill>
              </a:rPr>
              <a:t>Faraday rotation</a:t>
            </a:r>
          </a:p>
          <a:p>
            <a:pPr marL="742939" lvl="1" indent="-285750">
              <a:buFont typeface="Arial" panose="020B0604020202020204" pitchFamily="34" charset="0"/>
              <a:buChar char="•"/>
            </a:pPr>
            <a:r>
              <a:rPr lang="en-US">
                <a:solidFill>
                  <a:schemeClr val="tx1">
                    <a:lumMod val="85000"/>
                    <a:lumOff val="15000"/>
                  </a:schemeClr>
                </a:solidFill>
              </a:rPr>
              <a:t>Shadowing etc.</a:t>
            </a:r>
          </a:p>
          <a:p>
            <a:pPr algn="l"/>
            <a:endParaRPr lang="en-US">
              <a:solidFill>
                <a:schemeClr val="tx1">
                  <a:lumMod val="85000"/>
                  <a:lumOff val="15000"/>
                </a:schemeClr>
              </a:solidFill>
            </a:endParaRPr>
          </a:p>
          <a:p>
            <a:pPr algn="l"/>
            <a:r>
              <a:rPr lang="en-US">
                <a:solidFill>
                  <a:schemeClr val="tx1">
                    <a:lumMod val="85000"/>
                    <a:lumOff val="15000"/>
                  </a:schemeClr>
                </a:solidFill>
              </a:rPr>
              <a:t>Computes doppler</a:t>
            </a:r>
          </a:p>
          <a:p>
            <a:pPr algn="l"/>
            <a:endParaRPr lang="en-US">
              <a:solidFill>
                <a:schemeClr val="tx1">
                  <a:lumMod val="85000"/>
                  <a:lumOff val="15000"/>
                </a:schemeClr>
              </a:solidFill>
            </a:endParaRPr>
          </a:p>
          <a:p>
            <a:pPr algn="l"/>
            <a:r>
              <a:rPr lang="en-US">
                <a:solidFill>
                  <a:schemeClr val="tx1">
                    <a:lumMod val="85000"/>
                    <a:lumOff val="15000"/>
                  </a:schemeClr>
                </a:solidFill>
              </a:rPr>
              <a:t>Computes delay</a:t>
            </a:r>
          </a:p>
          <a:p>
            <a:pPr algn="l"/>
            <a:endParaRPr lang="en-US">
              <a:solidFill>
                <a:schemeClr val="tx1">
                  <a:lumMod val="85000"/>
                  <a:lumOff val="15000"/>
                </a:schemeClr>
              </a:solidFill>
            </a:endParaRPr>
          </a:p>
          <a:p>
            <a:pPr algn="l"/>
            <a:endParaRPr lang="en-US">
              <a:solidFill>
                <a:schemeClr val="tx1">
                  <a:lumMod val="85000"/>
                  <a:lumOff val="15000"/>
                </a:schemeClr>
              </a:solidFill>
            </a:endParaRPr>
          </a:p>
          <a:p>
            <a:pPr algn="l"/>
            <a:r>
              <a:rPr lang="en-US">
                <a:solidFill>
                  <a:schemeClr val="tx1">
                    <a:lumMod val="85000"/>
                    <a:lumOff val="15000"/>
                  </a:schemeClr>
                </a:solidFill>
              </a:rPr>
              <a:t> </a:t>
            </a:r>
          </a:p>
        </p:txBody>
      </p:sp>
    </p:spTree>
    <p:extLst>
      <p:ext uri="{BB962C8B-B14F-4D97-AF65-F5344CB8AC3E}">
        <p14:creationId xmlns:p14="http://schemas.microsoft.com/office/powerpoint/2010/main" val="60138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Recording 2">
            <a:hlinkClick r:id="" action="ppaction://media"/>
            <a:extLst>
              <a:ext uri="{FF2B5EF4-FFF2-40B4-BE49-F238E27FC236}">
                <a16:creationId xmlns:a16="http://schemas.microsoft.com/office/drawing/2014/main" id="{40230E1D-2666-BA7C-B5C2-64FFF868FB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7858" y="1136793"/>
            <a:ext cx="10540767" cy="5226464"/>
          </a:xfrm>
          <a:prstGeom prst="rect">
            <a:avLst/>
          </a:prstGeom>
        </p:spPr>
      </p:pic>
      <p:pic>
        <p:nvPicPr>
          <p:cNvPr id="4" name="Picture 3">
            <a:extLst>
              <a:ext uri="{FF2B5EF4-FFF2-40B4-BE49-F238E27FC236}">
                <a16:creationId xmlns:a16="http://schemas.microsoft.com/office/drawing/2014/main" id="{694BAE99-47DE-B01C-4184-3C9D058B65A1}"/>
              </a:ext>
            </a:extLst>
          </p:cNvPr>
          <p:cNvPicPr>
            <a:picLocks noChangeAspect="1"/>
          </p:cNvPicPr>
          <p:nvPr/>
        </p:nvPicPr>
        <p:blipFill>
          <a:blip r:embed="rId5"/>
          <a:stretch>
            <a:fillRect/>
          </a:stretch>
        </p:blipFill>
        <p:spPr>
          <a:xfrm>
            <a:off x="9761619" y="218861"/>
            <a:ext cx="1543727" cy="1361286"/>
          </a:xfrm>
          <a:prstGeom prst="rect">
            <a:avLst/>
          </a:prstGeom>
        </p:spPr>
      </p:pic>
      <p:sp>
        <p:nvSpPr>
          <p:cNvPr id="5" name="Title 3">
            <a:extLst>
              <a:ext uri="{FF2B5EF4-FFF2-40B4-BE49-F238E27FC236}">
                <a16:creationId xmlns:a16="http://schemas.microsoft.com/office/drawing/2014/main" id="{832BAD43-FF1C-E082-19DD-E5A0CEE4C752}"/>
              </a:ext>
            </a:extLst>
          </p:cNvPr>
          <p:cNvSpPr txBox="1">
            <a:spLocks/>
          </p:cNvSpPr>
          <p:nvPr/>
        </p:nvSpPr>
        <p:spPr>
          <a:xfrm>
            <a:off x="685800" y="548640"/>
            <a:ext cx="9288379" cy="430887"/>
          </a:xfrm>
          <a:prstGeom prst="rect">
            <a:avLst/>
          </a:prstGeom>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a:t>5G/6G NTN Technologies: System design</a:t>
            </a:r>
          </a:p>
        </p:txBody>
      </p:sp>
    </p:spTree>
    <p:extLst>
      <p:ext uri="{BB962C8B-B14F-4D97-AF65-F5344CB8AC3E}">
        <p14:creationId xmlns:p14="http://schemas.microsoft.com/office/powerpoint/2010/main" val="16167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8517BE0-8F46-AC22-7933-1917F92384C1}"/>
              </a:ext>
            </a:extLst>
          </p:cNvPr>
          <p:cNvSpPr txBox="1">
            <a:spLocks/>
          </p:cNvSpPr>
          <p:nvPr/>
        </p:nvSpPr>
        <p:spPr>
          <a:xfrm>
            <a:off x="685800" y="548640"/>
            <a:ext cx="9288379" cy="430887"/>
          </a:xfrm>
          <a:prstGeom prst="rect">
            <a:avLst/>
          </a:prstGeom>
          <a:ln>
            <a:noFill/>
          </a:ln>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a:t>5G/6G NTN Technologies: System design  - frequency domain</a:t>
            </a:r>
          </a:p>
        </p:txBody>
      </p:sp>
      <p:pic>
        <p:nvPicPr>
          <p:cNvPr id="10" name="Picture 9">
            <a:extLst>
              <a:ext uri="{FF2B5EF4-FFF2-40B4-BE49-F238E27FC236}">
                <a16:creationId xmlns:a16="http://schemas.microsoft.com/office/drawing/2014/main" id="{6D909193-7B20-644A-87A9-0B0D4C8C4372}"/>
              </a:ext>
            </a:extLst>
          </p:cNvPr>
          <p:cNvPicPr>
            <a:picLocks noChangeAspect="1"/>
          </p:cNvPicPr>
          <p:nvPr/>
        </p:nvPicPr>
        <p:blipFill>
          <a:blip r:embed="rId2"/>
          <a:stretch>
            <a:fillRect/>
          </a:stretch>
        </p:blipFill>
        <p:spPr>
          <a:xfrm>
            <a:off x="1063497" y="2475896"/>
            <a:ext cx="8910682" cy="1514717"/>
          </a:xfrm>
          <a:prstGeom prst="rect">
            <a:avLst/>
          </a:prstGeom>
        </p:spPr>
      </p:pic>
      <p:sp>
        <p:nvSpPr>
          <p:cNvPr id="11" name="TextBox 10">
            <a:extLst>
              <a:ext uri="{FF2B5EF4-FFF2-40B4-BE49-F238E27FC236}">
                <a16:creationId xmlns:a16="http://schemas.microsoft.com/office/drawing/2014/main" id="{E763EB35-39E8-581A-584D-59A1732540DA}"/>
              </a:ext>
            </a:extLst>
          </p:cNvPr>
          <p:cNvSpPr txBox="1"/>
          <p:nvPr/>
        </p:nvSpPr>
        <p:spPr>
          <a:xfrm>
            <a:off x="2137611" y="2558715"/>
            <a:ext cx="360948" cy="272716"/>
          </a:xfrm>
          <a:prstGeom prst="rect">
            <a:avLst/>
          </a:prstGeom>
          <a:solidFill>
            <a:schemeClr val="tx1"/>
          </a:solidFill>
        </p:spPr>
        <p:txBody>
          <a:bodyPr wrap="square" lIns="0" tIns="0" rIns="0" bIns="0" rtlCol="0">
            <a:noAutofit/>
          </a:bodyPr>
          <a:lstStyle/>
          <a:p>
            <a:pPr algn="ctr"/>
            <a:r>
              <a:rPr lang="en-US">
                <a:solidFill>
                  <a:schemeClr val="bg1"/>
                </a:solidFill>
              </a:rPr>
              <a:t>Tx</a:t>
            </a:r>
          </a:p>
        </p:txBody>
      </p:sp>
      <p:sp>
        <p:nvSpPr>
          <p:cNvPr id="12" name="TextBox 11">
            <a:extLst>
              <a:ext uri="{FF2B5EF4-FFF2-40B4-BE49-F238E27FC236}">
                <a16:creationId xmlns:a16="http://schemas.microsoft.com/office/drawing/2014/main" id="{4EE914C9-F034-2D65-6923-168DDEC19D62}"/>
              </a:ext>
            </a:extLst>
          </p:cNvPr>
          <p:cNvSpPr txBox="1"/>
          <p:nvPr/>
        </p:nvSpPr>
        <p:spPr>
          <a:xfrm>
            <a:off x="5329989" y="2558715"/>
            <a:ext cx="1102895" cy="272716"/>
          </a:xfrm>
          <a:prstGeom prst="rect">
            <a:avLst/>
          </a:prstGeom>
          <a:solidFill>
            <a:schemeClr val="tx1"/>
          </a:solidFill>
        </p:spPr>
        <p:txBody>
          <a:bodyPr wrap="square" lIns="0" tIns="0" rIns="0" bIns="0" rtlCol="0">
            <a:noAutofit/>
          </a:bodyPr>
          <a:lstStyle/>
          <a:p>
            <a:pPr algn="ctr"/>
            <a:r>
              <a:rPr lang="en-US">
                <a:solidFill>
                  <a:schemeClr val="bg1"/>
                </a:solidFill>
              </a:rPr>
              <a:t>Bent Pipe</a:t>
            </a:r>
          </a:p>
        </p:txBody>
      </p:sp>
      <p:sp>
        <p:nvSpPr>
          <p:cNvPr id="13" name="TextBox 12">
            <a:extLst>
              <a:ext uri="{FF2B5EF4-FFF2-40B4-BE49-F238E27FC236}">
                <a16:creationId xmlns:a16="http://schemas.microsoft.com/office/drawing/2014/main" id="{121777D1-94CD-F4F6-3DD9-A10D14429442}"/>
              </a:ext>
            </a:extLst>
          </p:cNvPr>
          <p:cNvSpPr txBox="1"/>
          <p:nvPr/>
        </p:nvSpPr>
        <p:spPr>
          <a:xfrm>
            <a:off x="8847221" y="2558715"/>
            <a:ext cx="360948" cy="272716"/>
          </a:xfrm>
          <a:prstGeom prst="rect">
            <a:avLst/>
          </a:prstGeom>
          <a:solidFill>
            <a:schemeClr val="tx1"/>
          </a:solidFill>
        </p:spPr>
        <p:txBody>
          <a:bodyPr wrap="square" lIns="0" tIns="0" rIns="0" bIns="0" rtlCol="0">
            <a:noAutofit/>
          </a:bodyPr>
          <a:lstStyle/>
          <a:p>
            <a:pPr algn="ctr"/>
            <a:r>
              <a:rPr lang="en-US">
                <a:solidFill>
                  <a:schemeClr val="bg1"/>
                </a:solidFill>
              </a:rPr>
              <a:t>Rx</a:t>
            </a:r>
          </a:p>
        </p:txBody>
      </p:sp>
      <p:sp>
        <p:nvSpPr>
          <p:cNvPr id="14" name="TextBox 13">
            <a:extLst>
              <a:ext uri="{FF2B5EF4-FFF2-40B4-BE49-F238E27FC236}">
                <a16:creationId xmlns:a16="http://schemas.microsoft.com/office/drawing/2014/main" id="{05DC7DAC-6A21-24AC-7B3D-09B2F3CB6858}"/>
              </a:ext>
            </a:extLst>
          </p:cNvPr>
          <p:cNvSpPr txBox="1"/>
          <p:nvPr/>
        </p:nvSpPr>
        <p:spPr>
          <a:xfrm>
            <a:off x="4893195" y="4161130"/>
            <a:ext cx="1150667" cy="272716"/>
          </a:xfrm>
          <a:prstGeom prst="rect">
            <a:avLst/>
          </a:prstGeom>
          <a:solidFill>
            <a:schemeClr val="tx1"/>
          </a:solidFill>
        </p:spPr>
        <p:txBody>
          <a:bodyPr wrap="square" lIns="0" tIns="0" rIns="0" bIns="0" rtlCol="0">
            <a:noAutofit/>
          </a:bodyPr>
          <a:lstStyle/>
          <a:p>
            <a:pPr algn="ctr"/>
            <a:r>
              <a:rPr lang="en-US">
                <a:solidFill>
                  <a:schemeClr val="bg1"/>
                </a:solidFill>
              </a:rPr>
              <a:t>Antennas</a:t>
            </a:r>
          </a:p>
        </p:txBody>
      </p:sp>
      <p:cxnSp>
        <p:nvCxnSpPr>
          <p:cNvPr id="16" name="Straight Arrow Connector 15">
            <a:extLst>
              <a:ext uri="{FF2B5EF4-FFF2-40B4-BE49-F238E27FC236}">
                <a16:creationId xmlns:a16="http://schemas.microsoft.com/office/drawing/2014/main" id="{9B9941D7-249F-C8E3-12A9-04145DCEBB5D}"/>
              </a:ext>
            </a:extLst>
          </p:cNvPr>
          <p:cNvCxnSpPr>
            <a:endCxn id="14" idx="1"/>
          </p:cNvCxnSpPr>
          <p:nvPr/>
        </p:nvCxnSpPr>
        <p:spPr>
          <a:xfrm>
            <a:off x="3156284" y="3304674"/>
            <a:ext cx="1736911" cy="99281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240520A-A4C0-BD23-9606-D0A745DD30F4}"/>
              </a:ext>
            </a:extLst>
          </p:cNvPr>
          <p:cNvCxnSpPr/>
          <p:nvPr/>
        </p:nvCxnSpPr>
        <p:spPr>
          <a:xfrm>
            <a:off x="4503821" y="3312695"/>
            <a:ext cx="517358" cy="84843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1B3F684-2B4A-DEBC-E746-8A73089D9A1F}"/>
              </a:ext>
            </a:extLst>
          </p:cNvPr>
          <p:cNvCxnSpPr/>
          <p:nvPr/>
        </p:nvCxnSpPr>
        <p:spPr>
          <a:xfrm flipH="1">
            <a:off x="5881436" y="3304674"/>
            <a:ext cx="695827" cy="85645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0B2EF60-BF6B-6CED-351C-35640D50F32B}"/>
              </a:ext>
            </a:extLst>
          </p:cNvPr>
          <p:cNvCxnSpPr>
            <a:endCxn id="14" idx="3"/>
          </p:cNvCxnSpPr>
          <p:nvPr/>
        </p:nvCxnSpPr>
        <p:spPr>
          <a:xfrm flipH="1">
            <a:off x="6043862" y="3304674"/>
            <a:ext cx="2105527" cy="99281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E79C5DE-5020-AE0C-0FD7-60EA99E5857D}"/>
              </a:ext>
            </a:extLst>
          </p:cNvPr>
          <p:cNvSpPr txBox="1"/>
          <p:nvPr/>
        </p:nvSpPr>
        <p:spPr>
          <a:xfrm>
            <a:off x="5185610" y="1788791"/>
            <a:ext cx="1102895" cy="272716"/>
          </a:xfrm>
          <a:prstGeom prst="rect">
            <a:avLst/>
          </a:prstGeom>
          <a:solidFill>
            <a:schemeClr val="tx1"/>
          </a:solidFill>
        </p:spPr>
        <p:txBody>
          <a:bodyPr wrap="square" lIns="0" tIns="0" rIns="0" bIns="0" rtlCol="0">
            <a:noAutofit/>
          </a:bodyPr>
          <a:lstStyle/>
          <a:p>
            <a:pPr algn="ctr"/>
            <a:r>
              <a:rPr lang="en-US">
                <a:solidFill>
                  <a:schemeClr val="bg1"/>
                </a:solidFill>
              </a:rPr>
              <a:t>Channel</a:t>
            </a:r>
          </a:p>
        </p:txBody>
      </p:sp>
      <p:cxnSp>
        <p:nvCxnSpPr>
          <p:cNvPr id="25" name="Straight Arrow Connector 24">
            <a:extLst>
              <a:ext uri="{FF2B5EF4-FFF2-40B4-BE49-F238E27FC236}">
                <a16:creationId xmlns:a16="http://schemas.microsoft.com/office/drawing/2014/main" id="{A931D10D-222A-79CE-6C75-608B33446636}"/>
              </a:ext>
            </a:extLst>
          </p:cNvPr>
          <p:cNvCxnSpPr>
            <a:cxnSpLocks/>
          </p:cNvCxnSpPr>
          <p:nvPr/>
        </p:nvCxnSpPr>
        <p:spPr>
          <a:xfrm flipH="1">
            <a:off x="3769895" y="2061507"/>
            <a:ext cx="1415715" cy="94431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766075F-B8ED-9CD3-2167-6B303BF5EA37}"/>
              </a:ext>
            </a:extLst>
          </p:cNvPr>
          <p:cNvCxnSpPr>
            <a:cxnSpLocks/>
          </p:cNvCxnSpPr>
          <p:nvPr/>
        </p:nvCxnSpPr>
        <p:spPr>
          <a:xfrm>
            <a:off x="6288505" y="2061507"/>
            <a:ext cx="1211179" cy="942377"/>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CCE5DC4-3CF1-A46F-9187-6FF962D79429}"/>
              </a:ext>
            </a:extLst>
          </p:cNvPr>
          <p:cNvSpPr txBox="1"/>
          <p:nvPr/>
        </p:nvSpPr>
        <p:spPr>
          <a:xfrm rot="19438354">
            <a:off x="3947927" y="2277730"/>
            <a:ext cx="878305" cy="272716"/>
          </a:xfrm>
          <a:prstGeom prst="rect">
            <a:avLst/>
          </a:prstGeom>
          <a:noFill/>
        </p:spPr>
        <p:txBody>
          <a:bodyPr wrap="square" lIns="0" tIns="0" rIns="0" bIns="0" rtlCol="0">
            <a:noAutofit/>
          </a:bodyPr>
          <a:lstStyle/>
          <a:p>
            <a:pPr algn="l"/>
            <a:r>
              <a:rPr lang="en-US">
                <a:solidFill>
                  <a:schemeClr val="tx1">
                    <a:lumMod val="85000"/>
                    <a:lumOff val="15000"/>
                  </a:schemeClr>
                </a:solidFill>
              </a:rPr>
              <a:t>Feeder</a:t>
            </a:r>
          </a:p>
        </p:txBody>
      </p:sp>
      <p:sp>
        <p:nvSpPr>
          <p:cNvPr id="34" name="TextBox 33">
            <a:extLst>
              <a:ext uri="{FF2B5EF4-FFF2-40B4-BE49-F238E27FC236}">
                <a16:creationId xmlns:a16="http://schemas.microsoft.com/office/drawing/2014/main" id="{93445736-937F-9147-1E4E-D9E40048EF78}"/>
              </a:ext>
            </a:extLst>
          </p:cNvPr>
          <p:cNvSpPr txBox="1"/>
          <p:nvPr/>
        </p:nvSpPr>
        <p:spPr>
          <a:xfrm rot="2103866">
            <a:off x="6531780" y="2233318"/>
            <a:ext cx="878305" cy="272716"/>
          </a:xfrm>
          <a:prstGeom prst="rect">
            <a:avLst/>
          </a:prstGeom>
          <a:noFill/>
        </p:spPr>
        <p:txBody>
          <a:bodyPr wrap="square" lIns="0" tIns="0" rIns="0" bIns="0" rtlCol="0">
            <a:noAutofit/>
          </a:bodyPr>
          <a:lstStyle/>
          <a:p>
            <a:pPr algn="l"/>
            <a:r>
              <a:rPr lang="en-US">
                <a:solidFill>
                  <a:schemeClr val="tx1">
                    <a:lumMod val="85000"/>
                    <a:lumOff val="15000"/>
                  </a:schemeClr>
                </a:solidFill>
              </a:rPr>
              <a:t>Service</a:t>
            </a:r>
          </a:p>
        </p:txBody>
      </p:sp>
      <p:sp>
        <p:nvSpPr>
          <p:cNvPr id="35" name="TextBox 34">
            <a:extLst>
              <a:ext uri="{FF2B5EF4-FFF2-40B4-BE49-F238E27FC236}">
                <a16:creationId xmlns:a16="http://schemas.microsoft.com/office/drawing/2014/main" id="{09367A7C-9C9A-5CA9-55E1-B3D4AC70E7AB}"/>
              </a:ext>
            </a:extLst>
          </p:cNvPr>
          <p:cNvSpPr txBox="1"/>
          <p:nvPr/>
        </p:nvSpPr>
        <p:spPr>
          <a:xfrm>
            <a:off x="1319462" y="5563402"/>
            <a:ext cx="8811127" cy="376187"/>
          </a:xfrm>
          <a:prstGeom prst="rect">
            <a:avLst/>
          </a:prstGeom>
          <a:noFill/>
        </p:spPr>
        <p:txBody>
          <a:bodyPr wrap="none" lIns="0" tIns="0" rIns="0" bIns="0" rtlCol="0">
            <a:noAutofit/>
          </a:bodyPr>
          <a:lstStyle/>
          <a:p>
            <a:pPr algn="l"/>
            <a:r>
              <a:rPr lang="en-US" b="1">
                <a:solidFill>
                  <a:schemeClr val="tx1">
                    <a:lumMod val="85000"/>
                    <a:lumOff val="15000"/>
                  </a:schemeClr>
                </a:solidFill>
              </a:rPr>
              <a:t>Integrate RF subsystems, Antennas and channel accurately and simulate quickly</a:t>
            </a:r>
          </a:p>
        </p:txBody>
      </p:sp>
    </p:spTree>
    <p:extLst>
      <p:ext uri="{BB962C8B-B14F-4D97-AF65-F5344CB8AC3E}">
        <p14:creationId xmlns:p14="http://schemas.microsoft.com/office/powerpoint/2010/main" val="2591023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511DFE-173E-253E-6366-4D61229C9AEF}"/>
              </a:ext>
            </a:extLst>
          </p:cNvPr>
          <p:cNvPicPr>
            <a:picLocks noChangeAspect="1"/>
          </p:cNvPicPr>
          <p:nvPr/>
        </p:nvPicPr>
        <p:blipFill>
          <a:blip r:embed="rId2"/>
          <a:stretch>
            <a:fillRect/>
          </a:stretch>
        </p:blipFill>
        <p:spPr>
          <a:xfrm>
            <a:off x="1331496" y="1263733"/>
            <a:ext cx="8943473" cy="5090968"/>
          </a:xfrm>
          <a:prstGeom prst="rect">
            <a:avLst/>
          </a:prstGeom>
        </p:spPr>
      </p:pic>
      <p:sp>
        <p:nvSpPr>
          <p:cNvPr id="5" name="TextBox 4">
            <a:extLst>
              <a:ext uri="{FF2B5EF4-FFF2-40B4-BE49-F238E27FC236}">
                <a16:creationId xmlns:a16="http://schemas.microsoft.com/office/drawing/2014/main" id="{AFAE1C9A-D87D-DB89-ADE2-B2F9E4D9380F}"/>
              </a:ext>
            </a:extLst>
          </p:cNvPr>
          <p:cNvSpPr txBox="1"/>
          <p:nvPr/>
        </p:nvSpPr>
        <p:spPr>
          <a:xfrm>
            <a:off x="8289758" y="1836821"/>
            <a:ext cx="1323474" cy="449179"/>
          </a:xfrm>
          <a:prstGeom prst="rect">
            <a:avLst/>
          </a:prstGeom>
          <a:noFill/>
        </p:spPr>
        <p:txBody>
          <a:bodyPr wrap="square" lIns="0" tIns="0" rIns="0" bIns="0" rtlCol="0">
            <a:noAutofit/>
          </a:bodyPr>
          <a:lstStyle/>
          <a:p>
            <a:pPr algn="l"/>
            <a:r>
              <a:rPr lang="en-US">
                <a:solidFill>
                  <a:schemeClr val="tx1">
                    <a:lumMod val="85000"/>
                    <a:lumOff val="15000"/>
                  </a:schemeClr>
                </a:solidFill>
              </a:rPr>
              <a:t>Gateway Tx</a:t>
            </a:r>
          </a:p>
        </p:txBody>
      </p:sp>
      <p:sp>
        <p:nvSpPr>
          <p:cNvPr id="6" name="TextBox 5">
            <a:extLst>
              <a:ext uri="{FF2B5EF4-FFF2-40B4-BE49-F238E27FC236}">
                <a16:creationId xmlns:a16="http://schemas.microsoft.com/office/drawing/2014/main" id="{A754C7C7-B062-59EE-B767-980AA39ABA4B}"/>
              </a:ext>
            </a:extLst>
          </p:cNvPr>
          <p:cNvSpPr txBox="1"/>
          <p:nvPr/>
        </p:nvSpPr>
        <p:spPr>
          <a:xfrm>
            <a:off x="10238873" y="3961618"/>
            <a:ext cx="1323474" cy="449179"/>
          </a:xfrm>
          <a:prstGeom prst="rect">
            <a:avLst/>
          </a:prstGeom>
          <a:noFill/>
        </p:spPr>
        <p:txBody>
          <a:bodyPr wrap="square" lIns="0" tIns="0" rIns="0" bIns="0" rtlCol="0">
            <a:noAutofit/>
          </a:bodyPr>
          <a:lstStyle/>
          <a:p>
            <a:pPr algn="l"/>
            <a:r>
              <a:rPr lang="en-US">
                <a:solidFill>
                  <a:schemeClr val="tx1">
                    <a:lumMod val="85000"/>
                    <a:lumOff val="15000"/>
                  </a:schemeClr>
                </a:solidFill>
              </a:rPr>
              <a:t>Bent Pipe</a:t>
            </a:r>
          </a:p>
        </p:txBody>
      </p:sp>
      <p:sp>
        <p:nvSpPr>
          <p:cNvPr id="7" name="TextBox 6">
            <a:extLst>
              <a:ext uri="{FF2B5EF4-FFF2-40B4-BE49-F238E27FC236}">
                <a16:creationId xmlns:a16="http://schemas.microsoft.com/office/drawing/2014/main" id="{B52A96E5-4F46-A0ED-21A3-14AB934D4885}"/>
              </a:ext>
            </a:extLst>
          </p:cNvPr>
          <p:cNvSpPr txBox="1"/>
          <p:nvPr/>
        </p:nvSpPr>
        <p:spPr>
          <a:xfrm>
            <a:off x="8369969" y="5502442"/>
            <a:ext cx="1323474" cy="449179"/>
          </a:xfrm>
          <a:prstGeom prst="rect">
            <a:avLst/>
          </a:prstGeom>
          <a:noFill/>
        </p:spPr>
        <p:txBody>
          <a:bodyPr wrap="square" lIns="0" tIns="0" rIns="0" bIns="0" rtlCol="0">
            <a:noAutofit/>
          </a:bodyPr>
          <a:lstStyle/>
          <a:p>
            <a:pPr algn="l"/>
            <a:r>
              <a:rPr lang="en-US">
                <a:solidFill>
                  <a:schemeClr val="tx1">
                    <a:lumMod val="85000"/>
                    <a:lumOff val="15000"/>
                  </a:schemeClr>
                </a:solidFill>
              </a:rPr>
              <a:t>UE  Rx</a:t>
            </a:r>
          </a:p>
        </p:txBody>
      </p:sp>
      <p:sp>
        <p:nvSpPr>
          <p:cNvPr id="8" name="Title 3">
            <a:extLst>
              <a:ext uri="{FF2B5EF4-FFF2-40B4-BE49-F238E27FC236}">
                <a16:creationId xmlns:a16="http://schemas.microsoft.com/office/drawing/2014/main" id="{04B46D31-9F79-858D-03D8-8FE4CDC7F472}"/>
              </a:ext>
            </a:extLst>
          </p:cNvPr>
          <p:cNvSpPr txBox="1">
            <a:spLocks/>
          </p:cNvSpPr>
          <p:nvPr/>
        </p:nvSpPr>
        <p:spPr>
          <a:xfrm>
            <a:off x="685800" y="548640"/>
            <a:ext cx="9288379" cy="430887"/>
          </a:xfrm>
          <a:prstGeom prst="rect">
            <a:avLst/>
          </a:prstGeom>
          <a:ln>
            <a:noFill/>
          </a:ln>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a:t>5G/6G NTN Technologies: System design – frequency domain</a:t>
            </a:r>
          </a:p>
        </p:txBody>
      </p:sp>
    </p:spTree>
    <p:extLst>
      <p:ext uri="{BB962C8B-B14F-4D97-AF65-F5344CB8AC3E}">
        <p14:creationId xmlns:p14="http://schemas.microsoft.com/office/powerpoint/2010/main" val="3880668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D1AC1-FF6A-4433-18D8-A2F0E06047BF}"/>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B5AF550F-1F4C-D025-72E4-808A28E1A37E}"/>
              </a:ext>
            </a:extLst>
          </p:cNvPr>
          <p:cNvSpPr txBox="1">
            <a:spLocks/>
          </p:cNvSpPr>
          <p:nvPr/>
        </p:nvSpPr>
        <p:spPr>
          <a:xfrm>
            <a:off x="685800" y="548640"/>
            <a:ext cx="9288379" cy="430887"/>
          </a:xfrm>
          <a:prstGeom prst="rect">
            <a:avLst/>
          </a:prstGeom>
          <a:ln>
            <a:noFill/>
          </a:ln>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dirty="0"/>
              <a:t>5G/6G NTN Technologies: System design – frequency domain</a:t>
            </a:r>
          </a:p>
        </p:txBody>
      </p:sp>
      <p:sp>
        <p:nvSpPr>
          <p:cNvPr id="35" name="TextBox 34">
            <a:extLst>
              <a:ext uri="{FF2B5EF4-FFF2-40B4-BE49-F238E27FC236}">
                <a16:creationId xmlns:a16="http://schemas.microsoft.com/office/drawing/2014/main" id="{3D11EA21-11A7-7674-AE3E-6AB89E23E168}"/>
              </a:ext>
            </a:extLst>
          </p:cNvPr>
          <p:cNvSpPr txBox="1"/>
          <p:nvPr/>
        </p:nvSpPr>
        <p:spPr>
          <a:xfrm>
            <a:off x="1315451" y="5976486"/>
            <a:ext cx="8811127" cy="376187"/>
          </a:xfrm>
          <a:prstGeom prst="rect">
            <a:avLst/>
          </a:prstGeom>
          <a:noFill/>
        </p:spPr>
        <p:txBody>
          <a:bodyPr wrap="none" lIns="0" tIns="0" rIns="0" bIns="0" rtlCol="0">
            <a:noAutofit/>
          </a:bodyPr>
          <a:lstStyle/>
          <a:p>
            <a:pPr algn="l"/>
            <a:r>
              <a:rPr lang="en-US" b="1" dirty="0">
                <a:solidFill>
                  <a:schemeClr val="tx1">
                    <a:lumMod val="85000"/>
                    <a:lumOff val="15000"/>
                  </a:schemeClr>
                </a:solidFill>
              </a:rPr>
              <a:t>Integrate RF subsystems, Antennas and channel accurately and simulate quickly</a:t>
            </a:r>
          </a:p>
        </p:txBody>
      </p:sp>
      <p:pic>
        <p:nvPicPr>
          <p:cNvPr id="4" name="Picture 3">
            <a:extLst>
              <a:ext uri="{FF2B5EF4-FFF2-40B4-BE49-F238E27FC236}">
                <a16:creationId xmlns:a16="http://schemas.microsoft.com/office/drawing/2014/main" id="{0CDA63FD-5002-7943-3E6B-5A2F97E72D90}"/>
              </a:ext>
            </a:extLst>
          </p:cNvPr>
          <p:cNvPicPr>
            <a:picLocks noChangeAspect="1"/>
          </p:cNvPicPr>
          <p:nvPr/>
        </p:nvPicPr>
        <p:blipFill>
          <a:blip r:embed="rId2"/>
          <a:stretch>
            <a:fillRect/>
          </a:stretch>
        </p:blipFill>
        <p:spPr>
          <a:xfrm>
            <a:off x="2775284" y="1326927"/>
            <a:ext cx="4937204" cy="4424568"/>
          </a:xfrm>
          <a:prstGeom prst="rect">
            <a:avLst/>
          </a:prstGeom>
        </p:spPr>
      </p:pic>
      <p:cxnSp>
        <p:nvCxnSpPr>
          <p:cNvPr id="5" name="Straight Arrow Connector 4">
            <a:extLst>
              <a:ext uri="{FF2B5EF4-FFF2-40B4-BE49-F238E27FC236}">
                <a16:creationId xmlns:a16="http://schemas.microsoft.com/office/drawing/2014/main" id="{CDC99C1A-7581-DB7C-C867-4D871D129F68}"/>
              </a:ext>
            </a:extLst>
          </p:cNvPr>
          <p:cNvCxnSpPr>
            <a:cxnSpLocks/>
            <a:stCxn id="2" idx="3"/>
          </p:cNvCxnSpPr>
          <p:nvPr/>
        </p:nvCxnSpPr>
        <p:spPr>
          <a:xfrm>
            <a:off x="7919357" y="3624943"/>
            <a:ext cx="394464" cy="12891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5CBA075-C58A-26A3-52AF-80A617E229CC}"/>
              </a:ext>
            </a:extLst>
          </p:cNvPr>
          <p:cNvSpPr txBox="1"/>
          <p:nvPr/>
        </p:nvSpPr>
        <p:spPr>
          <a:xfrm>
            <a:off x="8373733" y="3625516"/>
            <a:ext cx="2245895" cy="276727"/>
          </a:xfrm>
          <a:prstGeom prst="rect">
            <a:avLst/>
          </a:prstGeom>
          <a:noFill/>
        </p:spPr>
        <p:txBody>
          <a:bodyPr wrap="none" lIns="0" tIns="0" rIns="0" bIns="0" rtlCol="0">
            <a:noAutofit/>
          </a:bodyPr>
          <a:lstStyle/>
          <a:p>
            <a:pPr algn="l"/>
            <a:r>
              <a:rPr lang="en-US" dirty="0">
                <a:solidFill>
                  <a:schemeClr val="tx1">
                    <a:lumMod val="85000"/>
                    <a:lumOff val="15000"/>
                  </a:schemeClr>
                </a:solidFill>
              </a:rPr>
              <a:t>Simulates in seconds!</a:t>
            </a:r>
          </a:p>
        </p:txBody>
      </p:sp>
      <p:sp>
        <p:nvSpPr>
          <p:cNvPr id="2" name="Rectangle: Rounded Corners 1">
            <a:extLst>
              <a:ext uri="{FF2B5EF4-FFF2-40B4-BE49-F238E27FC236}">
                <a16:creationId xmlns:a16="http://schemas.microsoft.com/office/drawing/2014/main" id="{0D2AB15C-EF9A-506C-DACE-88FE6EE1CF1D}"/>
              </a:ext>
            </a:extLst>
          </p:cNvPr>
          <p:cNvSpPr/>
          <p:nvPr/>
        </p:nvSpPr>
        <p:spPr>
          <a:xfrm>
            <a:off x="2628900" y="3265714"/>
            <a:ext cx="5290457" cy="718457"/>
          </a:xfrm>
          <a:prstGeom prst="roundRect">
            <a:avLst/>
          </a:prstGeom>
          <a:solidFill>
            <a:schemeClr val="bg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Tree>
    <p:extLst>
      <p:ext uri="{BB962C8B-B14F-4D97-AF65-F5344CB8AC3E}">
        <p14:creationId xmlns:p14="http://schemas.microsoft.com/office/powerpoint/2010/main" val="291199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BBA409-A36D-E12B-E601-120A65AD6252}"/>
              </a:ext>
            </a:extLst>
          </p:cNvPr>
          <p:cNvPicPr>
            <a:picLocks noChangeAspect="1"/>
          </p:cNvPicPr>
          <p:nvPr/>
        </p:nvPicPr>
        <p:blipFill>
          <a:blip r:embed="rId2"/>
          <a:stretch>
            <a:fillRect/>
          </a:stretch>
        </p:blipFill>
        <p:spPr>
          <a:xfrm>
            <a:off x="1275349" y="1098163"/>
            <a:ext cx="8814420" cy="5326700"/>
          </a:xfrm>
          <a:prstGeom prst="rect">
            <a:avLst/>
          </a:prstGeom>
        </p:spPr>
      </p:pic>
      <p:sp>
        <p:nvSpPr>
          <p:cNvPr id="5" name="Title 3">
            <a:extLst>
              <a:ext uri="{FF2B5EF4-FFF2-40B4-BE49-F238E27FC236}">
                <a16:creationId xmlns:a16="http://schemas.microsoft.com/office/drawing/2014/main" id="{F8D92B7F-A7FC-3A53-BFA8-23B193EA1F8D}"/>
              </a:ext>
            </a:extLst>
          </p:cNvPr>
          <p:cNvSpPr txBox="1">
            <a:spLocks/>
          </p:cNvSpPr>
          <p:nvPr/>
        </p:nvSpPr>
        <p:spPr>
          <a:xfrm>
            <a:off x="685800" y="548640"/>
            <a:ext cx="9288379" cy="430887"/>
          </a:xfrm>
          <a:prstGeom prst="rect">
            <a:avLst/>
          </a:prstGeom>
          <a:ln>
            <a:noFill/>
          </a:ln>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a:t>5G/6G NTN Technologies: System design</a:t>
            </a:r>
          </a:p>
        </p:txBody>
      </p:sp>
    </p:spTree>
    <p:extLst>
      <p:ext uri="{BB962C8B-B14F-4D97-AF65-F5344CB8AC3E}">
        <p14:creationId xmlns:p14="http://schemas.microsoft.com/office/powerpoint/2010/main" val="2910353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1E21C-F54F-5914-A0DC-64132549FDCF}"/>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45DA422-F627-7F50-E669-F524862E1F33}"/>
              </a:ext>
            </a:extLst>
          </p:cNvPr>
          <p:cNvSpPr txBox="1">
            <a:spLocks/>
          </p:cNvSpPr>
          <p:nvPr/>
        </p:nvSpPr>
        <p:spPr>
          <a:xfrm>
            <a:off x="685800" y="548640"/>
            <a:ext cx="9288379" cy="430887"/>
          </a:xfrm>
          <a:prstGeom prst="rect">
            <a:avLst/>
          </a:prstGeom>
          <a:ln>
            <a:noFill/>
          </a:ln>
        </p:spPr>
        <p:txBody>
          <a:bodyPr lIns="91440" tIns="45720" rIns="91440" bIns="45720" anchor="t"/>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a:t>5G/6G NTN Technologies: System design – time domain</a:t>
            </a:r>
          </a:p>
        </p:txBody>
      </p:sp>
      <p:sp>
        <p:nvSpPr>
          <p:cNvPr id="7" name="Oval 6">
            <a:extLst>
              <a:ext uri="{FF2B5EF4-FFF2-40B4-BE49-F238E27FC236}">
                <a16:creationId xmlns:a16="http://schemas.microsoft.com/office/drawing/2014/main" id="{3171BC20-D0DF-5833-D08F-C88FE1B4A88A}"/>
              </a:ext>
            </a:extLst>
          </p:cNvPr>
          <p:cNvSpPr/>
          <p:nvPr/>
        </p:nvSpPr>
        <p:spPr>
          <a:xfrm>
            <a:off x="7692189" y="4495800"/>
            <a:ext cx="1283369" cy="39704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pic>
        <p:nvPicPr>
          <p:cNvPr id="4" name="Picture 3">
            <a:extLst>
              <a:ext uri="{FF2B5EF4-FFF2-40B4-BE49-F238E27FC236}">
                <a16:creationId xmlns:a16="http://schemas.microsoft.com/office/drawing/2014/main" id="{C55153C7-0167-382A-EC8A-590B05B75CA6}"/>
              </a:ext>
            </a:extLst>
          </p:cNvPr>
          <p:cNvPicPr>
            <a:picLocks noChangeAspect="1"/>
          </p:cNvPicPr>
          <p:nvPr/>
        </p:nvPicPr>
        <p:blipFill>
          <a:blip r:embed="rId2"/>
          <a:srcRect b="-215"/>
          <a:stretch/>
        </p:blipFill>
        <p:spPr>
          <a:xfrm>
            <a:off x="899886" y="1146655"/>
            <a:ext cx="9234695" cy="5236328"/>
          </a:xfrm>
          <a:prstGeom prst="rect">
            <a:avLst/>
          </a:prstGeom>
        </p:spPr>
      </p:pic>
      <p:sp>
        <p:nvSpPr>
          <p:cNvPr id="5" name="Oval 4">
            <a:extLst>
              <a:ext uri="{FF2B5EF4-FFF2-40B4-BE49-F238E27FC236}">
                <a16:creationId xmlns:a16="http://schemas.microsoft.com/office/drawing/2014/main" id="{3DB15E79-2D21-FF00-21B7-7960482313A2}"/>
              </a:ext>
            </a:extLst>
          </p:cNvPr>
          <p:cNvSpPr/>
          <p:nvPr/>
        </p:nvSpPr>
        <p:spPr>
          <a:xfrm>
            <a:off x="8164286" y="4680857"/>
            <a:ext cx="1422400" cy="379113"/>
          </a:xfrm>
          <a:prstGeom prst="ellipse">
            <a:avLst/>
          </a:pr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Tree>
    <p:extLst>
      <p:ext uri="{BB962C8B-B14F-4D97-AF65-F5344CB8AC3E}">
        <p14:creationId xmlns:p14="http://schemas.microsoft.com/office/powerpoint/2010/main" val="285310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D33D94-785A-2D8B-33C6-7B3430BE193D}"/>
              </a:ext>
            </a:extLst>
          </p:cNvPr>
          <p:cNvPicPr>
            <a:picLocks noChangeAspect="1"/>
          </p:cNvPicPr>
          <p:nvPr/>
        </p:nvPicPr>
        <p:blipFill>
          <a:blip r:embed="rId2"/>
          <a:stretch>
            <a:fillRect/>
          </a:stretch>
        </p:blipFill>
        <p:spPr>
          <a:xfrm>
            <a:off x="1335505" y="994773"/>
            <a:ext cx="8739298" cy="5422070"/>
          </a:xfrm>
          <a:prstGeom prst="rect">
            <a:avLst/>
          </a:prstGeom>
        </p:spPr>
      </p:pic>
      <p:sp>
        <p:nvSpPr>
          <p:cNvPr id="7" name="Title 3">
            <a:extLst>
              <a:ext uri="{FF2B5EF4-FFF2-40B4-BE49-F238E27FC236}">
                <a16:creationId xmlns:a16="http://schemas.microsoft.com/office/drawing/2014/main" id="{E91578B1-278C-352D-50B6-9CA90CB9D943}"/>
              </a:ext>
            </a:extLst>
          </p:cNvPr>
          <p:cNvSpPr txBox="1">
            <a:spLocks/>
          </p:cNvSpPr>
          <p:nvPr/>
        </p:nvSpPr>
        <p:spPr>
          <a:xfrm>
            <a:off x="685801" y="548640"/>
            <a:ext cx="6312568" cy="430887"/>
          </a:xfrm>
          <a:prstGeom prst="rect">
            <a:avLst/>
          </a:prstGeom>
          <a:ln>
            <a:noFill/>
          </a:ln>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a:t>5G/6G NTN Technologies: System design</a:t>
            </a:r>
          </a:p>
        </p:txBody>
      </p:sp>
    </p:spTree>
    <p:extLst>
      <p:ext uri="{BB962C8B-B14F-4D97-AF65-F5344CB8AC3E}">
        <p14:creationId xmlns:p14="http://schemas.microsoft.com/office/powerpoint/2010/main" val="3843084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B81F52C7-CC41-8B89-8091-1945EC1A2A28}"/>
              </a:ext>
            </a:extLst>
          </p:cNvPr>
          <p:cNvSpPr txBox="1">
            <a:spLocks/>
          </p:cNvSpPr>
          <p:nvPr/>
        </p:nvSpPr>
        <p:spPr>
          <a:xfrm>
            <a:off x="685801" y="548640"/>
            <a:ext cx="6312568" cy="430887"/>
          </a:xfrm>
          <a:prstGeom prst="rect">
            <a:avLst/>
          </a:prstGeom>
          <a:ln>
            <a:noFill/>
          </a:ln>
        </p:spPr>
        <p:txBody>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a:t>5G/6G NTN Technologies: System design</a:t>
            </a:r>
          </a:p>
        </p:txBody>
      </p:sp>
      <p:sp>
        <p:nvSpPr>
          <p:cNvPr id="4" name="TextBox 3">
            <a:extLst>
              <a:ext uri="{FF2B5EF4-FFF2-40B4-BE49-F238E27FC236}">
                <a16:creationId xmlns:a16="http://schemas.microsoft.com/office/drawing/2014/main" id="{AF21F517-5A64-D913-5AF5-59EB6CE31C06}"/>
              </a:ext>
            </a:extLst>
          </p:cNvPr>
          <p:cNvSpPr txBox="1"/>
          <p:nvPr/>
        </p:nvSpPr>
        <p:spPr>
          <a:xfrm>
            <a:off x="783771" y="1320800"/>
            <a:ext cx="8396516" cy="798286"/>
          </a:xfrm>
          <a:prstGeom prst="rect">
            <a:avLst/>
          </a:prstGeom>
          <a:noFill/>
        </p:spPr>
        <p:txBody>
          <a:bodyPr wrap="none" lIns="0" tIns="0" rIns="0" bIns="0" rtlCol="0">
            <a:noAutofit/>
          </a:bodyPr>
          <a:lstStyle/>
          <a:p>
            <a:pPr algn="l"/>
            <a:r>
              <a:rPr lang="en-US" sz="2400">
                <a:solidFill>
                  <a:schemeClr val="tx1">
                    <a:lumMod val="85000"/>
                    <a:lumOff val="15000"/>
                  </a:schemeClr>
                </a:solidFill>
              </a:rPr>
              <a:t>It is fast and accurate, agreed. </a:t>
            </a:r>
          </a:p>
          <a:p>
            <a:pPr algn="l"/>
            <a:r>
              <a:rPr lang="en-US" sz="2400">
                <a:solidFill>
                  <a:schemeClr val="tx1">
                    <a:lumMod val="85000"/>
                    <a:lumOff val="15000"/>
                  </a:schemeClr>
                </a:solidFill>
              </a:rPr>
              <a:t>What about user experience and integrating into a workflow?</a:t>
            </a:r>
          </a:p>
        </p:txBody>
      </p:sp>
      <p:pic>
        <p:nvPicPr>
          <p:cNvPr id="6" name="Picture 5">
            <a:extLst>
              <a:ext uri="{FF2B5EF4-FFF2-40B4-BE49-F238E27FC236}">
                <a16:creationId xmlns:a16="http://schemas.microsoft.com/office/drawing/2014/main" id="{B684E8A5-2FE7-4CDC-F795-3175CBD2006F}"/>
              </a:ext>
            </a:extLst>
          </p:cNvPr>
          <p:cNvPicPr>
            <a:picLocks noChangeAspect="1"/>
          </p:cNvPicPr>
          <p:nvPr/>
        </p:nvPicPr>
        <p:blipFill>
          <a:blip r:embed="rId2"/>
          <a:stretch>
            <a:fillRect/>
          </a:stretch>
        </p:blipFill>
        <p:spPr>
          <a:xfrm>
            <a:off x="1074057" y="2214556"/>
            <a:ext cx="5195379" cy="4218176"/>
          </a:xfrm>
          <a:prstGeom prst="rect">
            <a:avLst/>
          </a:prstGeom>
        </p:spPr>
      </p:pic>
      <p:sp>
        <p:nvSpPr>
          <p:cNvPr id="7" name="TextBox 6">
            <a:extLst>
              <a:ext uri="{FF2B5EF4-FFF2-40B4-BE49-F238E27FC236}">
                <a16:creationId xmlns:a16="http://schemas.microsoft.com/office/drawing/2014/main" id="{7AE9DB93-811B-5CC9-23C7-B2D120A1569D}"/>
              </a:ext>
            </a:extLst>
          </p:cNvPr>
          <p:cNvSpPr txBox="1"/>
          <p:nvPr/>
        </p:nvSpPr>
        <p:spPr>
          <a:xfrm>
            <a:off x="6872514" y="3766457"/>
            <a:ext cx="4100286" cy="914400"/>
          </a:xfrm>
          <a:prstGeom prst="rect">
            <a:avLst/>
          </a:prstGeom>
          <a:noFill/>
        </p:spPr>
        <p:txBody>
          <a:bodyPr wrap="square" lIns="0" tIns="0" rIns="0" bIns="0" rtlCol="0">
            <a:noAutofit/>
          </a:bodyPr>
          <a:lstStyle/>
          <a:p>
            <a:pPr algn="l"/>
            <a:r>
              <a:rPr lang="en-US" sz="3200">
                <a:solidFill>
                  <a:schemeClr val="tx1">
                    <a:lumMod val="85000"/>
                    <a:lumOff val="15000"/>
                  </a:schemeClr>
                </a:solidFill>
                <a:highlight>
                  <a:srgbClr val="FFFF00"/>
                </a:highlight>
              </a:rPr>
              <a:t>User definable GUI  </a:t>
            </a:r>
            <a:r>
              <a:rPr lang="en-US" sz="3200">
                <a:solidFill>
                  <a:schemeClr val="tx1">
                    <a:lumMod val="85000"/>
                    <a:lumOff val="15000"/>
                  </a:schemeClr>
                </a:solidFill>
                <a:highlight>
                  <a:srgbClr val="FFFF00"/>
                </a:highlight>
                <a:sym typeface="Wingdings" panose="05000000000000000000" pitchFamily="2" charset="2"/>
              </a:rPr>
              <a:t></a:t>
            </a:r>
            <a:endParaRPr lang="en-US" sz="3200">
              <a:solidFill>
                <a:schemeClr val="tx1">
                  <a:lumMod val="85000"/>
                  <a:lumOff val="15000"/>
                </a:schemeClr>
              </a:solidFill>
              <a:highlight>
                <a:srgbClr val="FFFF00"/>
              </a:highlight>
            </a:endParaRPr>
          </a:p>
        </p:txBody>
      </p:sp>
    </p:spTree>
    <p:extLst>
      <p:ext uri="{BB962C8B-B14F-4D97-AF65-F5344CB8AC3E}">
        <p14:creationId xmlns:p14="http://schemas.microsoft.com/office/powerpoint/2010/main" val="3859370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2185-4BBE-8743-A166-8539F646198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E2F5119-D759-5163-D4F4-07D4D73A93A8}"/>
              </a:ext>
            </a:extLst>
          </p:cNvPr>
          <p:cNvSpPr>
            <a:spLocks noGrp="1"/>
          </p:cNvSpPr>
          <p:nvPr>
            <p:ph type="body" sz="quarter" idx="32"/>
          </p:nvPr>
        </p:nvSpPr>
        <p:spPr>
          <a:xfrm>
            <a:off x="685800" y="2243459"/>
            <a:ext cx="5243286" cy="3823512"/>
          </a:xfrm>
        </p:spPr>
        <p:txBody>
          <a:bodyPr lIns="0" tIns="0" rIns="0" bIns="0" anchor="t">
            <a:normAutofit fontScale="85000" lnSpcReduction="20000"/>
          </a:bodyPr>
          <a:lstStyle/>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Overview of NTN and use cases</a:t>
            </a:r>
            <a:endParaRPr lang="en-US" dirty="0"/>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5G/6G NTN technologies and vendor/operator challenges</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3GPP NTN roadmap and 6G NTN outlook</a:t>
            </a:r>
            <a:endParaRPr lang="en-US" sz="2000" b="0">
              <a:solidFill>
                <a:schemeClr val="bg1">
                  <a:lumMod val="85000"/>
                </a:schemeClr>
              </a:solidFill>
              <a:latin typeface="+mn-lt"/>
            </a:endParaRPr>
          </a:p>
          <a:p>
            <a:pPr marL="342900" indent="-342900">
              <a:lnSpc>
                <a:spcPct val="120000"/>
              </a:lnSpc>
              <a:buFont typeface="Arial" panose="05000000000000000000" pitchFamily="2" charset="2"/>
              <a:buChar char="•"/>
            </a:pPr>
            <a:r>
              <a:rPr lang="en-US" sz="2000" b="0" dirty="0">
                <a:solidFill>
                  <a:schemeClr val="bg1">
                    <a:lumMod val="85000"/>
                  </a:schemeClr>
                </a:solidFill>
                <a:latin typeface="+mn-lt"/>
                <a:cs typeface="Arial"/>
              </a:rPr>
              <a:t> </a:t>
            </a:r>
            <a:r>
              <a:rPr lang="en-US" sz="2400" b="0" dirty="0">
                <a:solidFill>
                  <a:schemeClr val="bg1">
                    <a:lumMod val="85000"/>
                  </a:schemeClr>
                </a:solidFill>
                <a:latin typeface="+mn-lt"/>
                <a:cs typeface="Arial"/>
              </a:rPr>
              <a:t>NTN architectures and characteristics</a:t>
            </a:r>
            <a:endParaRPr lang="en-US" sz="2000" b="0">
              <a:solidFill>
                <a:schemeClr val="bg1">
                  <a:lumMod val="85000"/>
                </a:schemeClr>
              </a:solidFill>
              <a:latin typeface="+mn-lt"/>
              <a:cs typeface="Arial"/>
            </a:endParaRPr>
          </a:p>
          <a:p>
            <a:pPr marL="342900" indent="-342900">
              <a:lnSpc>
                <a:spcPct val="120000"/>
              </a:lnSpc>
              <a:buFont typeface="Arial" panose="05000000000000000000" pitchFamily="2" charset="2"/>
              <a:buChar char="•"/>
            </a:pPr>
            <a:r>
              <a:rPr lang="en-US" sz="2000" b="0" dirty="0">
                <a:solidFill>
                  <a:schemeClr val="bg1">
                    <a:lumMod val="85000"/>
                  </a:schemeClr>
                </a:solidFill>
                <a:latin typeface="+mn-lt"/>
                <a:cs typeface="Arial"/>
              </a:rPr>
              <a:t> </a:t>
            </a:r>
            <a:r>
              <a:rPr lang="en-US" sz="2400" b="0" dirty="0">
                <a:solidFill>
                  <a:schemeClr val="bg1">
                    <a:lumMod val="85000"/>
                  </a:schemeClr>
                </a:solidFill>
                <a:latin typeface="+mn-lt"/>
                <a:cs typeface="Arial"/>
              </a:rPr>
              <a:t>NTN link budget analysis</a:t>
            </a:r>
          </a:p>
          <a:p>
            <a:pPr marL="342900" indent="-342900">
              <a:lnSpc>
                <a:spcPct val="120000"/>
              </a:lnSpc>
              <a:buFont typeface="Arial" panose="05000000000000000000" pitchFamily="2" charset="2"/>
              <a:buChar char="•"/>
            </a:pPr>
            <a:r>
              <a:rPr lang="en-US" sz="2400" b="0" dirty="0">
                <a:solidFill>
                  <a:schemeClr val="bg1">
                    <a:lumMod val="85000"/>
                  </a:schemeClr>
                </a:solidFill>
                <a:latin typeface="+mn-lt"/>
              </a:rPr>
              <a:t> System design challenges and solutions</a:t>
            </a:r>
          </a:p>
          <a:p>
            <a:pPr marL="342900" indent="-342900">
              <a:lnSpc>
                <a:spcPct val="120000"/>
              </a:lnSpc>
              <a:buFont typeface="Arial" panose="05000000000000000000" pitchFamily="2" charset="2"/>
              <a:buChar char="•"/>
            </a:pPr>
            <a:r>
              <a:rPr lang="en-US" sz="2400" b="0" dirty="0">
                <a:solidFill>
                  <a:schemeClr val="tx1"/>
                </a:solidFill>
                <a:latin typeface="+mn-lt"/>
                <a:cs typeface="Arial"/>
              </a:rPr>
              <a:t> </a:t>
            </a:r>
            <a:r>
              <a:rPr lang="en-US" sz="2400" b="0" dirty="0">
                <a:solidFill>
                  <a:schemeClr val="bg1">
                    <a:lumMod val="85000"/>
                  </a:schemeClr>
                </a:solidFill>
                <a:latin typeface="+mn-lt"/>
                <a:cs typeface="Arial"/>
              </a:rPr>
              <a:t>A case study</a:t>
            </a:r>
          </a:p>
          <a:p>
            <a:pPr marL="342900" indent="-342900">
              <a:lnSpc>
                <a:spcPct val="120000"/>
              </a:lnSpc>
              <a:buFont typeface="Arial" panose="05000000000000000000" pitchFamily="2" charset="2"/>
              <a:buChar char="•"/>
            </a:pPr>
            <a:r>
              <a:rPr lang="en-US" sz="2400" b="0" dirty="0">
                <a:solidFill>
                  <a:schemeClr val="tx1"/>
                </a:solidFill>
                <a:latin typeface="+mn-lt"/>
              </a:rPr>
              <a:t>Summary</a:t>
            </a:r>
          </a:p>
        </p:txBody>
      </p:sp>
      <p:sp>
        <p:nvSpPr>
          <p:cNvPr id="4" name="Title 3">
            <a:extLst>
              <a:ext uri="{FF2B5EF4-FFF2-40B4-BE49-F238E27FC236}">
                <a16:creationId xmlns:a16="http://schemas.microsoft.com/office/drawing/2014/main" id="{C059A58E-E64F-73C5-FF69-3221F2E79BD4}"/>
              </a:ext>
            </a:extLst>
          </p:cNvPr>
          <p:cNvSpPr>
            <a:spLocks noGrp="1"/>
          </p:cNvSpPr>
          <p:nvPr>
            <p:ph type="title"/>
          </p:nvPr>
        </p:nvSpPr>
        <p:spPr/>
        <p:txBody>
          <a:bodyPr/>
          <a:lstStyle/>
          <a:p>
            <a:r>
              <a:rPr lang="en-US"/>
              <a:t>5G/6G NTN Technologies</a:t>
            </a:r>
          </a:p>
        </p:txBody>
      </p:sp>
      <p:sp>
        <p:nvSpPr>
          <p:cNvPr id="2" name="TextBox 1">
            <a:extLst>
              <a:ext uri="{FF2B5EF4-FFF2-40B4-BE49-F238E27FC236}">
                <a16:creationId xmlns:a16="http://schemas.microsoft.com/office/drawing/2014/main" id="{A0C1E5BD-1AD7-C6EF-0904-B81BD03AF198}"/>
              </a:ext>
            </a:extLst>
          </p:cNvPr>
          <p:cNvSpPr txBox="1"/>
          <p:nvPr/>
        </p:nvSpPr>
        <p:spPr>
          <a:xfrm>
            <a:off x="685800" y="1540829"/>
            <a:ext cx="2153653" cy="332874"/>
          </a:xfrm>
          <a:prstGeom prst="rect">
            <a:avLst/>
          </a:prstGeom>
          <a:noFill/>
        </p:spPr>
        <p:txBody>
          <a:bodyPr wrap="square" lIns="0" tIns="0" rIns="0" bIns="0" rtlCol="0">
            <a:noAutofit/>
          </a:bodyPr>
          <a:lstStyle/>
          <a:p>
            <a:pPr algn="l"/>
            <a:r>
              <a:rPr lang="en-US" sz="2800" b="1">
                <a:solidFill>
                  <a:schemeClr val="tx1">
                    <a:lumMod val="85000"/>
                    <a:lumOff val="15000"/>
                  </a:schemeClr>
                </a:solidFill>
              </a:rPr>
              <a:t>Agenda:</a:t>
            </a:r>
          </a:p>
        </p:txBody>
      </p:sp>
      <p:pic>
        <p:nvPicPr>
          <p:cNvPr id="6" name="Picture Placeholder 8" descr="A person in a lab coat working on a computer&#10;&#10;AI-generated content may be incorrect.">
            <a:extLst>
              <a:ext uri="{FF2B5EF4-FFF2-40B4-BE49-F238E27FC236}">
                <a16:creationId xmlns:a16="http://schemas.microsoft.com/office/drawing/2014/main" id="{E02DEF35-F887-E4E0-ABCE-847432F7D187}"/>
              </a:ext>
            </a:extLst>
          </p:cNvPr>
          <p:cNvPicPr>
            <a:picLocks noChangeAspect="1"/>
          </p:cNvPicPr>
          <p:nvPr/>
        </p:nvPicPr>
        <p:blipFill>
          <a:blip r:embed="rId3"/>
          <a:srcRect l="25000" r="25000"/>
          <a:stretch/>
        </p:blipFill>
        <p:spPr>
          <a:xfrm>
            <a:off x="6096000" y="445698"/>
            <a:ext cx="5362755" cy="5980982"/>
          </a:xfrm>
          <a:prstGeom prst="rect">
            <a:avLst/>
          </a:prstGeom>
        </p:spPr>
      </p:pic>
    </p:spTree>
    <p:extLst>
      <p:ext uri="{BB962C8B-B14F-4D97-AF65-F5344CB8AC3E}">
        <p14:creationId xmlns:p14="http://schemas.microsoft.com/office/powerpoint/2010/main" val="3587541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E04FB-F4B9-91E8-3ABB-28F3BFD14A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CC528E-D48E-C628-65DA-45B091F55DDF}"/>
              </a:ext>
            </a:extLst>
          </p:cNvPr>
          <p:cNvSpPr>
            <a:spLocks noGrp="1"/>
          </p:cNvSpPr>
          <p:nvPr>
            <p:ph type="title"/>
          </p:nvPr>
        </p:nvSpPr>
        <p:spPr/>
        <p:txBody>
          <a:bodyPr/>
          <a:lstStyle/>
          <a:p>
            <a:r>
              <a:rPr lang="en-US"/>
              <a:t>5G/6G NTN Technologies</a:t>
            </a:r>
          </a:p>
        </p:txBody>
      </p:sp>
      <p:sp>
        <p:nvSpPr>
          <p:cNvPr id="7" name="TextBox 6">
            <a:extLst>
              <a:ext uri="{FF2B5EF4-FFF2-40B4-BE49-F238E27FC236}">
                <a16:creationId xmlns:a16="http://schemas.microsoft.com/office/drawing/2014/main" id="{E8EBFCDA-F14F-9FB0-4088-A4C81B6FB2BC}"/>
              </a:ext>
            </a:extLst>
          </p:cNvPr>
          <p:cNvSpPr txBox="1"/>
          <p:nvPr/>
        </p:nvSpPr>
        <p:spPr>
          <a:xfrm>
            <a:off x="685800" y="1091342"/>
            <a:ext cx="3400926" cy="845742"/>
          </a:xfrm>
          <a:prstGeom prst="rect">
            <a:avLst/>
          </a:prstGeom>
          <a:noFill/>
        </p:spPr>
        <p:txBody>
          <a:bodyPr wrap="square" lIns="0" tIns="0" rIns="0" bIns="0" rtlCol="0" anchor="t">
            <a:noAutofit/>
          </a:bodyPr>
          <a:lstStyle/>
          <a:p>
            <a:pPr algn="l"/>
            <a:r>
              <a:rPr lang="en-US">
                <a:solidFill>
                  <a:schemeClr val="tx1">
                    <a:lumMod val="85000"/>
                    <a:lumOff val="15000"/>
                  </a:schemeClr>
                </a:solidFill>
              </a:rPr>
              <a:t>NTN: Non-Terrestrial Network</a:t>
            </a:r>
          </a:p>
          <a:p>
            <a:pPr algn="l"/>
            <a:r>
              <a:rPr lang="en-US" sz="1800" b="0" i="1" u="none" strike="noStrike" baseline="0">
                <a:latin typeface="Arial"/>
                <a:cs typeface="Arial"/>
              </a:rPr>
              <a:t>enhancing connectivity and transforming current capabilities</a:t>
            </a:r>
            <a:endParaRPr lang="en-US" i="1">
              <a:solidFill>
                <a:schemeClr val="tx1">
                  <a:lumMod val="85000"/>
                  <a:lumOff val="15000"/>
                </a:schemeClr>
              </a:solidFill>
              <a:latin typeface="Arial"/>
              <a:cs typeface="Arial"/>
            </a:endParaRPr>
          </a:p>
        </p:txBody>
      </p:sp>
      <p:pic>
        <p:nvPicPr>
          <p:cNvPr id="9" name="Picture 8">
            <a:extLst>
              <a:ext uri="{FF2B5EF4-FFF2-40B4-BE49-F238E27FC236}">
                <a16:creationId xmlns:a16="http://schemas.microsoft.com/office/drawing/2014/main" id="{352EE504-E0F6-D80C-18E4-BC6E15D74DBA}"/>
              </a:ext>
            </a:extLst>
          </p:cNvPr>
          <p:cNvPicPr>
            <a:picLocks noChangeAspect="1"/>
          </p:cNvPicPr>
          <p:nvPr/>
        </p:nvPicPr>
        <p:blipFill>
          <a:blip r:embed="rId3"/>
          <a:stretch>
            <a:fillRect/>
          </a:stretch>
        </p:blipFill>
        <p:spPr>
          <a:xfrm>
            <a:off x="3217239" y="1872349"/>
            <a:ext cx="7329648" cy="4437011"/>
          </a:xfrm>
          <a:prstGeom prst="rect">
            <a:avLst/>
          </a:prstGeom>
        </p:spPr>
      </p:pic>
      <p:sp>
        <p:nvSpPr>
          <p:cNvPr id="11" name="TextBox 10">
            <a:extLst>
              <a:ext uri="{FF2B5EF4-FFF2-40B4-BE49-F238E27FC236}">
                <a16:creationId xmlns:a16="http://schemas.microsoft.com/office/drawing/2014/main" id="{CED73628-2737-B6C2-C89A-AD7773341EC6}"/>
              </a:ext>
            </a:extLst>
          </p:cNvPr>
          <p:cNvSpPr txBox="1"/>
          <p:nvPr/>
        </p:nvSpPr>
        <p:spPr>
          <a:xfrm>
            <a:off x="7090611" y="1193065"/>
            <a:ext cx="4756484" cy="307777"/>
          </a:xfrm>
          <a:prstGeom prst="rect">
            <a:avLst/>
          </a:prstGeom>
          <a:noFill/>
        </p:spPr>
        <p:txBody>
          <a:bodyPr wrap="square">
            <a:spAutoFit/>
          </a:bodyPr>
          <a:lstStyle/>
          <a:p>
            <a:r>
              <a:rPr lang="en-US" sz="1400" b="0" i="1" u="none" strike="noStrike" baseline="0">
                <a:latin typeface="GraphikLC-Semibold"/>
              </a:rPr>
              <a:t>The Definitive Guide to Non-Terrestrial Networks - </a:t>
            </a:r>
            <a:r>
              <a:rPr lang="en-US" sz="1400" b="0" i="1" u="none" strike="noStrike" baseline="0" err="1">
                <a:latin typeface="GraphikLC-Semibold"/>
              </a:rPr>
              <a:t>ebook</a:t>
            </a:r>
            <a:endParaRPr lang="en-US" sz="1400" i="1"/>
          </a:p>
        </p:txBody>
      </p:sp>
      <p:sp>
        <p:nvSpPr>
          <p:cNvPr id="12" name="Oval 11">
            <a:extLst>
              <a:ext uri="{FF2B5EF4-FFF2-40B4-BE49-F238E27FC236}">
                <a16:creationId xmlns:a16="http://schemas.microsoft.com/office/drawing/2014/main" id="{34D34D16-E0FE-81A9-574D-1D79E53825F7}"/>
              </a:ext>
            </a:extLst>
          </p:cNvPr>
          <p:cNvSpPr/>
          <p:nvPr/>
        </p:nvSpPr>
        <p:spPr>
          <a:xfrm>
            <a:off x="8457308" y="4102768"/>
            <a:ext cx="1199147" cy="597569"/>
          </a:xfrm>
          <a:prstGeom prst="ellipse">
            <a:avLst/>
          </a:prstGeom>
          <a:solidFill>
            <a:srgbClr val="00B0F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3" name="Oval 12">
            <a:extLst>
              <a:ext uri="{FF2B5EF4-FFF2-40B4-BE49-F238E27FC236}">
                <a16:creationId xmlns:a16="http://schemas.microsoft.com/office/drawing/2014/main" id="{F2029A74-007D-4638-052B-E2CB7B84F5A3}"/>
              </a:ext>
            </a:extLst>
          </p:cNvPr>
          <p:cNvSpPr/>
          <p:nvPr/>
        </p:nvSpPr>
        <p:spPr>
          <a:xfrm>
            <a:off x="4792243" y="4395425"/>
            <a:ext cx="994611" cy="481264"/>
          </a:xfrm>
          <a:prstGeom prst="ellipse">
            <a:avLst/>
          </a:prstGeom>
          <a:solidFill>
            <a:srgbClr val="00B0F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15" name="TextBox 14">
            <a:extLst>
              <a:ext uri="{FF2B5EF4-FFF2-40B4-BE49-F238E27FC236}">
                <a16:creationId xmlns:a16="http://schemas.microsoft.com/office/drawing/2014/main" id="{BAB36D79-FDE2-2231-23B3-B0DA4944E6CE}"/>
              </a:ext>
            </a:extLst>
          </p:cNvPr>
          <p:cNvSpPr txBox="1"/>
          <p:nvPr/>
        </p:nvSpPr>
        <p:spPr>
          <a:xfrm>
            <a:off x="589547" y="3128211"/>
            <a:ext cx="2570748" cy="489284"/>
          </a:xfrm>
          <a:prstGeom prst="rect">
            <a:avLst/>
          </a:prstGeom>
          <a:noFill/>
        </p:spPr>
        <p:txBody>
          <a:bodyPr wrap="square" lIns="0" tIns="0" rIns="0" bIns="0" rtlCol="0">
            <a:noAutofit/>
          </a:bodyPr>
          <a:lstStyle/>
          <a:p>
            <a:pPr algn="l"/>
            <a:r>
              <a:rPr lang="en-US" sz="2000" b="1">
                <a:solidFill>
                  <a:schemeClr val="tx1">
                    <a:lumMod val="85000"/>
                    <a:lumOff val="15000"/>
                  </a:schemeClr>
                </a:solidFill>
              </a:rPr>
              <a:t>Ubiquitous Service</a:t>
            </a:r>
          </a:p>
        </p:txBody>
      </p:sp>
    </p:spTree>
    <p:extLst>
      <p:ext uri="{BB962C8B-B14F-4D97-AF65-F5344CB8AC3E}">
        <p14:creationId xmlns:p14="http://schemas.microsoft.com/office/powerpoint/2010/main" val="2318122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7FCAE-C2CD-29ED-9BAF-61A28D2845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092F73-1335-D808-0F02-0C76EFB9BB3D}"/>
              </a:ext>
            </a:extLst>
          </p:cNvPr>
          <p:cNvSpPr>
            <a:spLocks noGrp="1"/>
          </p:cNvSpPr>
          <p:nvPr>
            <p:ph type="body" sz="quarter" idx="32"/>
          </p:nvPr>
        </p:nvSpPr>
        <p:spPr>
          <a:xfrm>
            <a:off x="685800" y="941832"/>
            <a:ext cx="5127171" cy="395674"/>
          </a:xfrm>
        </p:spPr>
        <p:txBody>
          <a:bodyPr/>
          <a:lstStyle/>
          <a:p>
            <a:r>
              <a:rPr lang="en-US" dirty="0"/>
              <a:t>Simulating an end-to-end NTN transmission path</a:t>
            </a:r>
          </a:p>
        </p:txBody>
      </p:sp>
      <p:sp>
        <p:nvSpPr>
          <p:cNvPr id="4" name="Title 3">
            <a:extLst>
              <a:ext uri="{FF2B5EF4-FFF2-40B4-BE49-F238E27FC236}">
                <a16:creationId xmlns:a16="http://schemas.microsoft.com/office/drawing/2014/main" id="{AD9AAD72-B1DD-1EAB-B5C8-CAA73BE36A6F}"/>
              </a:ext>
            </a:extLst>
          </p:cNvPr>
          <p:cNvSpPr>
            <a:spLocks noGrp="1"/>
          </p:cNvSpPr>
          <p:nvPr>
            <p:ph type="title"/>
          </p:nvPr>
        </p:nvSpPr>
        <p:spPr>
          <a:xfrm>
            <a:off x="685800" y="548640"/>
            <a:ext cx="1796143" cy="430887"/>
          </a:xfrm>
        </p:spPr>
        <p:txBody>
          <a:bodyPr/>
          <a:lstStyle/>
          <a:p>
            <a:r>
              <a:rPr lang="en-US" dirty="0"/>
              <a:t>Summary</a:t>
            </a:r>
          </a:p>
        </p:txBody>
      </p:sp>
      <p:sp>
        <p:nvSpPr>
          <p:cNvPr id="6" name="Text Placeholder 1">
            <a:extLst>
              <a:ext uri="{FF2B5EF4-FFF2-40B4-BE49-F238E27FC236}">
                <a16:creationId xmlns:a16="http://schemas.microsoft.com/office/drawing/2014/main" id="{41C5F9D5-209E-9DB2-6837-7C292488CA04}"/>
              </a:ext>
            </a:extLst>
          </p:cNvPr>
          <p:cNvSpPr txBox="1">
            <a:spLocks/>
          </p:cNvSpPr>
          <p:nvPr/>
        </p:nvSpPr>
        <p:spPr>
          <a:xfrm>
            <a:off x="695104" y="1670325"/>
            <a:ext cx="10909067" cy="4193446"/>
          </a:xfrm>
          <a:prstGeom prst="rect">
            <a:avLst/>
          </a:prstGeom>
        </p:spPr>
        <p:txBody>
          <a:bodyPr lIns="0"/>
          <a:lstStyle>
            <a:lvl1pPr marL="182880" indent="-182880" algn="l" defTabSz="914400" rtl="0" eaLnBrk="1" latinLnBrk="0" hangingPunct="1">
              <a:lnSpc>
                <a:spcPct val="100000"/>
              </a:lnSpc>
              <a:spcBef>
                <a:spcPts val="1000"/>
              </a:spcBef>
              <a:buClr>
                <a:schemeClr val="tx1">
                  <a:lumMod val="85000"/>
                  <a:lumOff val="15000"/>
                </a:schemeClr>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tx1">
                  <a:lumMod val="85000"/>
                  <a:lumOff val="15000"/>
                </a:schemeClr>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tx1">
                  <a:lumMod val="85000"/>
                  <a:lumOff val="15000"/>
                </a:schemeClr>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chemeClr val="tx1">
                  <a:lumMod val="85000"/>
                  <a:lumOff val="15000"/>
                </a:schemeClr>
              </a:buClr>
              <a:buFont typeface="Arial" panose="020B0604020202020204" pitchFamily="34" charset="0"/>
              <a:buChar char="•"/>
              <a:defRPr lang="en-US" sz="1200" b="0" kern="1200" cap="none" spc="0" baseline="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a:lstStyle>
          <a:p>
            <a:r>
              <a:rPr lang="en-CA" sz="2400" dirty="0">
                <a:solidFill>
                  <a:schemeClr val="tx1"/>
                </a:solidFill>
              </a:rPr>
              <a:t> NTN link budget analysis is hard</a:t>
            </a:r>
          </a:p>
          <a:p>
            <a:endParaRPr lang="en-CA" sz="2400" dirty="0">
              <a:solidFill>
                <a:schemeClr val="tx1"/>
              </a:solidFill>
            </a:endParaRPr>
          </a:p>
          <a:p>
            <a:r>
              <a:rPr lang="en-CA" sz="2400" dirty="0">
                <a:solidFill>
                  <a:schemeClr val="tx1"/>
                </a:solidFill>
              </a:rPr>
              <a:t> Keysight’s SystemVue is a comprehensive tool perform NTN link budget analysis</a:t>
            </a:r>
          </a:p>
          <a:p>
            <a:pPr marL="0" indent="0">
              <a:buNone/>
            </a:pPr>
            <a:endParaRPr lang="en-CA" sz="2400" dirty="0">
              <a:solidFill>
                <a:schemeClr val="tx1"/>
              </a:solidFill>
            </a:endParaRPr>
          </a:p>
          <a:p>
            <a:r>
              <a:rPr lang="en-CA" sz="2400" dirty="0">
                <a:solidFill>
                  <a:schemeClr val="tx1"/>
                </a:solidFill>
              </a:rPr>
              <a:t>SystemVue is conducive to be integrated into diverse workflows.</a:t>
            </a:r>
          </a:p>
          <a:p>
            <a:endParaRPr lang="en-CA" sz="2400" dirty="0">
              <a:solidFill>
                <a:schemeClr val="tx1"/>
              </a:solidFill>
            </a:endParaRPr>
          </a:p>
          <a:p>
            <a:r>
              <a:rPr lang="en-CA" sz="2400" dirty="0">
                <a:solidFill>
                  <a:schemeClr val="tx1"/>
                </a:solidFill>
              </a:rPr>
              <a:t>NTN is here to stay and progressing to be an integral part of 6G.</a:t>
            </a:r>
          </a:p>
        </p:txBody>
      </p:sp>
    </p:spTree>
    <p:extLst>
      <p:ext uri="{BB962C8B-B14F-4D97-AF65-F5344CB8AC3E}">
        <p14:creationId xmlns:p14="http://schemas.microsoft.com/office/powerpoint/2010/main" val="3994728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0EB95F-C5E8-D09B-8530-46737E48F2E4}"/>
              </a:ext>
            </a:extLst>
          </p:cNvPr>
          <p:cNvSpPr>
            <a:spLocks noGrp="1"/>
          </p:cNvSpPr>
          <p:nvPr>
            <p:ph type="body" sz="quarter" idx="33"/>
          </p:nvPr>
        </p:nvSpPr>
        <p:spPr>
          <a:xfrm>
            <a:off x="695103" y="1173040"/>
            <a:ext cx="10640085" cy="3784600"/>
          </a:xfrm>
        </p:spPr>
        <p:txBody>
          <a:bodyPr/>
          <a:lstStyle/>
          <a:p>
            <a:pPr>
              <a:buClr>
                <a:schemeClr val="tx1"/>
              </a:buClr>
            </a:pPr>
            <a:r>
              <a:rPr lang="en-GB">
                <a:hlinkClick r:id="rId2"/>
              </a:rPr>
              <a:t>Keysight W4516E PathWave 5G NR NTN Channel Model Kit </a:t>
            </a:r>
            <a:endParaRPr lang="en-GB"/>
          </a:p>
          <a:p>
            <a:pPr>
              <a:buClr>
                <a:schemeClr val="tx1"/>
              </a:buClr>
            </a:pPr>
            <a:r>
              <a:rPr lang="en-US">
                <a:hlinkClick r:id="rId3"/>
              </a:rPr>
              <a:t>Keysight W4503E PathWave Phased Array Simulation</a:t>
            </a:r>
            <a:endParaRPr lang="en-US">
              <a:solidFill>
                <a:schemeClr val="tx1"/>
              </a:solidFill>
            </a:endParaRPr>
          </a:p>
          <a:p>
            <a:pPr>
              <a:buClr>
                <a:schemeClr val="tx1"/>
              </a:buClr>
            </a:pPr>
            <a:r>
              <a:rPr lang="en-US">
                <a:hlinkClick r:id="rId4"/>
              </a:rPr>
              <a:t>Keysight W4540E PathWave DPD Explorer in PathWave ADS | Keysight</a:t>
            </a:r>
            <a:endParaRPr lang="en-US">
              <a:solidFill>
                <a:schemeClr val="tx1"/>
              </a:solidFill>
            </a:endParaRPr>
          </a:p>
          <a:p>
            <a:pPr>
              <a:buClr>
                <a:schemeClr val="tx1"/>
              </a:buClr>
            </a:pPr>
            <a:r>
              <a:rPr lang="en-US">
                <a:hlinkClick r:id="rId5"/>
              </a:rPr>
              <a:t>Keysight W4522E PathWave 5G And Cellular Library</a:t>
            </a:r>
            <a:endParaRPr lang="en-US">
              <a:solidFill>
                <a:schemeClr val="tx1"/>
              </a:solidFill>
            </a:endParaRPr>
          </a:p>
          <a:p>
            <a:endParaRPr lang="en-US"/>
          </a:p>
        </p:txBody>
      </p:sp>
      <p:sp>
        <p:nvSpPr>
          <p:cNvPr id="4" name="Title 3">
            <a:extLst>
              <a:ext uri="{FF2B5EF4-FFF2-40B4-BE49-F238E27FC236}">
                <a16:creationId xmlns:a16="http://schemas.microsoft.com/office/drawing/2014/main" id="{A98505E0-AAE2-76E8-B416-650A09A2BC22}"/>
              </a:ext>
            </a:extLst>
          </p:cNvPr>
          <p:cNvSpPr>
            <a:spLocks noGrp="1"/>
          </p:cNvSpPr>
          <p:nvPr>
            <p:ph type="title"/>
          </p:nvPr>
        </p:nvSpPr>
        <p:spPr/>
        <p:txBody>
          <a:bodyPr/>
          <a:lstStyle/>
          <a:p>
            <a:r>
              <a:rPr lang="en-US"/>
              <a:t>Learn More</a:t>
            </a:r>
          </a:p>
        </p:txBody>
      </p:sp>
    </p:spTree>
    <p:extLst>
      <p:ext uri="{BB962C8B-B14F-4D97-AF65-F5344CB8AC3E}">
        <p14:creationId xmlns:p14="http://schemas.microsoft.com/office/powerpoint/2010/main" val="25520031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11875-B2C9-6260-F12B-8FD358AA251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29B7090-1D8B-43A7-D86B-28BF8AA8FE19}"/>
              </a:ext>
            </a:extLst>
          </p:cNvPr>
          <p:cNvSpPr>
            <a:spLocks noGrp="1"/>
          </p:cNvSpPr>
          <p:nvPr>
            <p:ph type="body" sz="quarter" idx="33"/>
          </p:nvPr>
        </p:nvSpPr>
        <p:spPr/>
        <p:txBody>
          <a:bodyPr/>
          <a:lstStyle/>
          <a:p>
            <a:r>
              <a:rPr lang="en-US"/>
              <a:t>Website: SystemVue: System-level Design and Simulation Software</a:t>
            </a:r>
          </a:p>
          <a:p>
            <a:endParaRPr lang="en-US"/>
          </a:p>
          <a:p>
            <a:endParaRPr lang="en-US"/>
          </a:p>
          <a:p>
            <a:r>
              <a:rPr lang="en-US" b="0" i="0">
                <a:solidFill>
                  <a:srgbClr val="262626"/>
                </a:solidFill>
                <a:effectLst/>
              </a:rPr>
              <a:t>W4804B SystemVue Core, RF, Comms/DSP, Phased Array Bundle</a:t>
            </a:r>
          </a:p>
          <a:p>
            <a:endParaRPr lang="en-US"/>
          </a:p>
          <a:p>
            <a:endParaRPr lang="en-US" b="0" i="0">
              <a:solidFill>
                <a:srgbClr val="262626"/>
              </a:solidFill>
              <a:effectLst/>
            </a:endParaRPr>
          </a:p>
          <a:p>
            <a:r>
              <a:rPr lang="en-US" b="0" i="0">
                <a:solidFill>
                  <a:srgbClr val="262626"/>
                </a:solidFill>
                <a:effectLst/>
              </a:rPr>
              <a:t>SystemVue</a:t>
            </a:r>
            <a:r>
              <a:rPr lang="en-US"/>
              <a:t> Bundles </a:t>
            </a:r>
          </a:p>
        </p:txBody>
      </p:sp>
      <p:sp>
        <p:nvSpPr>
          <p:cNvPr id="4" name="Title 3">
            <a:extLst>
              <a:ext uri="{FF2B5EF4-FFF2-40B4-BE49-F238E27FC236}">
                <a16:creationId xmlns:a16="http://schemas.microsoft.com/office/drawing/2014/main" id="{EF041AFB-9E3C-45D5-FC71-9C05BF09B1F9}"/>
              </a:ext>
            </a:extLst>
          </p:cNvPr>
          <p:cNvSpPr>
            <a:spLocks noGrp="1"/>
          </p:cNvSpPr>
          <p:nvPr>
            <p:ph type="title"/>
          </p:nvPr>
        </p:nvSpPr>
        <p:spPr/>
        <p:txBody>
          <a:bodyPr/>
          <a:lstStyle/>
          <a:p>
            <a:r>
              <a:rPr lang="en-US"/>
              <a:t>Resources</a:t>
            </a:r>
          </a:p>
        </p:txBody>
      </p:sp>
      <p:pic>
        <p:nvPicPr>
          <p:cNvPr id="5" name="Picture 4">
            <a:extLst>
              <a:ext uri="{FF2B5EF4-FFF2-40B4-BE49-F238E27FC236}">
                <a16:creationId xmlns:a16="http://schemas.microsoft.com/office/drawing/2014/main" id="{2A2F5C85-8D01-ED17-474C-D02B4F13125B}"/>
              </a:ext>
            </a:extLst>
          </p:cNvPr>
          <p:cNvPicPr>
            <a:picLocks noChangeAspect="1"/>
          </p:cNvPicPr>
          <p:nvPr/>
        </p:nvPicPr>
        <p:blipFill>
          <a:blip r:embed="rId2"/>
          <a:stretch>
            <a:fillRect/>
          </a:stretch>
        </p:blipFill>
        <p:spPr>
          <a:xfrm>
            <a:off x="8694964" y="1492703"/>
            <a:ext cx="1280160" cy="1280160"/>
          </a:xfrm>
          <a:prstGeom prst="rect">
            <a:avLst/>
          </a:prstGeom>
        </p:spPr>
      </p:pic>
      <p:pic>
        <p:nvPicPr>
          <p:cNvPr id="7" name="Picture 6">
            <a:extLst>
              <a:ext uri="{FF2B5EF4-FFF2-40B4-BE49-F238E27FC236}">
                <a16:creationId xmlns:a16="http://schemas.microsoft.com/office/drawing/2014/main" id="{7AC62663-6F6F-9D06-306B-4557C7A66D1D}"/>
              </a:ext>
            </a:extLst>
          </p:cNvPr>
          <p:cNvPicPr>
            <a:picLocks noChangeAspect="1"/>
          </p:cNvPicPr>
          <p:nvPr/>
        </p:nvPicPr>
        <p:blipFill>
          <a:blip r:embed="rId3"/>
          <a:stretch>
            <a:fillRect/>
          </a:stretch>
        </p:blipFill>
        <p:spPr>
          <a:xfrm>
            <a:off x="8694964" y="2837089"/>
            <a:ext cx="1280160" cy="1280160"/>
          </a:xfrm>
          <a:prstGeom prst="rect">
            <a:avLst/>
          </a:prstGeom>
        </p:spPr>
      </p:pic>
      <p:pic>
        <p:nvPicPr>
          <p:cNvPr id="9" name="Picture 8">
            <a:extLst>
              <a:ext uri="{FF2B5EF4-FFF2-40B4-BE49-F238E27FC236}">
                <a16:creationId xmlns:a16="http://schemas.microsoft.com/office/drawing/2014/main" id="{774EE448-8A90-2894-0BC8-ED4877231421}"/>
              </a:ext>
            </a:extLst>
          </p:cNvPr>
          <p:cNvPicPr>
            <a:picLocks noChangeAspect="1"/>
          </p:cNvPicPr>
          <p:nvPr/>
        </p:nvPicPr>
        <p:blipFill>
          <a:blip r:embed="rId4"/>
          <a:stretch>
            <a:fillRect/>
          </a:stretch>
        </p:blipFill>
        <p:spPr>
          <a:xfrm>
            <a:off x="8694964" y="4181475"/>
            <a:ext cx="1280160" cy="1280160"/>
          </a:xfrm>
          <a:prstGeom prst="rect">
            <a:avLst/>
          </a:prstGeom>
        </p:spPr>
      </p:pic>
    </p:spTree>
    <p:extLst>
      <p:ext uri="{BB962C8B-B14F-4D97-AF65-F5344CB8AC3E}">
        <p14:creationId xmlns:p14="http://schemas.microsoft.com/office/powerpoint/2010/main" val="1627341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771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5CAEC1-E50C-A20D-D5D5-FC3601EC609B}"/>
              </a:ext>
            </a:extLst>
          </p:cNvPr>
          <p:cNvSpPr>
            <a:spLocks noGrp="1"/>
          </p:cNvSpPr>
          <p:nvPr>
            <p:ph type="title"/>
          </p:nvPr>
        </p:nvSpPr>
        <p:spPr>
          <a:xfrm>
            <a:off x="1015089" y="2654182"/>
            <a:ext cx="9555480" cy="1325563"/>
          </a:xfrm>
        </p:spPr>
        <p:txBody>
          <a:bodyPr>
            <a:normAutofit/>
          </a:bodyPr>
          <a:lstStyle/>
          <a:p>
            <a:r>
              <a:rPr lang="en-US" sz="2800"/>
              <a:t>Back up slides</a:t>
            </a:r>
          </a:p>
        </p:txBody>
      </p:sp>
    </p:spTree>
    <p:extLst>
      <p:ext uri="{BB962C8B-B14F-4D97-AF65-F5344CB8AC3E}">
        <p14:creationId xmlns:p14="http://schemas.microsoft.com/office/powerpoint/2010/main" val="2030586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608F40-39B6-6E08-DFBE-39F584CAD9C6}"/>
              </a:ext>
            </a:extLst>
          </p:cNvPr>
          <p:cNvSpPr>
            <a:spLocks noGrp="1"/>
          </p:cNvSpPr>
          <p:nvPr>
            <p:ph type="title"/>
          </p:nvPr>
        </p:nvSpPr>
        <p:spPr>
          <a:xfrm>
            <a:off x="685800" y="548640"/>
            <a:ext cx="10515600" cy="677108"/>
          </a:xfrm>
        </p:spPr>
        <p:txBody>
          <a:bodyPr/>
          <a:lstStyle/>
          <a:p>
            <a:r>
              <a:rPr lang="en-US"/>
              <a:t>5G Non-Terrestrial Networks</a:t>
            </a:r>
            <a:br>
              <a:rPr lang="en-US"/>
            </a:br>
            <a:r>
              <a:rPr lang="en-US" sz="2000">
                <a:solidFill>
                  <a:schemeClr val="tx1"/>
                </a:solidFill>
              </a:rPr>
              <a:t>Use Cases</a:t>
            </a:r>
            <a:endParaRPr lang="en-US">
              <a:solidFill>
                <a:schemeClr val="tx1"/>
              </a:solidFill>
            </a:endParaRPr>
          </a:p>
        </p:txBody>
      </p:sp>
      <p:sp>
        <p:nvSpPr>
          <p:cNvPr id="9" name="TextBox 8">
            <a:extLst>
              <a:ext uri="{FF2B5EF4-FFF2-40B4-BE49-F238E27FC236}">
                <a16:creationId xmlns:a16="http://schemas.microsoft.com/office/drawing/2014/main" id="{69029CA3-0FD8-47E4-16BE-626B36F9AAC2}"/>
              </a:ext>
            </a:extLst>
          </p:cNvPr>
          <p:cNvSpPr txBox="1"/>
          <p:nvPr/>
        </p:nvSpPr>
        <p:spPr>
          <a:xfrm>
            <a:off x="2411353" y="5133875"/>
            <a:ext cx="7369291" cy="1077218"/>
          </a:xfrm>
          <a:prstGeom prst="rect">
            <a:avLst/>
          </a:prstGeom>
          <a:solidFill>
            <a:schemeClr val="bg2">
              <a:lumMod val="40000"/>
              <a:lumOff val="60000"/>
            </a:schemeClr>
          </a:solidFill>
          <a:ln w="28575">
            <a:solidFill>
              <a:schemeClr val="bg2"/>
            </a:solidFill>
          </a:ln>
        </p:spPr>
        <p:txBody>
          <a:bodyPr wrap="square" rtlCol="0">
            <a:spAutoFit/>
          </a:bodyPr>
          <a:lstStyle/>
          <a:p>
            <a:pPr algn="ctr"/>
            <a:r>
              <a:rPr lang="en-US" sz="1600"/>
              <a:t>Satellite communication [broadcast satellite services (BSS), fixed satellite services (FSS), and mobile satellite services (MSS)] has existed for a few decades; however, new 3GPP standards are meant to complement and integrate space coverage with terrestrial networks.</a:t>
            </a:r>
          </a:p>
        </p:txBody>
      </p:sp>
      <p:pic>
        <p:nvPicPr>
          <p:cNvPr id="6" name="Picture 5">
            <a:extLst>
              <a:ext uri="{FF2B5EF4-FFF2-40B4-BE49-F238E27FC236}">
                <a16:creationId xmlns:a16="http://schemas.microsoft.com/office/drawing/2014/main" id="{B15F462A-6EB7-F356-235F-397CC63EDF74}"/>
              </a:ext>
            </a:extLst>
          </p:cNvPr>
          <p:cNvPicPr>
            <a:picLocks noChangeAspect="1"/>
          </p:cNvPicPr>
          <p:nvPr/>
        </p:nvPicPr>
        <p:blipFill rotWithShape="1">
          <a:blip r:embed="rId2"/>
          <a:srcRect l="1768"/>
          <a:stretch/>
        </p:blipFill>
        <p:spPr>
          <a:xfrm>
            <a:off x="1759072" y="1456169"/>
            <a:ext cx="8673857" cy="3679167"/>
          </a:xfrm>
          <a:prstGeom prst="rect">
            <a:avLst/>
          </a:prstGeom>
        </p:spPr>
      </p:pic>
      <p:sp>
        <p:nvSpPr>
          <p:cNvPr id="12" name="TextBox 11">
            <a:extLst>
              <a:ext uri="{FF2B5EF4-FFF2-40B4-BE49-F238E27FC236}">
                <a16:creationId xmlns:a16="http://schemas.microsoft.com/office/drawing/2014/main" id="{DB8CDA1A-CC83-858A-DCAB-A46D1D9D13D2}"/>
              </a:ext>
            </a:extLst>
          </p:cNvPr>
          <p:cNvSpPr txBox="1"/>
          <p:nvPr/>
        </p:nvSpPr>
        <p:spPr>
          <a:xfrm>
            <a:off x="9879411" y="6260722"/>
            <a:ext cx="1112844" cy="195640"/>
          </a:xfrm>
          <a:prstGeom prst="rect">
            <a:avLst/>
          </a:prstGeom>
          <a:noFill/>
        </p:spPr>
        <p:txBody>
          <a:bodyPr wrap="none" lIns="0" tIns="0" rIns="0" bIns="0" rtlCol="0">
            <a:noAutofit/>
          </a:bodyPr>
          <a:lstStyle/>
          <a:p>
            <a:pPr algn="l"/>
            <a:r>
              <a:rPr lang="en-US" sz="1000">
                <a:solidFill>
                  <a:schemeClr val="tx1">
                    <a:lumMod val="85000"/>
                    <a:lumOff val="15000"/>
                  </a:schemeClr>
                </a:solidFill>
              </a:rPr>
              <a:t>Source: Rohde &amp; Schwarz</a:t>
            </a:r>
          </a:p>
        </p:txBody>
      </p:sp>
    </p:spTree>
    <p:extLst>
      <p:ext uri="{BB962C8B-B14F-4D97-AF65-F5344CB8AC3E}">
        <p14:creationId xmlns:p14="http://schemas.microsoft.com/office/powerpoint/2010/main" val="13147721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Satellite dish outline">
            <a:extLst>
              <a:ext uri="{FF2B5EF4-FFF2-40B4-BE49-F238E27FC236}">
                <a16:creationId xmlns:a16="http://schemas.microsoft.com/office/drawing/2014/main" id="{8A33F6A2-B6AE-02AD-9919-DB5F8BF023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0467" y="3361266"/>
            <a:ext cx="914400" cy="914400"/>
          </a:xfrm>
          <a:prstGeom prst="rect">
            <a:avLst/>
          </a:prstGeom>
        </p:spPr>
      </p:pic>
      <p:pic>
        <p:nvPicPr>
          <p:cNvPr id="7" name="Graphic 6" descr="Satellite outline">
            <a:extLst>
              <a:ext uri="{FF2B5EF4-FFF2-40B4-BE49-F238E27FC236}">
                <a16:creationId xmlns:a16="http://schemas.microsoft.com/office/drawing/2014/main" id="{8EDF59C4-3B0A-CF78-1C54-2AE7A68F2D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1600" y="664091"/>
            <a:ext cx="914400" cy="914400"/>
          </a:xfrm>
          <a:prstGeom prst="rect">
            <a:avLst/>
          </a:prstGeom>
        </p:spPr>
      </p:pic>
      <p:pic>
        <p:nvPicPr>
          <p:cNvPr id="9" name="Graphic 8" descr="Smart Phone outline">
            <a:extLst>
              <a:ext uri="{FF2B5EF4-FFF2-40B4-BE49-F238E27FC236}">
                <a16:creationId xmlns:a16="http://schemas.microsoft.com/office/drawing/2014/main" id="{1A231F84-A46D-E95D-E83F-BF4FC92510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2733" y="3361266"/>
            <a:ext cx="914400" cy="914400"/>
          </a:xfrm>
          <a:prstGeom prst="rect">
            <a:avLst/>
          </a:prstGeom>
        </p:spPr>
      </p:pic>
      <p:cxnSp>
        <p:nvCxnSpPr>
          <p:cNvPr id="11" name="Straight Connector 10">
            <a:extLst>
              <a:ext uri="{FF2B5EF4-FFF2-40B4-BE49-F238E27FC236}">
                <a16:creationId xmlns:a16="http://schemas.microsoft.com/office/drawing/2014/main" id="{D9703A4E-91A9-2614-B207-F37CD00506BD}"/>
              </a:ext>
            </a:extLst>
          </p:cNvPr>
          <p:cNvCxnSpPr/>
          <p:nvPr/>
        </p:nvCxnSpPr>
        <p:spPr>
          <a:xfrm flipV="1">
            <a:off x="2914200" y="1704673"/>
            <a:ext cx="2209455" cy="1724327"/>
          </a:xfrm>
          <a:prstGeom prst="line">
            <a:avLst/>
          </a:prstGeom>
          <a:ln w="76200">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A8B2C22-0321-0DA6-7BD8-AB2A2D275080}"/>
              </a:ext>
            </a:extLst>
          </p:cNvPr>
          <p:cNvCxnSpPr>
            <a:cxnSpLocks/>
          </p:cNvCxnSpPr>
          <p:nvPr/>
        </p:nvCxnSpPr>
        <p:spPr>
          <a:xfrm>
            <a:off x="5998767" y="1653298"/>
            <a:ext cx="2323966" cy="1707968"/>
          </a:xfrm>
          <a:prstGeom prst="line">
            <a:avLst/>
          </a:prstGeom>
          <a:ln w="76200">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0F392EC-6A2E-016D-5AD7-763DDC8EDC56}"/>
              </a:ext>
            </a:extLst>
          </p:cNvPr>
          <p:cNvSpPr txBox="1"/>
          <p:nvPr/>
        </p:nvSpPr>
        <p:spPr>
          <a:xfrm>
            <a:off x="1919826" y="1923963"/>
            <a:ext cx="1806043" cy="1015663"/>
          </a:xfrm>
          <a:prstGeom prst="rect">
            <a:avLst/>
          </a:prstGeom>
          <a:noFill/>
        </p:spPr>
        <p:txBody>
          <a:bodyPr wrap="square" rtlCol="0">
            <a:spAutoFit/>
          </a:bodyPr>
          <a:lstStyle/>
          <a:p>
            <a:pPr algn="ctr"/>
            <a:r>
              <a:rPr lang="en-US" sz="1200" b="1">
                <a:solidFill>
                  <a:srgbClr val="FF0000"/>
                </a:solidFill>
              </a:rPr>
              <a:t>Feeder Link</a:t>
            </a:r>
          </a:p>
          <a:p>
            <a:pPr algn="ctr"/>
            <a:r>
              <a:rPr lang="en-US" sz="1200" b="1">
                <a:solidFill>
                  <a:srgbClr val="FF0000"/>
                </a:solidFill>
              </a:rPr>
              <a:t>(Proprietary Link for TTC and 3GPP LTE/NR for NTN Typically using Ka band)</a:t>
            </a:r>
          </a:p>
        </p:txBody>
      </p:sp>
      <p:sp>
        <p:nvSpPr>
          <p:cNvPr id="15" name="TextBox 14">
            <a:extLst>
              <a:ext uri="{FF2B5EF4-FFF2-40B4-BE49-F238E27FC236}">
                <a16:creationId xmlns:a16="http://schemas.microsoft.com/office/drawing/2014/main" id="{428F0A76-DA68-5B01-92DE-EC89FAB2A426}"/>
              </a:ext>
            </a:extLst>
          </p:cNvPr>
          <p:cNvSpPr txBox="1"/>
          <p:nvPr/>
        </p:nvSpPr>
        <p:spPr>
          <a:xfrm>
            <a:off x="6881773" y="1929102"/>
            <a:ext cx="2126340" cy="461665"/>
          </a:xfrm>
          <a:prstGeom prst="rect">
            <a:avLst/>
          </a:prstGeom>
          <a:noFill/>
        </p:spPr>
        <p:txBody>
          <a:bodyPr wrap="square" rtlCol="0">
            <a:spAutoFit/>
          </a:bodyPr>
          <a:lstStyle/>
          <a:p>
            <a:pPr algn="ctr"/>
            <a:r>
              <a:rPr lang="en-US" sz="1200" b="1">
                <a:solidFill>
                  <a:srgbClr val="FF0000"/>
                </a:solidFill>
              </a:rPr>
              <a:t>Service Link</a:t>
            </a:r>
          </a:p>
          <a:p>
            <a:pPr algn="ctr"/>
            <a:r>
              <a:rPr lang="en-US" sz="1200" b="1">
                <a:solidFill>
                  <a:srgbClr val="FF0000"/>
                </a:solidFill>
              </a:rPr>
              <a:t>Specified by 3GPP (LTE/NR)</a:t>
            </a:r>
          </a:p>
        </p:txBody>
      </p:sp>
      <p:sp>
        <p:nvSpPr>
          <p:cNvPr id="16" name="TextBox 15">
            <a:extLst>
              <a:ext uri="{FF2B5EF4-FFF2-40B4-BE49-F238E27FC236}">
                <a16:creationId xmlns:a16="http://schemas.microsoft.com/office/drawing/2014/main" id="{A2AE2D06-2A60-2C10-0029-3162EF013AEE}"/>
              </a:ext>
            </a:extLst>
          </p:cNvPr>
          <p:cNvSpPr txBox="1"/>
          <p:nvPr/>
        </p:nvSpPr>
        <p:spPr>
          <a:xfrm>
            <a:off x="1339189" y="4184640"/>
            <a:ext cx="1980510" cy="830997"/>
          </a:xfrm>
          <a:prstGeom prst="rect">
            <a:avLst/>
          </a:prstGeom>
          <a:noFill/>
        </p:spPr>
        <p:txBody>
          <a:bodyPr wrap="square" rtlCol="0">
            <a:spAutoFit/>
          </a:bodyPr>
          <a:lstStyle/>
          <a:p>
            <a:pPr algn="ctr"/>
            <a:r>
              <a:rPr lang="en-US" sz="1200" b="1"/>
              <a:t>Ground Station (NTN Gateway) with Parabolic Antenna or Phased-Array Antenna</a:t>
            </a:r>
          </a:p>
        </p:txBody>
      </p:sp>
      <p:sp>
        <p:nvSpPr>
          <p:cNvPr id="17" name="TextBox 16">
            <a:extLst>
              <a:ext uri="{FF2B5EF4-FFF2-40B4-BE49-F238E27FC236}">
                <a16:creationId xmlns:a16="http://schemas.microsoft.com/office/drawing/2014/main" id="{8CF58E1E-6A4F-378A-610C-39EA03C4923C}"/>
              </a:ext>
            </a:extLst>
          </p:cNvPr>
          <p:cNvSpPr txBox="1"/>
          <p:nvPr/>
        </p:nvSpPr>
        <p:spPr>
          <a:xfrm>
            <a:off x="7842739" y="4275666"/>
            <a:ext cx="1980510" cy="276999"/>
          </a:xfrm>
          <a:prstGeom prst="rect">
            <a:avLst/>
          </a:prstGeom>
          <a:noFill/>
        </p:spPr>
        <p:txBody>
          <a:bodyPr wrap="square" rtlCol="0">
            <a:spAutoFit/>
          </a:bodyPr>
          <a:lstStyle/>
          <a:p>
            <a:pPr algn="ctr"/>
            <a:r>
              <a:rPr lang="en-US" sz="1200" b="1"/>
              <a:t>UE or IoT Device</a:t>
            </a:r>
          </a:p>
        </p:txBody>
      </p:sp>
      <p:sp>
        <p:nvSpPr>
          <p:cNvPr id="18" name="Rectangle 17">
            <a:extLst>
              <a:ext uri="{FF2B5EF4-FFF2-40B4-BE49-F238E27FC236}">
                <a16:creationId xmlns:a16="http://schemas.microsoft.com/office/drawing/2014/main" id="{728154B4-E39F-3A6B-AD12-2A19236CB402}"/>
              </a:ext>
            </a:extLst>
          </p:cNvPr>
          <p:cNvSpPr/>
          <p:nvPr/>
        </p:nvSpPr>
        <p:spPr>
          <a:xfrm>
            <a:off x="507559" y="3463672"/>
            <a:ext cx="1183266" cy="71269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00"/>
              <a:t>NB-IoT Downlink Signal Generation and RF Processing </a:t>
            </a:r>
          </a:p>
        </p:txBody>
      </p:sp>
      <p:cxnSp>
        <p:nvCxnSpPr>
          <p:cNvPr id="20" name="Straight Connector 19">
            <a:extLst>
              <a:ext uri="{FF2B5EF4-FFF2-40B4-BE49-F238E27FC236}">
                <a16:creationId xmlns:a16="http://schemas.microsoft.com/office/drawing/2014/main" id="{0B709981-7284-0D98-3CF0-79FC5C9152B4}"/>
              </a:ext>
            </a:extLst>
          </p:cNvPr>
          <p:cNvCxnSpPr>
            <a:stCxn id="18" idx="3"/>
          </p:cNvCxnSpPr>
          <p:nvPr/>
        </p:nvCxnSpPr>
        <p:spPr>
          <a:xfrm>
            <a:off x="1690825" y="3820019"/>
            <a:ext cx="473117" cy="0"/>
          </a:xfrm>
          <a:prstGeom prst="line">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3C26034A-9BAF-F50A-C40E-892C7DB682F5}"/>
              </a:ext>
            </a:extLst>
          </p:cNvPr>
          <p:cNvSpPr/>
          <p:nvPr/>
        </p:nvSpPr>
        <p:spPr>
          <a:xfrm>
            <a:off x="9481230" y="3462119"/>
            <a:ext cx="1183266" cy="71269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00"/>
              <a:t>NB-IoT Downlink Signal Reception and RF Processing </a:t>
            </a:r>
          </a:p>
        </p:txBody>
      </p:sp>
      <p:cxnSp>
        <p:nvCxnSpPr>
          <p:cNvPr id="22" name="Straight Connector 21">
            <a:extLst>
              <a:ext uri="{FF2B5EF4-FFF2-40B4-BE49-F238E27FC236}">
                <a16:creationId xmlns:a16="http://schemas.microsoft.com/office/drawing/2014/main" id="{EBA79868-F367-E69A-FCAF-F4008927C9D9}"/>
              </a:ext>
            </a:extLst>
          </p:cNvPr>
          <p:cNvCxnSpPr/>
          <p:nvPr/>
        </p:nvCxnSpPr>
        <p:spPr>
          <a:xfrm>
            <a:off x="9008113" y="3806418"/>
            <a:ext cx="473117" cy="0"/>
          </a:xfrm>
          <a:prstGeom prst="line">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48549C71-C65A-C8E1-1836-8D8586E39B54}"/>
              </a:ext>
            </a:extLst>
          </p:cNvPr>
          <p:cNvSpPr txBox="1"/>
          <p:nvPr/>
        </p:nvSpPr>
        <p:spPr>
          <a:xfrm>
            <a:off x="5929445" y="982791"/>
            <a:ext cx="4592362" cy="461665"/>
          </a:xfrm>
          <a:prstGeom prst="rect">
            <a:avLst/>
          </a:prstGeom>
          <a:noFill/>
        </p:spPr>
        <p:txBody>
          <a:bodyPr wrap="square" rtlCol="0">
            <a:spAutoFit/>
          </a:bodyPr>
          <a:lstStyle/>
          <a:p>
            <a:pPr algn="ctr"/>
            <a:r>
              <a:rPr lang="en-US" sz="1200" b="1">
                <a:solidFill>
                  <a:schemeClr val="accent1">
                    <a:lumMod val="60000"/>
                    <a:lumOff val="40000"/>
                  </a:schemeClr>
                </a:solidFill>
              </a:rPr>
              <a:t>See Table 6.2-4 of TR 36.763 for the payload transmission parameters  </a:t>
            </a:r>
          </a:p>
        </p:txBody>
      </p:sp>
      <p:sp>
        <p:nvSpPr>
          <p:cNvPr id="24" name="Title 23">
            <a:extLst>
              <a:ext uri="{FF2B5EF4-FFF2-40B4-BE49-F238E27FC236}">
                <a16:creationId xmlns:a16="http://schemas.microsoft.com/office/drawing/2014/main" id="{02F50556-C16E-C2F1-3E44-4C0B69C13F0C}"/>
              </a:ext>
            </a:extLst>
          </p:cNvPr>
          <p:cNvSpPr>
            <a:spLocks noGrp="1"/>
          </p:cNvSpPr>
          <p:nvPr>
            <p:ph type="title"/>
          </p:nvPr>
        </p:nvSpPr>
        <p:spPr/>
        <p:txBody>
          <a:bodyPr>
            <a:normAutofit fontScale="90000"/>
          </a:bodyPr>
          <a:lstStyle/>
          <a:p>
            <a:r>
              <a:rPr lang="en-US" sz="2400"/>
              <a:t>Downlink</a:t>
            </a:r>
            <a:br>
              <a:rPr lang="en-US" sz="2400"/>
            </a:br>
            <a:r>
              <a:rPr lang="en-US" sz="1400"/>
              <a:t>Scenario: </a:t>
            </a:r>
            <a:r>
              <a:rPr lang="en-US" sz="1400" b="1"/>
              <a:t>LEO Satellite at 600 km Altitude</a:t>
            </a:r>
            <a:endParaRPr lang="en-US" sz="1200" b="1"/>
          </a:p>
        </p:txBody>
      </p:sp>
      <p:sp>
        <p:nvSpPr>
          <p:cNvPr id="25" name="TextBox 24">
            <a:extLst>
              <a:ext uri="{FF2B5EF4-FFF2-40B4-BE49-F238E27FC236}">
                <a16:creationId xmlns:a16="http://schemas.microsoft.com/office/drawing/2014/main" id="{EF611E77-2FC5-91B2-C8D9-9B62BA1FBED2}"/>
              </a:ext>
            </a:extLst>
          </p:cNvPr>
          <p:cNvSpPr txBox="1"/>
          <p:nvPr/>
        </p:nvSpPr>
        <p:spPr>
          <a:xfrm>
            <a:off x="7821152" y="2372631"/>
            <a:ext cx="2113439" cy="646331"/>
          </a:xfrm>
          <a:prstGeom prst="rect">
            <a:avLst/>
          </a:prstGeom>
          <a:noFill/>
        </p:spPr>
        <p:txBody>
          <a:bodyPr wrap="square" rtlCol="0">
            <a:spAutoFit/>
          </a:bodyPr>
          <a:lstStyle/>
          <a:p>
            <a:pPr algn="ctr"/>
            <a:r>
              <a:rPr lang="en-US" sz="1200" b="1">
                <a:solidFill>
                  <a:schemeClr val="accent1">
                    <a:lumMod val="60000"/>
                    <a:lumOff val="40000"/>
                  </a:schemeClr>
                </a:solidFill>
              </a:rPr>
              <a:t>See Table 6.2-1and 6.2-2 of TR 36.763 for propagation parameters (LEO 600 km)  </a:t>
            </a:r>
          </a:p>
        </p:txBody>
      </p:sp>
      <p:sp>
        <p:nvSpPr>
          <p:cNvPr id="27" name="TextBox 26">
            <a:extLst>
              <a:ext uri="{FF2B5EF4-FFF2-40B4-BE49-F238E27FC236}">
                <a16:creationId xmlns:a16="http://schemas.microsoft.com/office/drawing/2014/main" id="{B2473B9B-AF61-ADA6-783D-A8E5EACCE18E}"/>
              </a:ext>
            </a:extLst>
          </p:cNvPr>
          <p:cNvSpPr txBox="1"/>
          <p:nvPr/>
        </p:nvSpPr>
        <p:spPr>
          <a:xfrm>
            <a:off x="7468289" y="4674556"/>
            <a:ext cx="2933528" cy="1938992"/>
          </a:xfrm>
          <a:prstGeom prst="rect">
            <a:avLst/>
          </a:prstGeom>
          <a:noFill/>
          <a:ln>
            <a:solidFill>
              <a:schemeClr val="accent1"/>
            </a:solidFill>
          </a:ln>
        </p:spPr>
        <p:txBody>
          <a:bodyPr wrap="square">
            <a:spAutoFit/>
          </a:bodyPr>
          <a:lstStyle/>
          <a:p>
            <a:pPr marL="360680" marR="0" indent="-180340">
              <a:spcAft>
                <a:spcPts val="900"/>
              </a:spcAft>
            </a:pPr>
            <a:r>
              <a:rPr lang="en-GB" sz="900"/>
              <a:t>UE power class (PC5=20 dBm)</a:t>
            </a:r>
            <a:endParaRPr lang="en-US" sz="900"/>
          </a:p>
          <a:p>
            <a:pPr marL="360680" marR="0" indent="-180340">
              <a:spcAft>
                <a:spcPts val="900"/>
              </a:spcAft>
            </a:pPr>
            <a:r>
              <a:rPr lang="fr-FR" sz="900"/>
              <a:t>-	UE Noise Figure (NF=9 dB)</a:t>
            </a:r>
            <a:endParaRPr lang="en-US" sz="900"/>
          </a:p>
          <a:p>
            <a:pPr marL="360680" marR="0" indent="-180340">
              <a:spcAft>
                <a:spcPts val="900"/>
              </a:spcAft>
              <a:buFontTx/>
              <a:buChar char="-"/>
            </a:pPr>
            <a:r>
              <a:rPr lang="en-GB" sz="900"/>
              <a:t>Channel Bandwidth for NB-IoT: NB-IoT 180 kHz (DL), Up to 180 kHz with all permissible smaller resource allocations 12*15 kHz, 6*15 kHz, 3*15 kHz, 1*15 kHz, 1*3.75 kHz (UL)</a:t>
            </a:r>
          </a:p>
          <a:p>
            <a:pPr marL="180340" marR="0">
              <a:spcAft>
                <a:spcPts val="900"/>
              </a:spcAft>
            </a:pPr>
            <a:r>
              <a:rPr lang="en-GB" sz="900"/>
              <a:t>UL/DL Frequency: Band 254 (see Table 5.1.1-1 of TR 36.764</a:t>
            </a:r>
          </a:p>
          <a:p>
            <a:pPr marL="180340" marR="0">
              <a:spcAft>
                <a:spcPts val="900"/>
              </a:spcAft>
            </a:pPr>
            <a:r>
              <a:rPr lang="en-US" sz="900"/>
              <a:t>Reference sensitivity for UE category NB1 and NB2: -108.2dBm (see TR 36.784 Table 6.2.2.1-4)</a:t>
            </a:r>
          </a:p>
        </p:txBody>
      </p:sp>
      <p:sp>
        <p:nvSpPr>
          <p:cNvPr id="34" name="TextBox 33">
            <a:extLst>
              <a:ext uri="{FF2B5EF4-FFF2-40B4-BE49-F238E27FC236}">
                <a16:creationId xmlns:a16="http://schemas.microsoft.com/office/drawing/2014/main" id="{C0CF796A-8EF9-BEBE-B470-7541836DD87A}"/>
              </a:ext>
            </a:extLst>
          </p:cNvPr>
          <p:cNvSpPr txBox="1"/>
          <p:nvPr/>
        </p:nvSpPr>
        <p:spPr>
          <a:xfrm>
            <a:off x="4658678" y="1784712"/>
            <a:ext cx="1980510" cy="461665"/>
          </a:xfrm>
          <a:prstGeom prst="rect">
            <a:avLst/>
          </a:prstGeom>
          <a:noFill/>
        </p:spPr>
        <p:txBody>
          <a:bodyPr wrap="square" rtlCol="0">
            <a:spAutoFit/>
          </a:bodyPr>
          <a:lstStyle/>
          <a:p>
            <a:pPr algn="ctr"/>
            <a:r>
              <a:rPr lang="en-US" sz="1200" b="1"/>
              <a:t>NTN Payload with Phased-Array Antenna</a:t>
            </a:r>
          </a:p>
        </p:txBody>
      </p:sp>
      <p:graphicFrame>
        <p:nvGraphicFramePr>
          <p:cNvPr id="35" name="Table 34">
            <a:extLst>
              <a:ext uri="{FF2B5EF4-FFF2-40B4-BE49-F238E27FC236}">
                <a16:creationId xmlns:a16="http://schemas.microsoft.com/office/drawing/2014/main" id="{0322E57A-7162-3980-966E-56445F336432}"/>
              </a:ext>
            </a:extLst>
          </p:cNvPr>
          <p:cNvGraphicFramePr>
            <a:graphicFrameLocks noGrp="1"/>
          </p:cNvGraphicFramePr>
          <p:nvPr/>
        </p:nvGraphicFramePr>
        <p:xfrm>
          <a:off x="449580" y="5332940"/>
          <a:ext cx="5189220" cy="1445076"/>
        </p:xfrm>
        <a:graphic>
          <a:graphicData uri="http://schemas.openxmlformats.org/drawingml/2006/table">
            <a:tbl>
              <a:tblPr/>
              <a:tblGrid>
                <a:gridCol w="800100">
                  <a:extLst>
                    <a:ext uri="{9D8B030D-6E8A-4147-A177-3AD203B41FA5}">
                      <a16:colId xmlns:a16="http://schemas.microsoft.com/office/drawing/2014/main" val="1292154826"/>
                    </a:ext>
                  </a:extLst>
                </a:gridCol>
                <a:gridCol w="548640">
                  <a:extLst>
                    <a:ext uri="{9D8B030D-6E8A-4147-A177-3AD203B41FA5}">
                      <a16:colId xmlns:a16="http://schemas.microsoft.com/office/drawing/2014/main" val="2580942526"/>
                    </a:ext>
                  </a:extLst>
                </a:gridCol>
                <a:gridCol w="548640">
                  <a:extLst>
                    <a:ext uri="{9D8B030D-6E8A-4147-A177-3AD203B41FA5}">
                      <a16:colId xmlns:a16="http://schemas.microsoft.com/office/drawing/2014/main" val="1182805649"/>
                    </a:ext>
                  </a:extLst>
                </a:gridCol>
                <a:gridCol w="548640">
                  <a:extLst>
                    <a:ext uri="{9D8B030D-6E8A-4147-A177-3AD203B41FA5}">
                      <a16:colId xmlns:a16="http://schemas.microsoft.com/office/drawing/2014/main" val="1615815361"/>
                    </a:ext>
                  </a:extLst>
                </a:gridCol>
                <a:gridCol w="548640">
                  <a:extLst>
                    <a:ext uri="{9D8B030D-6E8A-4147-A177-3AD203B41FA5}">
                      <a16:colId xmlns:a16="http://schemas.microsoft.com/office/drawing/2014/main" val="1318689714"/>
                    </a:ext>
                  </a:extLst>
                </a:gridCol>
                <a:gridCol w="548640">
                  <a:extLst>
                    <a:ext uri="{9D8B030D-6E8A-4147-A177-3AD203B41FA5}">
                      <a16:colId xmlns:a16="http://schemas.microsoft.com/office/drawing/2014/main" val="805311084"/>
                    </a:ext>
                  </a:extLst>
                </a:gridCol>
                <a:gridCol w="548640">
                  <a:extLst>
                    <a:ext uri="{9D8B030D-6E8A-4147-A177-3AD203B41FA5}">
                      <a16:colId xmlns:a16="http://schemas.microsoft.com/office/drawing/2014/main" val="3748665909"/>
                    </a:ext>
                  </a:extLst>
                </a:gridCol>
                <a:gridCol w="548640">
                  <a:extLst>
                    <a:ext uri="{9D8B030D-6E8A-4147-A177-3AD203B41FA5}">
                      <a16:colId xmlns:a16="http://schemas.microsoft.com/office/drawing/2014/main" val="801946499"/>
                    </a:ext>
                  </a:extLst>
                </a:gridCol>
                <a:gridCol w="548640">
                  <a:extLst>
                    <a:ext uri="{9D8B030D-6E8A-4147-A177-3AD203B41FA5}">
                      <a16:colId xmlns:a16="http://schemas.microsoft.com/office/drawing/2014/main" val="2829158019"/>
                    </a:ext>
                  </a:extLst>
                </a:gridCol>
              </a:tblGrid>
              <a:tr h="126444">
                <a:tc>
                  <a:txBody>
                    <a:bodyPr/>
                    <a:lstStyle/>
                    <a:p>
                      <a:pPr algn="ctr" fontAlgn="t"/>
                      <a:endParaRPr lang="en-US" sz="800" b="1">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gridSpan="4">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1">
                          <a:effectLst/>
                        </a:rPr>
                        <a:t>Uplink Antenna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pPr algn="ctr" fontAlgn="t"/>
                      <a:endParaRPr lang="en-US" sz="1200">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pPr algn="ctr" fontAlgn="t"/>
                      <a:endParaRPr lang="en-US" sz="1200">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pPr algn="ctr" fontAlgn="t"/>
                      <a:endParaRPr lang="en-US" sz="1200">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gridSpan="4">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1">
                          <a:effectLst/>
                        </a:rPr>
                        <a:t>Downlink Antenna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pPr algn="ctr" fontAlgn="t"/>
                      <a:endParaRPr lang="en-US" sz="1200">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pPr algn="ctr" fontAlgn="t"/>
                      <a:endParaRPr lang="en-US" sz="1200">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endParaRPr lang="en-US" sz="1200"/>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532488"/>
                  </a:ext>
                </a:extLst>
              </a:tr>
              <a:tr h="126444">
                <a:tc>
                  <a:txBody>
                    <a:bodyPr/>
                    <a:lstStyle/>
                    <a:p>
                      <a:pPr algn="ctr" fontAlgn="t"/>
                      <a:r>
                        <a:rPr lang="en-US" sz="800" b="1">
                          <a:effectLst/>
                        </a:rPr>
                        <a:t>Satellite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SpaceX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Telesat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OneWeb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Amazon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SpaceX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Telesat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OneWeb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Amazon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1498341330"/>
                  </a:ext>
                </a:extLst>
              </a:tr>
              <a:tr h="126444">
                <a:tc>
                  <a:txBody>
                    <a:bodyPr/>
                    <a:lstStyle/>
                    <a:p>
                      <a:pPr algn="ctr" fontAlgn="t"/>
                      <a:r>
                        <a:rPr lang="en-US" sz="800">
                          <a:effectLst/>
                        </a:rPr>
                        <a:t>Diameter (m)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956353968"/>
                  </a:ext>
                </a:extLst>
              </a:tr>
              <a:tr h="270952">
                <a:tc>
                  <a:txBody>
                    <a:bodyPr/>
                    <a:lstStyle/>
                    <a:p>
                      <a:pPr algn="ctr" fontAlgn="t"/>
                      <a:r>
                        <a:rPr lang="en-US" sz="800">
                          <a:effectLst/>
                        </a:rPr>
                        <a:t>Above ground level (m)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4.55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4.55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1677499574"/>
                  </a:ext>
                </a:extLst>
              </a:tr>
              <a:tr h="126444">
                <a:tc>
                  <a:txBody>
                    <a:bodyPr/>
                    <a:lstStyle/>
                    <a:p>
                      <a:pPr algn="ctr" fontAlgn="t"/>
                      <a:r>
                        <a:rPr lang="en-US" sz="800">
                          <a:effectLst/>
                        </a:rPr>
                        <a:t>EIRP (dBW)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68.4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75.9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63.2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62.3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39.44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30.6–39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2316187487"/>
                  </a:ext>
                </a:extLst>
              </a:tr>
              <a:tr h="198698">
                <a:tc>
                  <a:txBody>
                    <a:bodyPr/>
                    <a:lstStyle/>
                    <a:p>
                      <a:pPr algn="ctr" fontAlgn="t"/>
                      <a:r>
                        <a:rPr lang="en-US" sz="800">
                          <a:effectLst/>
                        </a:rPr>
                        <a:t>Max Gain (dBi)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53.1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46.9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45.5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51.5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50.2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628172399"/>
                  </a:ext>
                </a:extLst>
              </a:tr>
              <a:tr h="198698">
                <a:tc>
                  <a:txBody>
                    <a:bodyPr/>
                    <a:lstStyle/>
                    <a:p>
                      <a:pPr algn="ctr" fontAlgn="t"/>
                      <a:r>
                        <a:rPr lang="en-US" sz="800">
                          <a:effectLst/>
                        </a:rPr>
                        <a:t>Elevation (deg)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1874742786"/>
                  </a:ext>
                </a:extLst>
              </a:tr>
              <a:tr h="270952">
                <a:tc>
                  <a:txBody>
                    <a:bodyPr/>
                    <a:lstStyle/>
                    <a:p>
                      <a:pPr algn="ctr" fontAlgn="t"/>
                      <a:r>
                        <a:rPr lang="en-US" sz="800">
                          <a:effectLst/>
                        </a:rPr>
                        <a:t>Path distance (km)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2439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1684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590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2439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1684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590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1093707900"/>
                  </a:ext>
                </a:extLst>
              </a:tr>
            </a:tbl>
          </a:graphicData>
        </a:graphic>
      </p:graphicFrame>
      <p:cxnSp>
        <p:nvCxnSpPr>
          <p:cNvPr id="39" name="Connector: Elbow 38">
            <a:extLst>
              <a:ext uri="{FF2B5EF4-FFF2-40B4-BE49-F238E27FC236}">
                <a16:creationId xmlns:a16="http://schemas.microsoft.com/office/drawing/2014/main" id="{6A12557E-1BA2-B44D-5BF9-2259AF164B92}"/>
              </a:ext>
            </a:extLst>
          </p:cNvPr>
          <p:cNvCxnSpPr>
            <a:stCxn id="16" idx="3"/>
          </p:cNvCxnSpPr>
          <p:nvPr/>
        </p:nvCxnSpPr>
        <p:spPr>
          <a:xfrm>
            <a:off x="3319699" y="4600139"/>
            <a:ext cx="406170" cy="415498"/>
          </a:xfrm>
          <a:prstGeom prst="bentConnector2">
            <a:avLst/>
          </a:prstGeom>
          <a:ln>
            <a:tailEnd type="triangle"/>
          </a:ln>
        </p:spPr>
        <p:style>
          <a:lnRef idx="2">
            <a:schemeClr val="accent2"/>
          </a:lnRef>
          <a:fillRef idx="0">
            <a:schemeClr val="accent2"/>
          </a:fillRef>
          <a:effectRef idx="1">
            <a:schemeClr val="accent2"/>
          </a:effectRef>
          <a:fontRef idx="minor">
            <a:schemeClr val="tx1"/>
          </a:fontRef>
        </p:style>
      </p:cxnSp>
      <p:sp>
        <p:nvSpPr>
          <p:cNvPr id="40" name="TextBox 39">
            <a:extLst>
              <a:ext uri="{FF2B5EF4-FFF2-40B4-BE49-F238E27FC236}">
                <a16:creationId xmlns:a16="http://schemas.microsoft.com/office/drawing/2014/main" id="{3CA467D2-12CE-0672-CE02-66246648EF35}"/>
              </a:ext>
            </a:extLst>
          </p:cNvPr>
          <p:cNvSpPr txBox="1"/>
          <p:nvPr/>
        </p:nvSpPr>
        <p:spPr>
          <a:xfrm>
            <a:off x="449580" y="4971496"/>
            <a:ext cx="2556329" cy="338554"/>
          </a:xfrm>
          <a:prstGeom prst="rect">
            <a:avLst/>
          </a:prstGeom>
          <a:noFill/>
        </p:spPr>
        <p:txBody>
          <a:bodyPr wrap="square">
            <a:spAutoFit/>
          </a:bodyPr>
          <a:lstStyle/>
          <a:p>
            <a:pPr algn="ctr"/>
            <a:r>
              <a:rPr lang="en-US" sz="800">
                <a:hlinkClick r:id="" action="ppaction://noaction"/>
              </a:rPr>
              <a:t>SV Gateway Model: </a:t>
            </a:r>
          </a:p>
          <a:p>
            <a:pPr algn="ctr"/>
            <a:r>
              <a:rPr lang="en-US" sz="800">
                <a:hlinkClick r:id="" action="ppaction://noaction"/>
              </a:rPr>
              <a:t>https://pmc.ncbi.nlm.nih.gov/articles/PMC9740709/</a:t>
            </a:r>
            <a:r>
              <a:rPr lang="en-US" sz="800"/>
              <a:t> </a:t>
            </a:r>
          </a:p>
        </p:txBody>
      </p:sp>
    </p:spTree>
    <p:extLst>
      <p:ext uri="{BB962C8B-B14F-4D97-AF65-F5344CB8AC3E}">
        <p14:creationId xmlns:p14="http://schemas.microsoft.com/office/powerpoint/2010/main" val="3997129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73E40-9570-7888-4DCA-D6487A29CECB}"/>
            </a:ext>
          </a:extLst>
        </p:cNvPr>
        <p:cNvGrpSpPr/>
        <p:nvPr/>
      </p:nvGrpSpPr>
      <p:grpSpPr>
        <a:xfrm>
          <a:off x="0" y="0"/>
          <a:ext cx="0" cy="0"/>
          <a:chOff x="0" y="0"/>
          <a:chExt cx="0" cy="0"/>
        </a:xfrm>
      </p:grpSpPr>
      <p:pic>
        <p:nvPicPr>
          <p:cNvPr id="5" name="Graphic 4" descr="Satellite dish outline">
            <a:extLst>
              <a:ext uri="{FF2B5EF4-FFF2-40B4-BE49-F238E27FC236}">
                <a16:creationId xmlns:a16="http://schemas.microsoft.com/office/drawing/2014/main" id="{83C2A1B9-DC35-91A2-C2AE-4844D8015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0467" y="3361266"/>
            <a:ext cx="914400" cy="914400"/>
          </a:xfrm>
          <a:prstGeom prst="rect">
            <a:avLst/>
          </a:prstGeom>
        </p:spPr>
      </p:pic>
      <p:pic>
        <p:nvPicPr>
          <p:cNvPr id="7" name="Graphic 6" descr="Satellite outline">
            <a:extLst>
              <a:ext uri="{FF2B5EF4-FFF2-40B4-BE49-F238E27FC236}">
                <a16:creationId xmlns:a16="http://schemas.microsoft.com/office/drawing/2014/main" id="{7353A675-504C-95FF-F90C-B74A38FFE4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1600" y="664091"/>
            <a:ext cx="914400" cy="914400"/>
          </a:xfrm>
          <a:prstGeom prst="rect">
            <a:avLst/>
          </a:prstGeom>
        </p:spPr>
      </p:pic>
      <p:pic>
        <p:nvPicPr>
          <p:cNvPr id="9" name="Graphic 8" descr="Smart Phone outline">
            <a:extLst>
              <a:ext uri="{FF2B5EF4-FFF2-40B4-BE49-F238E27FC236}">
                <a16:creationId xmlns:a16="http://schemas.microsoft.com/office/drawing/2014/main" id="{BEA88FFD-4889-4F53-7092-32C6B1B8EC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22733" y="3361266"/>
            <a:ext cx="914400" cy="914400"/>
          </a:xfrm>
          <a:prstGeom prst="rect">
            <a:avLst/>
          </a:prstGeom>
        </p:spPr>
      </p:pic>
      <p:cxnSp>
        <p:nvCxnSpPr>
          <p:cNvPr id="11" name="Straight Connector 10">
            <a:extLst>
              <a:ext uri="{FF2B5EF4-FFF2-40B4-BE49-F238E27FC236}">
                <a16:creationId xmlns:a16="http://schemas.microsoft.com/office/drawing/2014/main" id="{BF3AD3C6-2352-CE9C-40EA-EBA2EC1DCA36}"/>
              </a:ext>
            </a:extLst>
          </p:cNvPr>
          <p:cNvCxnSpPr/>
          <p:nvPr/>
        </p:nvCxnSpPr>
        <p:spPr>
          <a:xfrm flipV="1">
            <a:off x="2914200" y="1704673"/>
            <a:ext cx="2209455" cy="1724327"/>
          </a:xfrm>
          <a:prstGeom prst="line">
            <a:avLst/>
          </a:prstGeom>
          <a:ln w="76200">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1050839-8AFB-4BDF-ED70-9BC618C7722E}"/>
              </a:ext>
            </a:extLst>
          </p:cNvPr>
          <p:cNvCxnSpPr>
            <a:cxnSpLocks/>
          </p:cNvCxnSpPr>
          <p:nvPr/>
        </p:nvCxnSpPr>
        <p:spPr>
          <a:xfrm>
            <a:off x="5998767" y="1653298"/>
            <a:ext cx="2323966" cy="1707968"/>
          </a:xfrm>
          <a:prstGeom prst="line">
            <a:avLst/>
          </a:prstGeom>
          <a:ln w="76200">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7C10F7E-5365-71D6-FEAE-D15EC0952539}"/>
              </a:ext>
            </a:extLst>
          </p:cNvPr>
          <p:cNvSpPr txBox="1"/>
          <p:nvPr/>
        </p:nvSpPr>
        <p:spPr>
          <a:xfrm>
            <a:off x="6881773" y="1929102"/>
            <a:ext cx="1797806" cy="461665"/>
          </a:xfrm>
          <a:prstGeom prst="rect">
            <a:avLst/>
          </a:prstGeom>
          <a:noFill/>
        </p:spPr>
        <p:txBody>
          <a:bodyPr wrap="square" rtlCol="0">
            <a:spAutoFit/>
          </a:bodyPr>
          <a:lstStyle/>
          <a:p>
            <a:pPr algn="ctr"/>
            <a:r>
              <a:rPr lang="en-US" sz="1200" b="1">
                <a:solidFill>
                  <a:srgbClr val="FF0000"/>
                </a:solidFill>
              </a:rPr>
              <a:t>Service Link</a:t>
            </a:r>
          </a:p>
          <a:p>
            <a:pPr algn="ctr"/>
            <a:r>
              <a:rPr lang="en-US" sz="1200" b="1">
                <a:solidFill>
                  <a:srgbClr val="FF0000"/>
                </a:solidFill>
              </a:rPr>
              <a:t>Specified by 3GPP</a:t>
            </a:r>
          </a:p>
        </p:txBody>
      </p:sp>
      <p:sp>
        <p:nvSpPr>
          <p:cNvPr id="16" name="TextBox 15">
            <a:extLst>
              <a:ext uri="{FF2B5EF4-FFF2-40B4-BE49-F238E27FC236}">
                <a16:creationId xmlns:a16="http://schemas.microsoft.com/office/drawing/2014/main" id="{0F572C64-D0C4-827F-01D9-E0935B06F97D}"/>
              </a:ext>
            </a:extLst>
          </p:cNvPr>
          <p:cNvSpPr txBox="1"/>
          <p:nvPr/>
        </p:nvSpPr>
        <p:spPr>
          <a:xfrm>
            <a:off x="1339189" y="4184640"/>
            <a:ext cx="1980510" cy="646331"/>
          </a:xfrm>
          <a:prstGeom prst="rect">
            <a:avLst/>
          </a:prstGeom>
          <a:noFill/>
        </p:spPr>
        <p:txBody>
          <a:bodyPr wrap="square" rtlCol="0">
            <a:spAutoFit/>
          </a:bodyPr>
          <a:lstStyle/>
          <a:p>
            <a:pPr algn="ctr"/>
            <a:r>
              <a:rPr lang="en-US" sz="1200" b="1"/>
              <a:t>Ground Station with Directive Parabolic Antenna or Phased-Array</a:t>
            </a:r>
          </a:p>
        </p:txBody>
      </p:sp>
      <p:sp>
        <p:nvSpPr>
          <p:cNvPr id="17" name="TextBox 16">
            <a:extLst>
              <a:ext uri="{FF2B5EF4-FFF2-40B4-BE49-F238E27FC236}">
                <a16:creationId xmlns:a16="http://schemas.microsoft.com/office/drawing/2014/main" id="{99F380E0-6631-B7AC-BE93-5BA5EF30E952}"/>
              </a:ext>
            </a:extLst>
          </p:cNvPr>
          <p:cNvSpPr txBox="1"/>
          <p:nvPr/>
        </p:nvSpPr>
        <p:spPr>
          <a:xfrm>
            <a:off x="7842739" y="4275666"/>
            <a:ext cx="1980510" cy="276999"/>
          </a:xfrm>
          <a:prstGeom prst="rect">
            <a:avLst/>
          </a:prstGeom>
          <a:noFill/>
        </p:spPr>
        <p:txBody>
          <a:bodyPr wrap="square" rtlCol="0">
            <a:spAutoFit/>
          </a:bodyPr>
          <a:lstStyle/>
          <a:p>
            <a:pPr algn="ctr"/>
            <a:r>
              <a:rPr lang="en-US" sz="1200" b="1"/>
              <a:t>UE or IoT Device</a:t>
            </a:r>
          </a:p>
        </p:txBody>
      </p:sp>
      <p:sp>
        <p:nvSpPr>
          <p:cNvPr id="18" name="Rectangle 17">
            <a:extLst>
              <a:ext uri="{FF2B5EF4-FFF2-40B4-BE49-F238E27FC236}">
                <a16:creationId xmlns:a16="http://schemas.microsoft.com/office/drawing/2014/main" id="{6200EB7A-B147-6D3E-6F02-B2FD615282B4}"/>
              </a:ext>
            </a:extLst>
          </p:cNvPr>
          <p:cNvSpPr/>
          <p:nvPr/>
        </p:nvSpPr>
        <p:spPr>
          <a:xfrm>
            <a:off x="507559" y="3463672"/>
            <a:ext cx="1183266" cy="71269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00"/>
              <a:t>NB-IoT Uplink Signal Reception and RF Processing </a:t>
            </a:r>
          </a:p>
        </p:txBody>
      </p:sp>
      <p:cxnSp>
        <p:nvCxnSpPr>
          <p:cNvPr id="20" name="Straight Connector 19">
            <a:extLst>
              <a:ext uri="{FF2B5EF4-FFF2-40B4-BE49-F238E27FC236}">
                <a16:creationId xmlns:a16="http://schemas.microsoft.com/office/drawing/2014/main" id="{ECD6B9FB-6CB1-FCDB-FCB5-5A24F4B9DDBD}"/>
              </a:ext>
            </a:extLst>
          </p:cNvPr>
          <p:cNvCxnSpPr>
            <a:stCxn id="18" idx="3"/>
          </p:cNvCxnSpPr>
          <p:nvPr/>
        </p:nvCxnSpPr>
        <p:spPr>
          <a:xfrm>
            <a:off x="1690825" y="3820019"/>
            <a:ext cx="473117" cy="0"/>
          </a:xfrm>
          <a:prstGeom prst="line">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EE471A0-15AB-3D1B-DC84-03410B9C9C6B}"/>
              </a:ext>
            </a:extLst>
          </p:cNvPr>
          <p:cNvSpPr/>
          <p:nvPr/>
        </p:nvSpPr>
        <p:spPr>
          <a:xfrm>
            <a:off x="9481230" y="3462119"/>
            <a:ext cx="1183266" cy="71269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00"/>
              <a:t>NB-IoT Uplink Signal Generation and RF Processing </a:t>
            </a:r>
          </a:p>
        </p:txBody>
      </p:sp>
      <p:cxnSp>
        <p:nvCxnSpPr>
          <p:cNvPr id="22" name="Straight Connector 21">
            <a:extLst>
              <a:ext uri="{FF2B5EF4-FFF2-40B4-BE49-F238E27FC236}">
                <a16:creationId xmlns:a16="http://schemas.microsoft.com/office/drawing/2014/main" id="{BD282E9E-03E0-292D-191B-EC370884C520}"/>
              </a:ext>
            </a:extLst>
          </p:cNvPr>
          <p:cNvCxnSpPr/>
          <p:nvPr/>
        </p:nvCxnSpPr>
        <p:spPr>
          <a:xfrm>
            <a:off x="9008113" y="3806418"/>
            <a:ext cx="473117" cy="0"/>
          </a:xfrm>
          <a:prstGeom prst="line">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7D396CF-079A-78B1-9CDC-C7ACE5893DA2}"/>
              </a:ext>
            </a:extLst>
          </p:cNvPr>
          <p:cNvSpPr txBox="1"/>
          <p:nvPr/>
        </p:nvSpPr>
        <p:spPr>
          <a:xfrm>
            <a:off x="5929445" y="982791"/>
            <a:ext cx="4592362" cy="461665"/>
          </a:xfrm>
          <a:prstGeom prst="rect">
            <a:avLst/>
          </a:prstGeom>
          <a:noFill/>
        </p:spPr>
        <p:txBody>
          <a:bodyPr wrap="square" rtlCol="0">
            <a:spAutoFit/>
          </a:bodyPr>
          <a:lstStyle/>
          <a:p>
            <a:pPr algn="ctr"/>
            <a:r>
              <a:rPr lang="en-US" sz="1200" b="1">
                <a:solidFill>
                  <a:schemeClr val="accent1">
                    <a:lumMod val="60000"/>
                    <a:lumOff val="40000"/>
                  </a:schemeClr>
                </a:solidFill>
              </a:rPr>
              <a:t>See Tables 6.1 and 6.2-2 of TR 36.763 for transmission parameters  </a:t>
            </a:r>
          </a:p>
        </p:txBody>
      </p:sp>
      <p:sp>
        <p:nvSpPr>
          <p:cNvPr id="24" name="Title 23">
            <a:extLst>
              <a:ext uri="{FF2B5EF4-FFF2-40B4-BE49-F238E27FC236}">
                <a16:creationId xmlns:a16="http://schemas.microsoft.com/office/drawing/2014/main" id="{4FF6A303-14F8-B605-B708-DAAF91AD922E}"/>
              </a:ext>
            </a:extLst>
          </p:cNvPr>
          <p:cNvSpPr>
            <a:spLocks noGrp="1"/>
          </p:cNvSpPr>
          <p:nvPr>
            <p:ph type="title"/>
          </p:nvPr>
        </p:nvSpPr>
        <p:spPr/>
        <p:txBody>
          <a:bodyPr>
            <a:normAutofit fontScale="90000"/>
          </a:bodyPr>
          <a:lstStyle/>
          <a:p>
            <a:r>
              <a:rPr lang="en-US" sz="2400"/>
              <a:t>Uplink</a:t>
            </a:r>
            <a:br>
              <a:rPr lang="en-US" sz="2400"/>
            </a:br>
            <a:r>
              <a:rPr lang="en-US" sz="1400"/>
              <a:t>Scenario: </a:t>
            </a:r>
            <a:r>
              <a:rPr lang="en-US" sz="1400" b="1"/>
              <a:t>LEO Satellite at 600 km Altitude</a:t>
            </a:r>
            <a:endParaRPr lang="en-US" sz="1200"/>
          </a:p>
        </p:txBody>
      </p:sp>
      <p:sp>
        <p:nvSpPr>
          <p:cNvPr id="25" name="TextBox 24">
            <a:extLst>
              <a:ext uri="{FF2B5EF4-FFF2-40B4-BE49-F238E27FC236}">
                <a16:creationId xmlns:a16="http://schemas.microsoft.com/office/drawing/2014/main" id="{F31F1115-7263-07C1-8C3A-25C593A57E93}"/>
              </a:ext>
            </a:extLst>
          </p:cNvPr>
          <p:cNvSpPr txBox="1"/>
          <p:nvPr/>
        </p:nvSpPr>
        <p:spPr>
          <a:xfrm>
            <a:off x="7527068" y="2368782"/>
            <a:ext cx="2113439" cy="461665"/>
          </a:xfrm>
          <a:prstGeom prst="rect">
            <a:avLst/>
          </a:prstGeom>
          <a:noFill/>
        </p:spPr>
        <p:txBody>
          <a:bodyPr wrap="square" rtlCol="0">
            <a:spAutoFit/>
          </a:bodyPr>
          <a:lstStyle/>
          <a:p>
            <a:pPr algn="ctr"/>
            <a:r>
              <a:rPr lang="en-US" sz="1200" b="1">
                <a:solidFill>
                  <a:schemeClr val="accent1">
                    <a:lumMod val="60000"/>
                    <a:lumOff val="40000"/>
                  </a:schemeClr>
                </a:solidFill>
              </a:rPr>
              <a:t>See Table 6.2-1of TR 36.763 for propagation parameters  </a:t>
            </a:r>
          </a:p>
        </p:txBody>
      </p:sp>
      <p:sp>
        <p:nvSpPr>
          <p:cNvPr id="2" name="TextBox 1">
            <a:extLst>
              <a:ext uri="{FF2B5EF4-FFF2-40B4-BE49-F238E27FC236}">
                <a16:creationId xmlns:a16="http://schemas.microsoft.com/office/drawing/2014/main" id="{45D1DCEF-C555-1F8F-E528-A4A5B3B9BC18}"/>
              </a:ext>
            </a:extLst>
          </p:cNvPr>
          <p:cNvSpPr txBox="1"/>
          <p:nvPr/>
        </p:nvSpPr>
        <p:spPr>
          <a:xfrm>
            <a:off x="7468289" y="4674556"/>
            <a:ext cx="2933528" cy="1546577"/>
          </a:xfrm>
          <a:prstGeom prst="rect">
            <a:avLst/>
          </a:prstGeom>
          <a:noFill/>
          <a:ln>
            <a:solidFill>
              <a:schemeClr val="accent1"/>
            </a:solidFill>
          </a:ln>
        </p:spPr>
        <p:txBody>
          <a:bodyPr wrap="square">
            <a:spAutoFit/>
          </a:bodyPr>
          <a:lstStyle/>
          <a:p>
            <a:pPr marL="360680" marR="0" indent="-180340">
              <a:spcAft>
                <a:spcPts val="900"/>
              </a:spcAft>
            </a:pPr>
            <a:r>
              <a:rPr lang="en-GB" sz="900"/>
              <a:t>UE power class (PC5=20 dBm)</a:t>
            </a:r>
            <a:endParaRPr lang="en-US" sz="900"/>
          </a:p>
          <a:p>
            <a:pPr marL="360680" marR="0" indent="-180340">
              <a:spcAft>
                <a:spcPts val="900"/>
              </a:spcAft>
            </a:pPr>
            <a:r>
              <a:rPr lang="fr-FR" sz="900"/>
              <a:t>-	UE Noise Figure (NF=9 dB)</a:t>
            </a:r>
            <a:endParaRPr lang="en-US" sz="900"/>
          </a:p>
          <a:p>
            <a:pPr marL="360680" marR="0" indent="-180340">
              <a:spcAft>
                <a:spcPts val="900"/>
              </a:spcAft>
              <a:buFontTx/>
              <a:buChar char="-"/>
            </a:pPr>
            <a:r>
              <a:rPr lang="en-GB" sz="900"/>
              <a:t>Channel Bandwidth for NB-IoT: NB-IoT 180 kHz (DL), Up to 180 kHz with all permissible smaller resource allocations 12*15 kHz, 6*15 kHz, 3*15 kHz, 1*15 kHz, 1*3.75 kHz (UL)</a:t>
            </a:r>
          </a:p>
          <a:p>
            <a:pPr marL="180340" marR="0">
              <a:spcAft>
                <a:spcPts val="900"/>
              </a:spcAft>
            </a:pPr>
            <a:r>
              <a:rPr lang="en-GB" sz="900"/>
              <a:t>UL/DL Frequency: Band 253 (see Table 5.1.1-1 of TR 36.764</a:t>
            </a:r>
            <a:endParaRPr lang="en-US" sz="900"/>
          </a:p>
        </p:txBody>
      </p:sp>
      <p:sp>
        <p:nvSpPr>
          <p:cNvPr id="4" name="TextBox 3">
            <a:extLst>
              <a:ext uri="{FF2B5EF4-FFF2-40B4-BE49-F238E27FC236}">
                <a16:creationId xmlns:a16="http://schemas.microsoft.com/office/drawing/2014/main" id="{FD5875E9-A903-506D-B8D2-E6098189CD31}"/>
              </a:ext>
            </a:extLst>
          </p:cNvPr>
          <p:cNvSpPr txBox="1"/>
          <p:nvPr/>
        </p:nvSpPr>
        <p:spPr>
          <a:xfrm>
            <a:off x="1919826" y="1923963"/>
            <a:ext cx="1806043" cy="1015663"/>
          </a:xfrm>
          <a:prstGeom prst="rect">
            <a:avLst/>
          </a:prstGeom>
          <a:noFill/>
        </p:spPr>
        <p:txBody>
          <a:bodyPr wrap="square" rtlCol="0">
            <a:spAutoFit/>
          </a:bodyPr>
          <a:lstStyle/>
          <a:p>
            <a:pPr algn="ctr"/>
            <a:r>
              <a:rPr lang="en-US" sz="1200" b="1">
                <a:solidFill>
                  <a:srgbClr val="FF0000"/>
                </a:solidFill>
              </a:rPr>
              <a:t>Feeder Link</a:t>
            </a:r>
          </a:p>
          <a:p>
            <a:pPr algn="ctr"/>
            <a:r>
              <a:rPr lang="en-US" sz="1200" b="1">
                <a:solidFill>
                  <a:srgbClr val="FF0000"/>
                </a:solidFill>
              </a:rPr>
              <a:t>(Proprietary Link for TTC and 3GPP LTE/NR for NTN Typically using Ka band)</a:t>
            </a:r>
          </a:p>
        </p:txBody>
      </p:sp>
      <p:cxnSp>
        <p:nvCxnSpPr>
          <p:cNvPr id="8" name="Connector: Elbow 7">
            <a:extLst>
              <a:ext uri="{FF2B5EF4-FFF2-40B4-BE49-F238E27FC236}">
                <a16:creationId xmlns:a16="http://schemas.microsoft.com/office/drawing/2014/main" id="{2C1F4CEB-A884-974A-1945-3F7AA9F25B65}"/>
              </a:ext>
            </a:extLst>
          </p:cNvPr>
          <p:cNvCxnSpPr/>
          <p:nvPr/>
        </p:nvCxnSpPr>
        <p:spPr>
          <a:xfrm>
            <a:off x="3319699" y="4600139"/>
            <a:ext cx="406170" cy="415498"/>
          </a:xfrm>
          <a:prstGeom prst="bentConnector2">
            <a:avLst/>
          </a:prstGeom>
          <a:ln>
            <a:tailEnd type="triangle"/>
          </a:ln>
        </p:spPr>
        <p:style>
          <a:lnRef idx="2">
            <a:schemeClr val="accent2"/>
          </a:lnRef>
          <a:fillRef idx="0">
            <a:schemeClr val="accent2"/>
          </a:fillRef>
          <a:effectRef idx="1">
            <a:schemeClr val="accent2"/>
          </a:effectRef>
          <a:fontRef idx="minor">
            <a:schemeClr val="tx1"/>
          </a:fontRef>
        </p:style>
      </p:cxnSp>
      <p:graphicFrame>
        <p:nvGraphicFramePr>
          <p:cNvPr id="19" name="Table 18">
            <a:extLst>
              <a:ext uri="{FF2B5EF4-FFF2-40B4-BE49-F238E27FC236}">
                <a16:creationId xmlns:a16="http://schemas.microsoft.com/office/drawing/2014/main" id="{24174CA0-472C-6359-46FD-2674FC83A2FD}"/>
              </a:ext>
            </a:extLst>
          </p:cNvPr>
          <p:cNvGraphicFramePr>
            <a:graphicFrameLocks noGrp="1"/>
          </p:cNvGraphicFramePr>
          <p:nvPr/>
        </p:nvGraphicFramePr>
        <p:xfrm>
          <a:off x="449580" y="5332940"/>
          <a:ext cx="5189220" cy="1445076"/>
        </p:xfrm>
        <a:graphic>
          <a:graphicData uri="http://schemas.openxmlformats.org/drawingml/2006/table">
            <a:tbl>
              <a:tblPr/>
              <a:tblGrid>
                <a:gridCol w="800100">
                  <a:extLst>
                    <a:ext uri="{9D8B030D-6E8A-4147-A177-3AD203B41FA5}">
                      <a16:colId xmlns:a16="http://schemas.microsoft.com/office/drawing/2014/main" val="1292154826"/>
                    </a:ext>
                  </a:extLst>
                </a:gridCol>
                <a:gridCol w="548640">
                  <a:extLst>
                    <a:ext uri="{9D8B030D-6E8A-4147-A177-3AD203B41FA5}">
                      <a16:colId xmlns:a16="http://schemas.microsoft.com/office/drawing/2014/main" val="2580942526"/>
                    </a:ext>
                  </a:extLst>
                </a:gridCol>
                <a:gridCol w="548640">
                  <a:extLst>
                    <a:ext uri="{9D8B030D-6E8A-4147-A177-3AD203B41FA5}">
                      <a16:colId xmlns:a16="http://schemas.microsoft.com/office/drawing/2014/main" val="1182805649"/>
                    </a:ext>
                  </a:extLst>
                </a:gridCol>
                <a:gridCol w="548640">
                  <a:extLst>
                    <a:ext uri="{9D8B030D-6E8A-4147-A177-3AD203B41FA5}">
                      <a16:colId xmlns:a16="http://schemas.microsoft.com/office/drawing/2014/main" val="1615815361"/>
                    </a:ext>
                  </a:extLst>
                </a:gridCol>
                <a:gridCol w="548640">
                  <a:extLst>
                    <a:ext uri="{9D8B030D-6E8A-4147-A177-3AD203B41FA5}">
                      <a16:colId xmlns:a16="http://schemas.microsoft.com/office/drawing/2014/main" val="1318689714"/>
                    </a:ext>
                  </a:extLst>
                </a:gridCol>
                <a:gridCol w="548640">
                  <a:extLst>
                    <a:ext uri="{9D8B030D-6E8A-4147-A177-3AD203B41FA5}">
                      <a16:colId xmlns:a16="http://schemas.microsoft.com/office/drawing/2014/main" val="805311084"/>
                    </a:ext>
                  </a:extLst>
                </a:gridCol>
                <a:gridCol w="548640">
                  <a:extLst>
                    <a:ext uri="{9D8B030D-6E8A-4147-A177-3AD203B41FA5}">
                      <a16:colId xmlns:a16="http://schemas.microsoft.com/office/drawing/2014/main" val="3748665909"/>
                    </a:ext>
                  </a:extLst>
                </a:gridCol>
                <a:gridCol w="548640">
                  <a:extLst>
                    <a:ext uri="{9D8B030D-6E8A-4147-A177-3AD203B41FA5}">
                      <a16:colId xmlns:a16="http://schemas.microsoft.com/office/drawing/2014/main" val="801946499"/>
                    </a:ext>
                  </a:extLst>
                </a:gridCol>
                <a:gridCol w="548640">
                  <a:extLst>
                    <a:ext uri="{9D8B030D-6E8A-4147-A177-3AD203B41FA5}">
                      <a16:colId xmlns:a16="http://schemas.microsoft.com/office/drawing/2014/main" val="2829158019"/>
                    </a:ext>
                  </a:extLst>
                </a:gridCol>
              </a:tblGrid>
              <a:tr h="126444">
                <a:tc>
                  <a:txBody>
                    <a:bodyPr/>
                    <a:lstStyle/>
                    <a:p>
                      <a:pPr algn="ctr" fontAlgn="t"/>
                      <a:endParaRPr lang="en-US" sz="800" b="1">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gridSpan="4">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1">
                          <a:effectLst/>
                        </a:rPr>
                        <a:t>Uplink Antenna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pPr algn="ctr" fontAlgn="t"/>
                      <a:endParaRPr lang="en-US" sz="1200">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pPr algn="ctr" fontAlgn="t"/>
                      <a:endParaRPr lang="en-US" sz="1200">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pPr algn="ctr" fontAlgn="t"/>
                      <a:endParaRPr lang="en-US" sz="1200">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gridSpan="4">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1">
                          <a:effectLst/>
                        </a:rPr>
                        <a:t>Downlink Antenna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pPr algn="ctr" fontAlgn="t"/>
                      <a:endParaRPr lang="en-US" sz="1200">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pPr algn="ctr" fontAlgn="t"/>
                      <a:endParaRPr lang="en-US" sz="1200">
                        <a:effectLs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hMerge="1">
                  <a:txBody>
                    <a:bodyPr/>
                    <a:lstStyle/>
                    <a:p>
                      <a:endParaRPr lang="en-US" sz="1200"/>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532488"/>
                  </a:ext>
                </a:extLst>
              </a:tr>
              <a:tr h="126444">
                <a:tc>
                  <a:txBody>
                    <a:bodyPr/>
                    <a:lstStyle/>
                    <a:p>
                      <a:pPr algn="ctr" fontAlgn="t"/>
                      <a:r>
                        <a:rPr lang="en-US" sz="800" b="1">
                          <a:effectLst/>
                        </a:rPr>
                        <a:t>Satellite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SpaceX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Telesat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OneWeb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Amazon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SpaceX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Telesat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OneWeb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b="1">
                          <a:effectLst/>
                        </a:rPr>
                        <a:t>Amazon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1498341330"/>
                  </a:ext>
                </a:extLst>
              </a:tr>
              <a:tr h="126444">
                <a:tc>
                  <a:txBody>
                    <a:bodyPr/>
                    <a:lstStyle/>
                    <a:p>
                      <a:pPr algn="ctr" fontAlgn="t"/>
                      <a:r>
                        <a:rPr lang="en-US" sz="800">
                          <a:effectLst/>
                        </a:rPr>
                        <a:t>Diameter (m)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956353968"/>
                  </a:ext>
                </a:extLst>
              </a:tr>
              <a:tr h="270952">
                <a:tc>
                  <a:txBody>
                    <a:bodyPr/>
                    <a:lstStyle/>
                    <a:p>
                      <a:pPr algn="ctr" fontAlgn="t"/>
                      <a:r>
                        <a:rPr lang="en-US" sz="800">
                          <a:effectLst/>
                        </a:rPr>
                        <a:t>Above ground level (m)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4.55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4.55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1677499574"/>
                  </a:ext>
                </a:extLst>
              </a:tr>
              <a:tr h="126444">
                <a:tc>
                  <a:txBody>
                    <a:bodyPr/>
                    <a:lstStyle/>
                    <a:p>
                      <a:pPr algn="ctr" fontAlgn="t"/>
                      <a:r>
                        <a:rPr lang="en-US" sz="800">
                          <a:effectLst/>
                        </a:rPr>
                        <a:t>EIRP (dBW)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68.4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75.9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63.2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62.3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39.44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30.6–39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2316187487"/>
                  </a:ext>
                </a:extLst>
              </a:tr>
              <a:tr h="198698">
                <a:tc>
                  <a:txBody>
                    <a:bodyPr/>
                    <a:lstStyle/>
                    <a:p>
                      <a:pPr algn="ctr" fontAlgn="t"/>
                      <a:r>
                        <a:rPr lang="en-US" sz="800">
                          <a:effectLst/>
                        </a:rPr>
                        <a:t>Max Gain (dBi)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31.8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53.1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46.9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45.5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51.5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50.2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628172399"/>
                  </a:ext>
                </a:extLst>
              </a:tr>
              <a:tr h="198698">
                <a:tc>
                  <a:txBody>
                    <a:bodyPr/>
                    <a:lstStyle/>
                    <a:p>
                      <a:pPr algn="ctr" fontAlgn="t"/>
                      <a:r>
                        <a:rPr lang="en-US" sz="800">
                          <a:effectLst/>
                        </a:rPr>
                        <a:t>Elevation (deg)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1874742786"/>
                  </a:ext>
                </a:extLst>
              </a:tr>
              <a:tr h="270952">
                <a:tc>
                  <a:txBody>
                    <a:bodyPr/>
                    <a:lstStyle/>
                    <a:p>
                      <a:pPr algn="ctr" fontAlgn="t"/>
                      <a:r>
                        <a:rPr lang="en-US" sz="800">
                          <a:effectLst/>
                        </a:rPr>
                        <a:t>Path distance (km)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2439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1684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590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2439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1504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1684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tc>
                  <a:txBody>
                    <a:bodyPr/>
                    <a:lstStyle/>
                    <a:p>
                      <a:pPr algn="ctr" fontAlgn="t"/>
                      <a:r>
                        <a:rPr lang="en-US" sz="800">
                          <a:effectLst/>
                        </a:rPr>
                        <a:t>590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FF0"/>
                    </a:solidFill>
                  </a:tcPr>
                </a:tc>
                <a:extLst>
                  <a:ext uri="{0D108BD9-81ED-4DB2-BD59-A6C34878D82A}">
                    <a16:rowId xmlns:a16="http://schemas.microsoft.com/office/drawing/2014/main" val="1093707900"/>
                  </a:ext>
                </a:extLst>
              </a:tr>
            </a:tbl>
          </a:graphicData>
        </a:graphic>
      </p:graphicFrame>
      <p:sp>
        <p:nvSpPr>
          <p:cNvPr id="26" name="TextBox 25">
            <a:extLst>
              <a:ext uri="{FF2B5EF4-FFF2-40B4-BE49-F238E27FC236}">
                <a16:creationId xmlns:a16="http://schemas.microsoft.com/office/drawing/2014/main" id="{E920191B-D0CF-BF87-863B-07AEEED7C8E9}"/>
              </a:ext>
            </a:extLst>
          </p:cNvPr>
          <p:cNvSpPr txBox="1"/>
          <p:nvPr/>
        </p:nvSpPr>
        <p:spPr>
          <a:xfrm>
            <a:off x="449580" y="4971496"/>
            <a:ext cx="2556329" cy="338554"/>
          </a:xfrm>
          <a:prstGeom prst="rect">
            <a:avLst/>
          </a:prstGeom>
          <a:noFill/>
        </p:spPr>
        <p:txBody>
          <a:bodyPr wrap="square">
            <a:spAutoFit/>
          </a:bodyPr>
          <a:lstStyle/>
          <a:p>
            <a:pPr algn="ctr"/>
            <a:r>
              <a:rPr lang="en-US" sz="800">
                <a:hlinkClick r:id="" action="ppaction://noaction"/>
              </a:rPr>
              <a:t>SV Gateway Model: </a:t>
            </a:r>
          </a:p>
          <a:p>
            <a:pPr algn="ctr"/>
            <a:r>
              <a:rPr lang="en-US" sz="800">
                <a:hlinkClick r:id="" action="ppaction://noaction"/>
              </a:rPr>
              <a:t>https://pmc.ncbi.nlm.nih.gov/articles/PMC9740709/</a:t>
            </a:r>
            <a:r>
              <a:rPr lang="en-US" sz="800"/>
              <a:t> </a:t>
            </a:r>
          </a:p>
        </p:txBody>
      </p:sp>
    </p:spTree>
    <p:extLst>
      <p:ext uri="{BB962C8B-B14F-4D97-AF65-F5344CB8AC3E}">
        <p14:creationId xmlns:p14="http://schemas.microsoft.com/office/powerpoint/2010/main" val="589423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AE8E-E75A-A041-66FF-D3477ADC6077}"/>
              </a:ext>
            </a:extLst>
          </p:cNvPr>
          <p:cNvSpPr>
            <a:spLocks noGrp="1"/>
          </p:cNvSpPr>
          <p:nvPr>
            <p:ph type="title"/>
          </p:nvPr>
        </p:nvSpPr>
        <p:spPr/>
        <p:txBody>
          <a:bodyPr>
            <a:normAutofit fontScale="90000"/>
          </a:bodyPr>
          <a:lstStyle/>
          <a:p>
            <a:r>
              <a:rPr lang="en-US" sz="2400"/>
              <a:t>Starlink Example</a:t>
            </a:r>
            <a:br>
              <a:rPr lang="en-US" sz="2400"/>
            </a:br>
            <a:r>
              <a:rPr lang="en-US" sz="2000"/>
              <a:t>Non-3GPP Compliant Service Link</a:t>
            </a:r>
            <a:endParaRPr lang="en-US" sz="2400"/>
          </a:p>
        </p:txBody>
      </p:sp>
      <p:pic>
        <p:nvPicPr>
          <p:cNvPr id="7" name="Picture 6">
            <a:extLst>
              <a:ext uri="{FF2B5EF4-FFF2-40B4-BE49-F238E27FC236}">
                <a16:creationId xmlns:a16="http://schemas.microsoft.com/office/drawing/2014/main" id="{978BA8A8-CC51-F6B8-B1F7-CF08B74270CC}"/>
              </a:ext>
            </a:extLst>
          </p:cNvPr>
          <p:cNvPicPr>
            <a:picLocks noChangeAspect="1"/>
          </p:cNvPicPr>
          <p:nvPr/>
        </p:nvPicPr>
        <p:blipFill>
          <a:blip r:embed="rId2"/>
          <a:stretch>
            <a:fillRect/>
          </a:stretch>
        </p:blipFill>
        <p:spPr>
          <a:xfrm>
            <a:off x="376191" y="1848868"/>
            <a:ext cx="5562600" cy="4438650"/>
          </a:xfrm>
          <a:prstGeom prst="rect">
            <a:avLst/>
          </a:prstGeom>
        </p:spPr>
      </p:pic>
      <p:pic>
        <p:nvPicPr>
          <p:cNvPr id="31" name="Picture 30">
            <a:extLst>
              <a:ext uri="{FF2B5EF4-FFF2-40B4-BE49-F238E27FC236}">
                <a16:creationId xmlns:a16="http://schemas.microsoft.com/office/drawing/2014/main" id="{80D11111-6B69-DAD6-95F9-C0A4FA9585AE}"/>
              </a:ext>
            </a:extLst>
          </p:cNvPr>
          <p:cNvPicPr>
            <a:picLocks noChangeAspect="1"/>
          </p:cNvPicPr>
          <p:nvPr/>
        </p:nvPicPr>
        <p:blipFill>
          <a:blip r:embed="rId3"/>
          <a:stretch>
            <a:fillRect/>
          </a:stretch>
        </p:blipFill>
        <p:spPr>
          <a:xfrm>
            <a:off x="5938791" y="2098506"/>
            <a:ext cx="5886270" cy="3939373"/>
          </a:xfrm>
          <a:prstGeom prst="rect">
            <a:avLst/>
          </a:prstGeom>
          <a:ln>
            <a:solidFill>
              <a:schemeClr val="accent1"/>
            </a:solidFill>
          </a:ln>
        </p:spPr>
      </p:pic>
    </p:spTree>
    <p:extLst>
      <p:ext uri="{BB962C8B-B14F-4D97-AF65-F5344CB8AC3E}">
        <p14:creationId xmlns:p14="http://schemas.microsoft.com/office/powerpoint/2010/main" val="13966081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72F5E-94FF-D87F-D192-354194F92B0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F9DE7DD-669F-9E3E-A161-0D0F87162855}"/>
              </a:ext>
            </a:extLst>
          </p:cNvPr>
          <p:cNvSpPr>
            <a:spLocks noGrp="1"/>
          </p:cNvSpPr>
          <p:nvPr>
            <p:ph type="body" sz="quarter" idx="33"/>
          </p:nvPr>
        </p:nvSpPr>
        <p:spPr>
          <a:xfrm>
            <a:off x="694944" y="1563624"/>
            <a:ext cx="10640085" cy="4654296"/>
          </a:xfrm>
        </p:spPr>
        <p:txBody>
          <a:bodyPr/>
          <a:lstStyle/>
          <a:p>
            <a:pPr>
              <a:buFont typeface="Wingdings" panose="05000000000000000000" pitchFamily="2" charset="2"/>
              <a:buChar char="§"/>
            </a:pPr>
            <a:r>
              <a:rPr lang="en-US" sz="2400"/>
              <a:t> SystemVue provides</a:t>
            </a:r>
          </a:p>
          <a:p>
            <a:pPr lvl="1"/>
            <a:r>
              <a:rPr lang="en-US" sz="2000"/>
              <a:t>An intuitive software tool for system-level modeling with exceptional accuracy and fidelity.</a:t>
            </a:r>
          </a:p>
          <a:p>
            <a:pPr lvl="1"/>
            <a:r>
              <a:rPr lang="en-US" sz="2000"/>
              <a:t>Customizable levels of realism for system components and impairments, ensuring precise simulations.</a:t>
            </a:r>
          </a:p>
          <a:p>
            <a:pPr>
              <a:buFont typeface="Wingdings" panose="05000000000000000000" pitchFamily="2" charset="2"/>
              <a:buChar char="§"/>
            </a:pPr>
            <a:r>
              <a:rPr lang="en-US" sz="2400"/>
              <a:t> It can help users to develop accurate system-level Digital Twins of 5G/6G NTN technologies; simulate and benchmark performance using realistic baseband, RF and antenna models.</a:t>
            </a:r>
          </a:p>
          <a:p>
            <a:pPr lvl="1"/>
            <a:r>
              <a:rPr lang="en-US" sz="2000"/>
              <a:t>Users can </a:t>
            </a:r>
          </a:p>
          <a:p>
            <a:pPr lvl="2"/>
            <a:r>
              <a:rPr lang="en-US" sz="1800"/>
              <a:t>Generate the Desired Waveforms (e.g., 4G LTE/5G NR, NB-IoT, and more)</a:t>
            </a:r>
          </a:p>
          <a:p>
            <a:pPr lvl="2"/>
            <a:r>
              <a:rPr lang="en-US" sz="1800"/>
              <a:t>Process the Waveforms through Realistic RF Transceiver and Antenna Models</a:t>
            </a:r>
          </a:p>
          <a:p>
            <a:pPr lvl="2"/>
            <a:r>
              <a:rPr lang="en-US" sz="1800"/>
              <a:t>Generate AI/ML Model Training Data with SystemVue and Use Trained Model Parameters in SystemVue to Assess the Performance Gains</a:t>
            </a:r>
          </a:p>
          <a:p>
            <a:pPr lvl="2"/>
            <a:r>
              <a:rPr lang="en-US" sz="1800"/>
              <a:t>Derive Real-World Device Models and Use their Parameters in SystemVue</a:t>
            </a:r>
          </a:p>
          <a:p>
            <a:pPr lvl="2"/>
            <a:r>
              <a:rPr lang="en-US" sz="1800"/>
              <a:t>Use Realistic Propagation and Channel Models (e.g., 3D and Ray Tracing, and more)</a:t>
            </a:r>
          </a:p>
        </p:txBody>
      </p:sp>
      <p:sp>
        <p:nvSpPr>
          <p:cNvPr id="5" name="Title 4">
            <a:extLst>
              <a:ext uri="{FF2B5EF4-FFF2-40B4-BE49-F238E27FC236}">
                <a16:creationId xmlns:a16="http://schemas.microsoft.com/office/drawing/2014/main" id="{80AA4018-7A72-523D-2115-F18FFD5DC6DC}"/>
              </a:ext>
            </a:extLst>
          </p:cNvPr>
          <p:cNvSpPr>
            <a:spLocks noGrp="1"/>
          </p:cNvSpPr>
          <p:nvPr>
            <p:ph type="title"/>
          </p:nvPr>
        </p:nvSpPr>
        <p:spPr>
          <a:xfrm>
            <a:off x="685800" y="548640"/>
            <a:ext cx="10515600" cy="430887"/>
          </a:xfrm>
        </p:spPr>
        <p:txBody>
          <a:bodyPr/>
          <a:lstStyle/>
          <a:p>
            <a:r>
              <a:rPr lang="en-US"/>
              <a:t>SystemVue Value Proposition for 6G</a:t>
            </a:r>
          </a:p>
        </p:txBody>
      </p:sp>
    </p:spTree>
    <p:extLst>
      <p:ext uri="{BB962C8B-B14F-4D97-AF65-F5344CB8AC3E}">
        <p14:creationId xmlns:p14="http://schemas.microsoft.com/office/powerpoint/2010/main" val="3222137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7CDAB53-BBB2-0DEC-ED75-D4E5D74E82BD}"/>
              </a:ext>
            </a:extLst>
          </p:cNvPr>
          <p:cNvSpPr>
            <a:spLocks noGrp="1"/>
          </p:cNvSpPr>
          <p:nvPr>
            <p:ph type="body" sz="quarter" idx="33"/>
          </p:nvPr>
        </p:nvSpPr>
        <p:spPr/>
        <p:txBody>
          <a:bodyPr/>
          <a:lstStyle/>
          <a:p>
            <a:endParaRPr lang="en-US"/>
          </a:p>
        </p:txBody>
      </p:sp>
      <p:sp>
        <p:nvSpPr>
          <p:cNvPr id="2" name="Title 1">
            <a:extLst>
              <a:ext uri="{FF2B5EF4-FFF2-40B4-BE49-F238E27FC236}">
                <a16:creationId xmlns:a16="http://schemas.microsoft.com/office/drawing/2014/main" id="{220BA6AC-B8DE-36AE-D2A9-B9326C6DD46E}"/>
              </a:ext>
            </a:extLst>
          </p:cNvPr>
          <p:cNvSpPr>
            <a:spLocks noGrp="1"/>
          </p:cNvSpPr>
          <p:nvPr>
            <p:ph type="title"/>
          </p:nvPr>
        </p:nvSpPr>
        <p:spPr/>
        <p:txBody>
          <a:bodyPr/>
          <a:lstStyle/>
          <a:p>
            <a:r>
              <a:rPr lang="en-US"/>
              <a:t>Satellite Orbits</a:t>
            </a:r>
          </a:p>
        </p:txBody>
      </p:sp>
      <p:pic>
        <p:nvPicPr>
          <p:cNvPr id="5" name="Picture 4">
            <a:extLst>
              <a:ext uri="{FF2B5EF4-FFF2-40B4-BE49-F238E27FC236}">
                <a16:creationId xmlns:a16="http://schemas.microsoft.com/office/drawing/2014/main" id="{98BCC830-3C9A-4EFB-F7F7-0EBAB1135EB0}"/>
              </a:ext>
            </a:extLst>
          </p:cNvPr>
          <p:cNvPicPr>
            <a:picLocks noChangeAspect="1"/>
          </p:cNvPicPr>
          <p:nvPr/>
        </p:nvPicPr>
        <p:blipFill>
          <a:blip r:embed="rId3"/>
          <a:stretch>
            <a:fillRect/>
          </a:stretch>
        </p:blipFill>
        <p:spPr>
          <a:xfrm>
            <a:off x="714215" y="1465118"/>
            <a:ext cx="11017122" cy="4659984"/>
          </a:xfrm>
          <a:prstGeom prst="rect">
            <a:avLst/>
          </a:prstGeom>
        </p:spPr>
      </p:pic>
    </p:spTree>
    <p:extLst>
      <p:ext uri="{BB962C8B-B14F-4D97-AF65-F5344CB8AC3E}">
        <p14:creationId xmlns:p14="http://schemas.microsoft.com/office/powerpoint/2010/main" val="3931152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1301BD-5F1D-33F8-BF44-35CC3916870A}"/>
              </a:ext>
            </a:extLst>
          </p:cNvPr>
          <p:cNvSpPr>
            <a:spLocks noGrp="1"/>
          </p:cNvSpPr>
          <p:nvPr>
            <p:ph type="title"/>
          </p:nvPr>
        </p:nvSpPr>
        <p:spPr/>
        <p:txBody>
          <a:bodyPr/>
          <a:lstStyle/>
          <a:p>
            <a:r>
              <a:rPr lang="en-US"/>
              <a:t>Non-Terrestrial Networks Modeling</a:t>
            </a:r>
          </a:p>
        </p:txBody>
      </p:sp>
      <p:pic>
        <p:nvPicPr>
          <p:cNvPr id="6" name="Picture 5">
            <a:extLst>
              <a:ext uri="{FF2B5EF4-FFF2-40B4-BE49-F238E27FC236}">
                <a16:creationId xmlns:a16="http://schemas.microsoft.com/office/drawing/2014/main" id="{13BE0F3B-FC77-092D-9A1F-FE43F9B1FE08}"/>
              </a:ext>
            </a:extLst>
          </p:cNvPr>
          <p:cNvPicPr>
            <a:picLocks noChangeAspect="1"/>
          </p:cNvPicPr>
          <p:nvPr/>
        </p:nvPicPr>
        <p:blipFill>
          <a:blip r:embed="rId2"/>
          <a:stretch>
            <a:fillRect/>
          </a:stretch>
        </p:blipFill>
        <p:spPr>
          <a:xfrm>
            <a:off x="451777" y="965302"/>
            <a:ext cx="11288446" cy="5178687"/>
          </a:xfrm>
          <a:prstGeom prst="rect">
            <a:avLst/>
          </a:prstGeom>
        </p:spPr>
      </p:pic>
      <p:pic>
        <p:nvPicPr>
          <p:cNvPr id="10" name="Picture 9">
            <a:extLst>
              <a:ext uri="{FF2B5EF4-FFF2-40B4-BE49-F238E27FC236}">
                <a16:creationId xmlns:a16="http://schemas.microsoft.com/office/drawing/2014/main" id="{5A42AA1D-BC50-0A6A-51A6-D82E446E671A}"/>
              </a:ext>
            </a:extLst>
          </p:cNvPr>
          <p:cNvPicPr>
            <a:picLocks noChangeAspect="1"/>
          </p:cNvPicPr>
          <p:nvPr/>
        </p:nvPicPr>
        <p:blipFill>
          <a:blip r:embed="rId3"/>
          <a:stretch>
            <a:fillRect/>
          </a:stretch>
        </p:blipFill>
        <p:spPr>
          <a:xfrm>
            <a:off x="5241264" y="2673012"/>
            <a:ext cx="1770327" cy="1596513"/>
          </a:xfrm>
          <a:prstGeom prst="rect">
            <a:avLst/>
          </a:prstGeom>
        </p:spPr>
      </p:pic>
      <p:pic>
        <p:nvPicPr>
          <p:cNvPr id="12" name="Picture 11" descr="A computer screen shot of a computer screen">
            <a:extLst>
              <a:ext uri="{FF2B5EF4-FFF2-40B4-BE49-F238E27FC236}">
                <a16:creationId xmlns:a16="http://schemas.microsoft.com/office/drawing/2014/main" id="{36A76CC8-5D57-9EAA-25A1-8402C1D21E06}"/>
              </a:ext>
            </a:extLst>
          </p:cNvPr>
          <p:cNvPicPr>
            <a:picLocks noChangeAspect="1"/>
          </p:cNvPicPr>
          <p:nvPr/>
        </p:nvPicPr>
        <p:blipFill rotWithShape="1">
          <a:blip r:embed="rId4">
            <a:extLst>
              <a:ext uri="{28A0092B-C50C-407E-A947-70E740481C1C}">
                <a14:useLocalDpi xmlns:a14="http://schemas.microsoft.com/office/drawing/2010/main" val="0"/>
              </a:ext>
            </a:extLst>
          </a:blip>
          <a:srcRect l="37083" t="14475" r="9552" b="19074"/>
          <a:stretch/>
        </p:blipFill>
        <p:spPr>
          <a:xfrm>
            <a:off x="731004" y="1367085"/>
            <a:ext cx="2182928" cy="1529023"/>
          </a:xfrm>
          <a:prstGeom prst="rect">
            <a:avLst/>
          </a:prstGeom>
        </p:spPr>
      </p:pic>
      <p:pic>
        <p:nvPicPr>
          <p:cNvPr id="17" name="Picture 16">
            <a:extLst>
              <a:ext uri="{FF2B5EF4-FFF2-40B4-BE49-F238E27FC236}">
                <a16:creationId xmlns:a16="http://schemas.microsoft.com/office/drawing/2014/main" id="{956D8675-1925-012F-8443-A8B762204FB7}"/>
              </a:ext>
            </a:extLst>
          </p:cNvPr>
          <p:cNvPicPr>
            <a:picLocks noChangeAspect="1"/>
          </p:cNvPicPr>
          <p:nvPr/>
        </p:nvPicPr>
        <p:blipFill>
          <a:blip r:embed="rId5"/>
          <a:srcRect l="51518" t="14078" r="2527" b="15996"/>
          <a:stretch/>
        </p:blipFill>
        <p:spPr>
          <a:xfrm>
            <a:off x="9766485" y="5252429"/>
            <a:ext cx="2278050" cy="1543992"/>
          </a:xfrm>
          <a:prstGeom prst="rect">
            <a:avLst/>
          </a:prstGeom>
        </p:spPr>
      </p:pic>
      <p:sp>
        <p:nvSpPr>
          <p:cNvPr id="18" name="TextBox 17">
            <a:extLst>
              <a:ext uri="{FF2B5EF4-FFF2-40B4-BE49-F238E27FC236}">
                <a16:creationId xmlns:a16="http://schemas.microsoft.com/office/drawing/2014/main" id="{F34B3D25-EBC6-D4ED-5766-A046D33FCE71}"/>
              </a:ext>
            </a:extLst>
          </p:cNvPr>
          <p:cNvSpPr txBox="1"/>
          <p:nvPr/>
        </p:nvSpPr>
        <p:spPr>
          <a:xfrm>
            <a:off x="512632" y="2943438"/>
            <a:ext cx="2619673" cy="123111"/>
          </a:xfrm>
          <a:prstGeom prst="rect">
            <a:avLst/>
          </a:prstGeom>
          <a:noFill/>
        </p:spPr>
        <p:txBody>
          <a:bodyPr wrap="square" lIns="0" tIns="0" rIns="0" bIns="0" rtlCol="0">
            <a:spAutoFit/>
          </a:bodyPr>
          <a:lstStyle/>
          <a:p>
            <a:pPr algn="ctr"/>
            <a:r>
              <a:rPr lang="en-US" sz="800" b="1">
                <a:solidFill>
                  <a:schemeClr val="accent1"/>
                </a:solidFill>
              </a:rPr>
              <a:t>Gateway, Payload and UE Antenna Array Modeling</a:t>
            </a:r>
          </a:p>
        </p:txBody>
      </p:sp>
      <p:sp>
        <p:nvSpPr>
          <p:cNvPr id="20" name="TextBox 19">
            <a:extLst>
              <a:ext uri="{FF2B5EF4-FFF2-40B4-BE49-F238E27FC236}">
                <a16:creationId xmlns:a16="http://schemas.microsoft.com/office/drawing/2014/main" id="{D0D8B7F5-9FCB-D8EC-7F73-39A706AC569C}"/>
              </a:ext>
            </a:extLst>
          </p:cNvPr>
          <p:cNvSpPr txBox="1"/>
          <p:nvPr/>
        </p:nvSpPr>
        <p:spPr>
          <a:xfrm>
            <a:off x="8458200" y="6309361"/>
            <a:ext cx="1308285" cy="246221"/>
          </a:xfrm>
          <a:prstGeom prst="rect">
            <a:avLst/>
          </a:prstGeom>
          <a:noFill/>
        </p:spPr>
        <p:txBody>
          <a:bodyPr wrap="square" lIns="0" tIns="0" rIns="0" bIns="0" rtlCol="0">
            <a:spAutoFit/>
          </a:bodyPr>
          <a:lstStyle/>
          <a:p>
            <a:pPr algn="ctr"/>
            <a:r>
              <a:rPr lang="en-US" sz="800" b="1">
                <a:solidFill>
                  <a:schemeClr val="accent1"/>
                </a:solidFill>
              </a:rPr>
              <a:t>PA and DPD Performance Modeling</a:t>
            </a:r>
          </a:p>
        </p:txBody>
      </p:sp>
      <p:sp>
        <p:nvSpPr>
          <p:cNvPr id="21" name="TextBox 20">
            <a:extLst>
              <a:ext uri="{FF2B5EF4-FFF2-40B4-BE49-F238E27FC236}">
                <a16:creationId xmlns:a16="http://schemas.microsoft.com/office/drawing/2014/main" id="{E7894740-978F-E62E-8F1D-A4BAE3519A3B}"/>
              </a:ext>
            </a:extLst>
          </p:cNvPr>
          <p:cNvSpPr txBox="1"/>
          <p:nvPr/>
        </p:nvSpPr>
        <p:spPr>
          <a:xfrm>
            <a:off x="5241964" y="4288980"/>
            <a:ext cx="1770327" cy="123111"/>
          </a:xfrm>
          <a:prstGeom prst="rect">
            <a:avLst/>
          </a:prstGeom>
          <a:noFill/>
        </p:spPr>
        <p:txBody>
          <a:bodyPr wrap="square" lIns="0" tIns="0" rIns="0" bIns="0" rtlCol="0">
            <a:spAutoFit/>
          </a:bodyPr>
          <a:lstStyle/>
          <a:p>
            <a:pPr algn="ctr"/>
            <a:r>
              <a:rPr lang="en-US" sz="800" b="1">
                <a:solidFill>
                  <a:schemeClr val="accent1"/>
                </a:solidFill>
              </a:rPr>
              <a:t>Nonlinearity Modeling</a:t>
            </a:r>
          </a:p>
        </p:txBody>
      </p:sp>
      <p:pic>
        <p:nvPicPr>
          <p:cNvPr id="1026" name="Picture 2">
            <a:extLst>
              <a:ext uri="{FF2B5EF4-FFF2-40B4-BE49-F238E27FC236}">
                <a16:creationId xmlns:a16="http://schemas.microsoft.com/office/drawing/2014/main" id="{DDA297AC-D34C-8716-F204-58655FF99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2435" y="548640"/>
            <a:ext cx="4386943" cy="258573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4C2368-D4ED-76DA-1588-593EB443453F}"/>
              </a:ext>
            </a:extLst>
          </p:cNvPr>
          <p:cNvGrpSpPr/>
          <p:nvPr/>
        </p:nvGrpSpPr>
        <p:grpSpPr>
          <a:xfrm>
            <a:off x="1968697" y="3429000"/>
            <a:ext cx="585216" cy="604483"/>
            <a:chOff x="1383" y="4459402"/>
            <a:chExt cx="585216" cy="604483"/>
          </a:xfrm>
        </p:grpSpPr>
        <p:sp>
          <p:nvSpPr>
            <p:cNvPr id="3" name="Rectangle 2">
              <a:extLst>
                <a:ext uri="{FF2B5EF4-FFF2-40B4-BE49-F238E27FC236}">
                  <a16:creationId xmlns:a16="http://schemas.microsoft.com/office/drawing/2014/main" id="{38F24275-23CA-C6AA-281A-1C4C7D6A1BDC}"/>
                </a:ext>
              </a:extLst>
            </p:cNvPr>
            <p:cNvSpPr/>
            <p:nvPr/>
          </p:nvSpPr>
          <p:spPr>
            <a:xfrm>
              <a:off x="1383" y="4489704"/>
              <a:ext cx="585216" cy="554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pic>
          <p:nvPicPr>
            <p:cNvPr id="2" name="Graphic 1" descr="Satellite dish outline">
              <a:extLst>
                <a:ext uri="{FF2B5EF4-FFF2-40B4-BE49-F238E27FC236}">
                  <a16:creationId xmlns:a16="http://schemas.microsoft.com/office/drawing/2014/main" id="{AC0E611C-AFBD-6F49-DCCE-241663BFFA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37" y="4459402"/>
              <a:ext cx="558509" cy="604483"/>
            </a:xfrm>
            <a:prstGeom prst="rect">
              <a:avLst/>
            </a:prstGeom>
          </p:spPr>
        </p:pic>
      </p:grpSp>
      <p:grpSp>
        <p:nvGrpSpPr>
          <p:cNvPr id="9" name="Group 8">
            <a:extLst>
              <a:ext uri="{FF2B5EF4-FFF2-40B4-BE49-F238E27FC236}">
                <a16:creationId xmlns:a16="http://schemas.microsoft.com/office/drawing/2014/main" id="{82A766AD-EEE9-667F-D897-B3D54D2129FC}"/>
              </a:ext>
            </a:extLst>
          </p:cNvPr>
          <p:cNvGrpSpPr/>
          <p:nvPr/>
        </p:nvGrpSpPr>
        <p:grpSpPr>
          <a:xfrm rot="21067190">
            <a:off x="4770782" y="1945847"/>
            <a:ext cx="702118" cy="761572"/>
            <a:chOff x="12408407" y="1060437"/>
            <a:chExt cx="594360" cy="640347"/>
          </a:xfrm>
        </p:grpSpPr>
        <p:sp>
          <p:nvSpPr>
            <p:cNvPr id="8" name="Rectangle 7">
              <a:extLst>
                <a:ext uri="{FF2B5EF4-FFF2-40B4-BE49-F238E27FC236}">
                  <a16:creationId xmlns:a16="http://schemas.microsoft.com/office/drawing/2014/main" id="{BC8B0389-D1DE-1727-8BC1-5620CAEEC79C}"/>
                </a:ext>
              </a:extLst>
            </p:cNvPr>
            <p:cNvSpPr/>
            <p:nvPr/>
          </p:nvSpPr>
          <p:spPr>
            <a:xfrm>
              <a:off x="12408407" y="1069848"/>
              <a:ext cx="594360" cy="630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pic>
          <p:nvPicPr>
            <p:cNvPr id="7" name="Graphic 6" descr="Satellite outline">
              <a:extLst>
                <a:ext uri="{FF2B5EF4-FFF2-40B4-BE49-F238E27FC236}">
                  <a16:creationId xmlns:a16="http://schemas.microsoft.com/office/drawing/2014/main" id="{83571D2E-B3AE-77AF-87D3-573B787809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22262" y="1060437"/>
              <a:ext cx="566651" cy="613295"/>
            </a:xfrm>
            <a:prstGeom prst="rect">
              <a:avLst/>
            </a:prstGeom>
          </p:spPr>
        </p:pic>
      </p:grpSp>
      <p:grpSp>
        <p:nvGrpSpPr>
          <p:cNvPr id="14" name="Group 13">
            <a:extLst>
              <a:ext uri="{FF2B5EF4-FFF2-40B4-BE49-F238E27FC236}">
                <a16:creationId xmlns:a16="http://schemas.microsoft.com/office/drawing/2014/main" id="{141D190A-9070-64C0-C724-E7D9B9A86906}"/>
              </a:ext>
            </a:extLst>
          </p:cNvPr>
          <p:cNvGrpSpPr/>
          <p:nvPr/>
        </p:nvGrpSpPr>
        <p:grpSpPr>
          <a:xfrm>
            <a:off x="7951428" y="3498910"/>
            <a:ext cx="433620" cy="515373"/>
            <a:chOff x="12044535" y="2551176"/>
            <a:chExt cx="638193" cy="515373"/>
          </a:xfrm>
        </p:grpSpPr>
        <p:sp>
          <p:nvSpPr>
            <p:cNvPr id="13" name="Rectangle 12">
              <a:extLst>
                <a:ext uri="{FF2B5EF4-FFF2-40B4-BE49-F238E27FC236}">
                  <a16:creationId xmlns:a16="http://schemas.microsoft.com/office/drawing/2014/main" id="{2CA02537-3FA3-6E33-3063-B96C22A023C7}"/>
                </a:ext>
              </a:extLst>
            </p:cNvPr>
            <p:cNvSpPr/>
            <p:nvPr/>
          </p:nvSpPr>
          <p:spPr>
            <a:xfrm>
              <a:off x="12044535" y="2551176"/>
              <a:ext cx="638193" cy="515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solidFill>
                  <a:schemeClr val="bg1"/>
                </a:solidFill>
              </a:endParaRPr>
            </a:p>
          </p:txBody>
        </p:sp>
        <p:pic>
          <p:nvPicPr>
            <p:cNvPr id="11" name="Graphic 10" descr="Smart Phone outline">
              <a:extLst>
                <a:ext uri="{FF2B5EF4-FFF2-40B4-BE49-F238E27FC236}">
                  <a16:creationId xmlns:a16="http://schemas.microsoft.com/office/drawing/2014/main" id="{31B63E45-C989-2C93-B7A9-AF35C4EB25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89362" y="2554014"/>
              <a:ext cx="548538" cy="450979"/>
            </a:xfrm>
            <a:prstGeom prst="rect">
              <a:avLst/>
            </a:prstGeom>
          </p:spPr>
        </p:pic>
      </p:grpSp>
    </p:spTree>
    <p:extLst>
      <p:ext uri="{BB962C8B-B14F-4D97-AF65-F5344CB8AC3E}">
        <p14:creationId xmlns:p14="http://schemas.microsoft.com/office/powerpoint/2010/main" val="3868625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B8EE-AF63-76E9-2E08-1FD3139090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960FF6-1DE7-BBB8-8026-2C2DA300FE89}"/>
              </a:ext>
            </a:extLst>
          </p:cNvPr>
          <p:cNvSpPr>
            <a:spLocks noGrp="1"/>
          </p:cNvSpPr>
          <p:nvPr>
            <p:ph type="title"/>
          </p:nvPr>
        </p:nvSpPr>
        <p:spPr/>
        <p:txBody>
          <a:bodyPr/>
          <a:lstStyle/>
          <a:p>
            <a:r>
              <a:rPr lang="en-US"/>
              <a:t>5G/6G NTN Technologies: use cases</a:t>
            </a:r>
          </a:p>
        </p:txBody>
      </p:sp>
      <p:sp>
        <p:nvSpPr>
          <p:cNvPr id="7" name="TextBox 6">
            <a:extLst>
              <a:ext uri="{FF2B5EF4-FFF2-40B4-BE49-F238E27FC236}">
                <a16:creationId xmlns:a16="http://schemas.microsoft.com/office/drawing/2014/main" id="{CDE50CD9-7571-EEF0-0D16-4E20F4050C21}"/>
              </a:ext>
            </a:extLst>
          </p:cNvPr>
          <p:cNvSpPr txBox="1"/>
          <p:nvPr/>
        </p:nvSpPr>
        <p:spPr>
          <a:xfrm>
            <a:off x="685800" y="1091342"/>
            <a:ext cx="3400926" cy="272237"/>
          </a:xfrm>
          <a:prstGeom prst="rect">
            <a:avLst/>
          </a:prstGeom>
          <a:noFill/>
        </p:spPr>
        <p:txBody>
          <a:bodyPr wrap="square" lIns="0" tIns="0" rIns="0" bIns="0" rtlCol="0">
            <a:noAutofit/>
          </a:bodyPr>
          <a:lstStyle/>
          <a:p>
            <a:pPr algn="l"/>
            <a:r>
              <a:rPr lang="en-US" u="sng">
                <a:solidFill>
                  <a:schemeClr val="tx1">
                    <a:lumMod val="85000"/>
                    <a:lumOff val="15000"/>
                  </a:schemeClr>
                </a:solidFill>
              </a:rPr>
              <a:t>NTN: Non-Terrestrial Network</a:t>
            </a:r>
          </a:p>
        </p:txBody>
      </p:sp>
      <p:sp>
        <p:nvSpPr>
          <p:cNvPr id="2" name="TextBox 1">
            <a:extLst>
              <a:ext uri="{FF2B5EF4-FFF2-40B4-BE49-F238E27FC236}">
                <a16:creationId xmlns:a16="http://schemas.microsoft.com/office/drawing/2014/main" id="{69C961C5-590F-1219-094E-5AC6DB777DE1}"/>
              </a:ext>
            </a:extLst>
          </p:cNvPr>
          <p:cNvSpPr txBox="1"/>
          <p:nvPr/>
        </p:nvSpPr>
        <p:spPr>
          <a:xfrm>
            <a:off x="685800" y="2875549"/>
            <a:ext cx="9717505" cy="2125578"/>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US">
                <a:solidFill>
                  <a:schemeClr val="tx1">
                    <a:lumMod val="85000"/>
                    <a:lumOff val="15000"/>
                  </a:schemeClr>
                </a:solidFill>
              </a:rPr>
              <a:t>Urban :   helps offloading, network resiliency, fixed wireless, emergency </a:t>
            </a:r>
          </a:p>
          <a:p>
            <a:pPr algn="l"/>
            <a:endParaRPr lang="en-US">
              <a:solidFill>
                <a:schemeClr val="tx1">
                  <a:lumMod val="85000"/>
                  <a:lumOff val="15000"/>
                </a:schemeClr>
              </a:solidFill>
            </a:endParaRPr>
          </a:p>
          <a:p>
            <a:pPr marL="285750" indent="-285750" algn="l">
              <a:buFont typeface="Arial" panose="020B0604020202020204" pitchFamily="34" charset="0"/>
              <a:buChar char="•"/>
            </a:pPr>
            <a:r>
              <a:rPr lang="en-US">
                <a:solidFill>
                  <a:schemeClr val="tx1">
                    <a:lumMod val="85000"/>
                    <a:lumOff val="15000"/>
                  </a:schemeClr>
                </a:solidFill>
              </a:rPr>
              <a:t>Rural  :   Fixed wireless, network resiliency, emergency, Public protection and disaster relief</a:t>
            </a:r>
          </a:p>
          <a:p>
            <a:pPr algn="l"/>
            <a:endParaRPr lang="en-US">
              <a:solidFill>
                <a:schemeClr val="tx1">
                  <a:lumMod val="85000"/>
                  <a:lumOff val="15000"/>
                </a:schemeClr>
              </a:solidFill>
            </a:endParaRPr>
          </a:p>
          <a:p>
            <a:pPr marL="285750" indent="-285750" algn="l">
              <a:buFont typeface="Arial" panose="020B0604020202020204" pitchFamily="34" charset="0"/>
              <a:buChar char="•"/>
            </a:pPr>
            <a:r>
              <a:rPr lang="en-US">
                <a:solidFill>
                  <a:schemeClr val="tx1">
                    <a:lumMod val="85000"/>
                    <a:lumOff val="15000"/>
                  </a:schemeClr>
                </a:solidFill>
              </a:rPr>
              <a:t>Remote: Network resiliency, PPDR, emergency, backhaul, wide area connectivity</a:t>
            </a:r>
          </a:p>
          <a:p>
            <a:pPr algn="l"/>
            <a:endParaRPr lang="en-US">
              <a:solidFill>
                <a:schemeClr val="tx1">
                  <a:lumMod val="85000"/>
                  <a:lumOff val="15000"/>
                </a:schemeClr>
              </a:solidFill>
            </a:endParaRPr>
          </a:p>
          <a:p>
            <a:pPr marL="285750" indent="-285750" algn="l">
              <a:buFont typeface="Arial" panose="020B0604020202020204" pitchFamily="34" charset="0"/>
              <a:buChar char="•"/>
            </a:pPr>
            <a:r>
              <a:rPr lang="en-US">
                <a:solidFill>
                  <a:schemeClr val="tx1">
                    <a:lumMod val="85000"/>
                    <a:lumOff val="15000"/>
                  </a:schemeClr>
                </a:solidFill>
              </a:rPr>
              <a:t>Isolated: Aeronautical, Maritime, PPDR and emergency</a:t>
            </a:r>
          </a:p>
          <a:p>
            <a:pPr algn="l"/>
            <a:endParaRPr lang="en-US">
              <a:solidFill>
                <a:schemeClr val="tx1">
                  <a:lumMod val="85000"/>
                  <a:lumOff val="15000"/>
                </a:schemeClr>
              </a:solidFill>
            </a:endParaRPr>
          </a:p>
          <a:p>
            <a:pPr algn="l"/>
            <a:r>
              <a:rPr lang="en-US">
                <a:solidFill>
                  <a:schemeClr val="tx1">
                    <a:lumMod val="85000"/>
                    <a:lumOff val="15000"/>
                  </a:schemeClr>
                </a:solidFill>
              </a:rPr>
              <a:t> </a:t>
            </a:r>
          </a:p>
        </p:txBody>
      </p:sp>
      <p:sp>
        <p:nvSpPr>
          <p:cNvPr id="3" name="TextBox 2">
            <a:extLst>
              <a:ext uri="{FF2B5EF4-FFF2-40B4-BE49-F238E27FC236}">
                <a16:creationId xmlns:a16="http://schemas.microsoft.com/office/drawing/2014/main" id="{93C01F67-4838-4BC8-198E-9FC519D562DF}"/>
              </a:ext>
            </a:extLst>
          </p:cNvPr>
          <p:cNvSpPr txBox="1"/>
          <p:nvPr/>
        </p:nvSpPr>
        <p:spPr>
          <a:xfrm>
            <a:off x="753979" y="1973179"/>
            <a:ext cx="4953000" cy="308810"/>
          </a:xfrm>
          <a:prstGeom prst="rect">
            <a:avLst/>
          </a:prstGeom>
          <a:noFill/>
        </p:spPr>
        <p:txBody>
          <a:bodyPr wrap="none" lIns="0" tIns="0" rIns="0" bIns="0" rtlCol="0">
            <a:noAutofit/>
          </a:bodyPr>
          <a:lstStyle/>
          <a:p>
            <a:pPr algn="l"/>
            <a:r>
              <a:rPr lang="en-US">
                <a:solidFill>
                  <a:schemeClr val="tx1">
                    <a:lumMod val="85000"/>
                    <a:lumOff val="15000"/>
                  </a:schemeClr>
                </a:solidFill>
              </a:rPr>
              <a:t>Mainly to augment the TN (terrestrial network)</a:t>
            </a:r>
          </a:p>
        </p:txBody>
      </p:sp>
      <p:pic>
        <p:nvPicPr>
          <p:cNvPr id="5" name="Picture 4" descr="A diagram of a network&#10;&#10;AI-generated content may be incorrect.">
            <a:extLst>
              <a:ext uri="{FF2B5EF4-FFF2-40B4-BE49-F238E27FC236}">
                <a16:creationId xmlns:a16="http://schemas.microsoft.com/office/drawing/2014/main" id="{03422A19-9D67-3173-D35E-09DE5CF968C7}"/>
              </a:ext>
            </a:extLst>
          </p:cNvPr>
          <p:cNvPicPr>
            <a:picLocks noChangeAspect="1"/>
          </p:cNvPicPr>
          <p:nvPr/>
        </p:nvPicPr>
        <p:blipFill>
          <a:blip r:embed="rId3"/>
          <a:stretch>
            <a:fillRect/>
          </a:stretch>
        </p:blipFill>
        <p:spPr>
          <a:xfrm>
            <a:off x="7822182" y="543644"/>
            <a:ext cx="3376883" cy="2104486"/>
          </a:xfrm>
          <a:prstGeom prst="rect">
            <a:avLst/>
          </a:prstGeom>
        </p:spPr>
      </p:pic>
    </p:spTree>
    <p:extLst>
      <p:ext uri="{BB962C8B-B14F-4D97-AF65-F5344CB8AC3E}">
        <p14:creationId xmlns:p14="http://schemas.microsoft.com/office/powerpoint/2010/main" val="754818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89321-B5A8-D61A-30B5-9AF0455966C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1856E1-2B17-4827-AAEB-9C3344047EB7}"/>
              </a:ext>
            </a:extLst>
          </p:cNvPr>
          <p:cNvSpPr>
            <a:spLocks noGrp="1"/>
          </p:cNvSpPr>
          <p:nvPr>
            <p:ph type="title"/>
          </p:nvPr>
        </p:nvSpPr>
        <p:spPr/>
        <p:txBody>
          <a:bodyPr/>
          <a:lstStyle/>
          <a:p>
            <a:r>
              <a:rPr lang="en-US"/>
              <a:t>5G/6G NTN Technologies: use case examples</a:t>
            </a:r>
          </a:p>
        </p:txBody>
      </p:sp>
      <p:sp>
        <p:nvSpPr>
          <p:cNvPr id="7" name="TextBox 6">
            <a:extLst>
              <a:ext uri="{FF2B5EF4-FFF2-40B4-BE49-F238E27FC236}">
                <a16:creationId xmlns:a16="http://schemas.microsoft.com/office/drawing/2014/main" id="{9736F8EC-1CFD-C0D3-C279-7F5F1EE00763}"/>
              </a:ext>
            </a:extLst>
          </p:cNvPr>
          <p:cNvSpPr txBox="1"/>
          <p:nvPr/>
        </p:nvSpPr>
        <p:spPr>
          <a:xfrm>
            <a:off x="685800" y="1091342"/>
            <a:ext cx="3400926" cy="272237"/>
          </a:xfrm>
          <a:prstGeom prst="rect">
            <a:avLst/>
          </a:prstGeom>
          <a:noFill/>
        </p:spPr>
        <p:txBody>
          <a:bodyPr wrap="square" lIns="0" tIns="0" rIns="0" bIns="0" rtlCol="0">
            <a:noAutofit/>
          </a:bodyPr>
          <a:lstStyle/>
          <a:p>
            <a:pPr algn="l"/>
            <a:r>
              <a:rPr lang="en-US" u="sng">
                <a:solidFill>
                  <a:schemeClr val="tx1">
                    <a:lumMod val="85000"/>
                    <a:lumOff val="15000"/>
                  </a:schemeClr>
                </a:solidFill>
              </a:rPr>
              <a:t>NTN: Non-Terrestrial Network</a:t>
            </a:r>
          </a:p>
        </p:txBody>
      </p:sp>
      <p:sp>
        <p:nvSpPr>
          <p:cNvPr id="5" name="TextBox 4">
            <a:extLst>
              <a:ext uri="{FF2B5EF4-FFF2-40B4-BE49-F238E27FC236}">
                <a16:creationId xmlns:a16="http://schemas.microsoft.com/office/drawing/2014/main" id="{0FF56D9C-ADDF-F8AE-005A-2C064E180060}"/>
              </a:ext>
            </a:extLst>
          </p:cNvPr>
          <p:cNvSpPr txBox="1"/>
          <p:nvPr/>
        </p:nvSpPr>
        <p:spPr>
          <a:xfrm>
            <a:off x="757988" y="1876926"/>
            <a:ext cx="7547812" cy="3729790"/>
          </a:xfrm>
          <a:prstGeom prst="rect">
            <a:avLst/>
          </a:prstGeom>
          <a:noFill/>
        </p:spPr>
        <p:txBody>
          <a:bodyPr wrap="none" lIns="0" tIns="0" rIns="0" bIns="0" rtlCol="0">
            <a:noAutofit/>
          </a:bodyPr>
          <a:lstStyle/>
          <a:p>
            <a:pPr algn="l"/>
            <a:r>
              <a:rPr lang="en-US">
                <a:solidFill>
                  <a:schemeClr val="tx1">
                    <a:lumMod val="85000"/>
                    <a:lumOff val="15000"/>
                  </a:schemeClr>
                </a:solidFill>
              </a:rPr>
              <a:t>Each use case might require a different technology.</a:t>
            </a:r>
          </a:p>
          <a:p>
            <a:pPr algn="l"/>
            <a:endParaRPr lang="en-US">
              <a:solidFill>
                <a:schemeClr val="tx1">
                  <a:lumMod val="85000"/>
                  <a:lumOff val="15000"/>
                </a:schemeClr>
              </a:solidFill>
            </a:endParaRPr>
          </a:p>
          <a:p>
            <a:pPr algn="l"/>
            <a:r>
              <a:rPr lang="en-US">
                <a:solidFill>
                  <a:schemeClr val="tx1">
                    <a:lumMod val="85000"/>
                    <a:lumOff val="15000"/>
                  </a:schemeClr>
                </a:solidFill>
              </a:rPr>
              <a:t>Examples:</a:t>
            </a:r>
          </a:p>
          <a:p>
            <a:pPr algn="l"/>
            <a:endParaRPr lang="en-US">
              <a:solidFill>
                <a:schemeClr val="tx1">
                  <a:lumMod val="85000"/>
                  <a:lumOff val="15000"/>
                </a:schemeClr>
              </a:solidFill>
            </a:endParaRPr>
          </a:p>
          <a:p>
            <a:pPr algn="l"/>
            <a:r>
              <a:rPr lang="en-US">
                <a:solidFill>
                  <a:schemeClr val="tx1">
                    <a:lumMod val="85000"/>
                    <a:lumOff val="15000"/>
                  </a:schemeClr>
                </a:solidFill>
              </a:rPr>
              <a:t>1. Continuous communication, high data rates such as satellite internet</a:t>
            </a:r>
          </a:p>
          <a:p>
            <a:pPr algn="l"/>
            <a:r>
              <a:rPr lang="en-US">
                <a:solidFill>
                  <a:schemeClr val="tx1">
                    <a:lumMod val="85000"/>
                    <a:lumOff val="15000"/>
                  </a:schemeClr>
                </a:solidFill>
              </a:rPr>
              <a:t>	Huge dish  communicating to GEO satellite</a:t>
            </a:r>
          </a:p>
          <a:p>
            <a:pPr algn="l"/>
            <a:r>
              <a:rPr lang="en-US">
                <a:solidFill>
                  <a:schemeClr val="tx1">
                    <a:lumMod val="85000"/>
                    <a:lumOff val="15000"/>
                  </a:schemeClr>
                </a:solidFill>
              </a:rPr>
              <a:t> </a:t>
            </a:r>
          </a:p>
          <a:p>
            <a:pPr algn="l"/>
            <a:r>
              <a:rPr lang="en-US">
                <a:solidFill>
                  <a:schemeClr val="tx1">
                    <a:lumMod val="85000"/>
                    <a:lumOff val="15000"/>
                  </a:schemeClr>
                </a:solidFill>
              </a:rPr>
              <a:t>2. Hand phone in a remote area sending an SOS signal to satellite.</a:t>
            </a:r>
          </a:p>
          <a:p>
            <a:pPr algn="l"/>
            <a:r>
              <a:rPr lang="en-US">
                <a:solidFill>
                  <a:schemeClr val="tx1">
                    <a:lumMod val="85000"/>
                    <a:lumOff val="15000"/>
                  </a:schemeClr>
                </a:solidFill>
              </a:rPr>
              <a:t>	Lower Path Loss requiring communicating with LEO satellite</a:t>
            </a:r>
          </a:p>
          <a:p>
            <a:pPr algn="l"/>
            <a:endParaRPr lang="en-US">
              <a:solidFill>
                <a:schemeClr val="tx1">
                  <a:lumMod val="85000"/>
                  <a:lumOff val="15000"/>
                </a:schemeClr>
              </a:solidFill>
            </a:endParaRPr>
          </a:p>
          <a:p>
            <a:pPr algn="l"/>
            <a:r>
              <a:rPr lang="en-US">
                <a:solidFill>
                  <a:schemeClr val="tx1">
                    <a:lumMod val="85000"/>
                    <a:lumOff val="15000"/>
                  </a:schemeClr>
                </a:solidFill>
              </a:rPr>
              <a:t>3. In a stadium 10s of thousands communicating</a:t>
            </a:r>
          </a:p>
          <a:p>
            <a:pPr algn="l"/>
            <a:r>
              <a:rPr lang="en-US">
                <a:solidFill>
                  <a:schemeClr val="tx1">
                    <a:lumMod val="85000"/>
                    <a:lumOff val="15000"/>
                  </a:schemeClr>
                </a:solidFill>
              </a:rPr>
              <a:t>	Set up a drone-based network</a:t>
            </a:r>
          </a:p>
        </p:txBody>
      </p:sp>
    </p:spTree>
    <p:extLst>
      <p:ext uri="{BB962C8B-B14F-4D97-AF65-F5344CB8AC3E}">
        <p14:creationId xmlns:p14="http://schemas.microsoft.com/office/powerpoint/2010/main" val="44981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F0EFD-2613-B3DD-9C43-1F0A35521A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3283F1-62D1-FF57-A1B9-3732A5F0DB02}"/>
              </a:ext>
            </a:extLst>
          </p:cNvPr>
          <p:cNvSpPr>
            <a:spLocks noGrp="1"/>
          </p:cNvSpPr>
          <p:nvPr>
            <p:ph type="title"/>
          </p:nvPr>
        </p:nvSpPr>
        <p:spPr/>
        <p:txBody>
          <a:bodyPr/>
          <a:lstStyle/>
          <a:p>
            <a:r>
              <a:rPr lang="en-US"/>
              <a:t>5G/6G NTN Technologies: use case examples</a:t>
            </a:r>
          </a:p>
        </p:txBody>
      </p:sp>
      <p:sp>
        <p:nvSpPr>
          <p:cNvPr id="7" name="TextBox 6">
            <a:extLst>
              <a:ext uri="{FF2B5EF4-FFF2-40B4-BE49-F238E27FC236}">
                <a16:creationId xmlns:a16="http://schemas.microsoft.com/office/drawing/2014/main" id="{85D244F7-DED9-028A-735F-81EFE8BCFF05}"/>
              </a:ext>
            </a:extLst>
          </p:cNvPr>
          <p:cNvSpPr txBox="1"/>
          <p:nvPr/>
        </p:nvSpPr>
        <p:spPr>
          <a:xfrm>
            <a:off x="685800" y="1091342"/>
            <a:ext cx="3400926" cy="272237"/>
          </a:xfrm>
          <a:prstGeom prst="rect">
            <a:avLst/>
          </a:prstGeom>
          <a:noFill/>
        </p:spPr>
        <p:txBody>
          <a:bodyPr wrap="square" lIns="0" tIns="0" rIns="0" bIns="0" rtlCol="0">
            <a:noAutofit/>
          </a:bodyPr>
          <a:lstStyle/>
          <a:p>
            <a:pPr algn="l"/>
            <a:r>
              <a:rPr lang="en-US" u="sng">
                <a:solidFill>
                  <a:schemeClr val="tx1">
                    <a:lumMod val="85000"/>
                    <a:lumOff val="15000"/>
                  </a:schemeClr>
                </a:solidFill>
              </a:rPr>
              <a:t>NTN: Non-Terrestrial Network</a:t>
            </a:r>
          </a:p>
        </p:txBody>
      </p:sp>
      <p:sp>
        <p:nvSpPr>
          <p:cNvPr id="5" name="TextBox 4">
            <a:extLst>
              <a:ext uri="{FF2B5EF4-FFF2-40B4-BE49-F238E27FC236}">
                <a16:creationId xmlns:a16="http://schemas.microsoft.com/office/drawing/2014/main" id="{3F67B34C-DA7C-370B-64A0-163E20EDC507}"/>
              </a:ext>
            </a:extLst>
          </p:cNvPr>
          <p:cNvSpPr txBox="1"/>
          <p:nvPr/>
        </p:nvSpPr>
        <p:spPr>
          <a:xfrm>
            <a:off x="766008" y="1287379"/>
            <a:ext cx="9424738" cy="2775284"/>
          </a:xfrm>
          <a:prstGeom prst="rect">
            <a:avLst/>
          </a:prstGeom>
          <a:noFill/>
        </p:spPr>
        <p:txBody>
          <a:bodyPr wrap="none" lIns="0" tIns="0" rIns="0" bIns="0" rtlCol="0">
            <a:noAutofit/>
          </a:bodyPr>
          <a:lstStyle/>
          <a:p>
            <a:pPr algn="l"/>
            <a:endParaRPr lang="en-US">
              <a:solidFill>
                <a:schemeClr val="tx1">
                  <a:lumMod val="85000"/>
                  <a:lumOff val="15000"/>
                </a:schemeClr>
              </a:solidFill>
            </a:endParaRPr>
          </a:p>
          <a:p>
            <a:pPr algn="l"/>
            <a:endParaRPr lang="en-US">
              <a:solidFill>
                <a:schemeClr val="tx1">
                  <a:lumMod val="85000"/>
                  <a:lumOff val="15000"/>
                </a:schemeClr>
              </a:solidFill>
            </a:endParaRPr>
          </a:p>
          <a:p>
            <a:pPr algn="l"/>
            <a:r>
              <a:rPr lang="en-US">
                <a:solidFill>
                  <a:schemeClr val="tx1">
                    <a:lumMod val="85000"/>
                    <a:lumOff val="15000"/>
                  </a:schemeClr>
                </a:solidFill>
              </a:rPr>
              <a:t>GEO satellite : Higher  path loss and large delay. Higher cost of satellite deployment</a:t>
            </a:r>
          </a:p>
          <a:p>
            <a:pPr algn="l"/>
            <a:endParaRPr lang="en-US">
              <a:solidFill>
                <a:schemeClr val="tx1">
                  <a:lumMod val="85000"/>
                  <a:lumOff val="15000"/>
                </a:schemeClr>
              </a:solidFill>
            </a:endParaRPr>
          </a:p>
          <a:p>
            <a:pPr algn="l"/>
            <a:r>
              <a:rPr lang="en-US">
                <a:solidFill>
                  <a:schemeClr val="tx1">
                    <a:lumMod val="85000"/>
                    <a:lumOff val="15000"/>
                  </a:schemeClr>
                </a:solidFill>
              </a:rPr>
              <a:t> </a:t>
            </a:r>
          </a:p>
          <a:p>
            <a:pPr algn="l"/>
            <a:r>
              <a:rPr lang="en-US">
                <a:solidFill>
                  <a:schemeClr val="tx1">
                    <a:lumMod val="85000"/>
                    <a:lumOff val="15000"/>
                  </a:schemeClr>
                </a:solidFill>
              </a:rPr>
              <a:t>LEO satellite : Path loss, moderate delay, doppler, requiring handoff for continuous comms</a:t>
            </a:r>
          </a:p>
          <a:p>
            <a:pPr algn="l"/>
            <a:endParaRPr lang="en-US">
              <a:solidFill>
                <a:schemeClr val="tx1">
                  <a:lumMod val="85000"/>
                  <a:lumOff val="15000"/>
                </a:schemeClr>
              </a:solidFill>
            </a:endParaRPr>
          </a:p>
          <a:p>
            <a:pPr algn="l"/>
            <a:endParaRPr lang="en-US">
              <a:solidFill>
                <a:schemeClr val="tx1">
                  <a:lumMod val="85000"/>
                  <a:lumOff val="15000"/>
                </a:schemeClr>
              </a:solidFill>
            </a:endParaRPr>
          </a:p>
          <a:p>
            <a:pPr algn="l"/>
            <a:r>
              <a:rPr lang="en-US">
                <a:solidFill>
                  <a:schemeClr val="tx1">
                    <a:lumMod val="85000"/>
                    <a:lumOff val="15000"/>
                  </a:schemeClr>
                </a:solidFill>
              </a:rPr>
              <a:t>drone-based network: Higher multipath fading, interference</a:t>
            </a:r>
          </a:p>
        </p:txBody>
      </p:sp>
      <p:sp>
        <p:nvSpPr>
          <p:cNvPr id="2" name="TextBox 1">
            <a:extLst>
              <a:ext uri="{FF2B5EF4-FFF2-40B4-BE49-F238E27FC236}">
                <a16:creationId xmlns:a16="http://schemas.microsoft.com/office/drawing/2014/main" id="{4D6B4B2E-AFAB-6B52-99C5-E28D8DB1F406}"/>
              </a:ext>
            </a:extLst>
          </p:cNvPr>
          <p:cNvSpPr txBox="1"/>
          <p:nvPr/>
        </p:nvSpPr>
        <p:spPr>
          <a:xfrm>
            <a:off x="1443788" y="4938719"/>
            <a:ext cx="8069179" cy="914400"/>
          </a:xfrm>
          <a:prstGeom prst="rect">
            <a:avLst/>
          </a:prstGeom>
          <a:noFill/>
        </p:spPr>
        <p:txBody>
          <a:bodyPr wrap="none" lIns="0" tIns="0" rIns="0" bIns="0" rtlCol="0">
            <a:noAutofit/>
          </a:bodyPr>
          <a:lstStyle/>
          <a:p>
            <a:pPr algn="l"/>
            <a:r>
              <a:rPr lang="en-US" b="1">
                <a:solidFill>
                  <a:schemeClr val="tx1">
                    <a:lumMod val="85000"/>
                    <a:lumOff val="15000"/>
                  </a:schemeClr>
                </a:solidFill>
              </a:rPr>
              <a:t>We need to design the links with different technologies to meet the challenges</a:t>
            </a:r>
          </a:p>
        </p:txBody>
      </p:sp>
    </p:spTree>
    <p:extLst>
      <p:ext uri="{BB962C8B-B14F-4D97-AF65-F5344CB8AC3E}">
        <p14:creationId xmlns:p14="http://schemas.microsoft.com/office/powerpoint/2010/main" val="917426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5590E-9623-B343-BF8C-2CDD4EE262B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7F0AAA5-107F-1B95-F898-2B485126CFCA}"/>
              </a:ext>
            </a:extLst>
          </p:cNvPr>
          <p:cNvSpPr>
            <a:spLocks noGrp="1"/>
          </p:cNvSpPr>
          <p:nvPr>
            <p:ph type="body" sz="quarter" idx="32"/>
          </p:nvPr>
        </p:nvSpPr>
        <p:spPr>
          <a:xfrm>
            <a:off x="685800" y="2243459"/>
            <a:ext cx="5081048" cy="3823512"/>
          </a:xfrm>
        </p:spPr>
        <p:txBody>
          <a:bodyPr lIns="0" tIns="0" rIns="0" bIns="0" anchor="t">
            <a:normAutofit fontScale="77500" lnSpcReduction="20000"/>
          </a:bodyPr>
          <a:lstStyle/>
          <a:p>
            <a:pPr marL="342900" indent="-342900">
              <a:lnSpc>
                <a:spcPct val="120000"/>
              </a:lnSpc>
              <a:buChar char="•"/>
            </a:pPr>
            <a:r>
              <a:rPr lang="en-US" sz="2400" b="0" dirty="0">
                <a:latin typeface="+mn-lt"/>
                <a:cs typeface="Arial"/>
              </a:rPr>
              <a:t> </a:t>
            </a:r>
            <a:r>
              <a:rPr lang="en-US" sz="2400" b="0" dirty="0">
                <a:solidFill>
                  <a:schemeClr val="bg1">
                    <a:lumMod val="85000"/>
                  </a:schemeClr>
                </a:solidFill>
                <a:latin typeface="+mn-lt"/>
                <a:cs typeface="Arial"/>
              </a:rPr>
              <a:t>Overview of NTN and use cases</a:t>
            </a:r>
            <a:endParaRPr lang="en-US" dirty="0">
              <a:solidFill>
                <a:schemeClr val="bg1">
                  <a:lumMod val="85000"/>
                </a:schemeClr>
              </a:solidFill>
              <a:cs typeface="Arial"/>
            </a:endParaRPr>
          </a:p>
          <a:p>
            <a:pPr marL="342900" indent="-342900">
              <a:lnSpc>
                <a:spcPct val="120000"/>
              </a:lnSpc>
              <a:buChar char="•"/>
            </a:pPr>
            <a:r>
              <a:rPr lang="en-US" sz="2400" b="0" dirty="0">
                <a:latin typeface="+mn-lt"/>
                <a:cs typeface="Arial"/>
              </a:rPr>
              <a:t> </a:t>
            </a:r>
            <a:r>
              <a:rPr lang="en-US" sz="2400" b="0" dirty="0">
                <a:solidFill>
                  <a:schemeClr val="tx1"/>
                </a:solidFill>
                <a:latin typeface="+mn-lt"/>
                <a:cs typeface="Arial"/>
              </a:rPr>
              <a:t>5G/6G NTN technologies and vendor/operator challenges</a:t>
            </a:r>
          </a:p>
          <a:p>
            <a:pPr marL="342900" indent="-342900">
              <a:lnSpc>
                <a:spcPct val="120000"/>
              </a:lnSpc>
              <a:buChar char="•"/>
            </a:pPr>
            <a:r>
              <a:rPr lang="en-US" sz="2400" b="0" dirty="0">
                <a:latin typeface="+mn-lt"/>
                <a:cs typeface="Arial"/>
              </a:rPr>
              <a:t> </a:t>
            </a:r>
            <a:r>
              <a:rPr lang="en-US" sz="2400" b="0">
                <a:solidFill>
                  <a:schemeClr val="bg1">
                    <a:lumMod val="85000"/>
                  </a:schemeClr>
                </a:solidFill>
                <a:latin typeface="+mn-lt"/>
                <a:cs typeface="Arial"/>
              </a:rPr>
              <a:t>3GPP NTN roadmap and 6G NTN outlook</a:t>
            </a:r>
            <a:endParaRPr lang="en-US" sz="2000" b="0">
              <a:solidFill>
                <a:schemeClr val="bg1">
                  <a:lumMod val="85000"/>
                </a:schemeClr>
              </a:solidFill>
              <a:latin typeface="+mn-lt"/>
              <a:cs typeface="Arial"/>
            </a:endParaRPr>
          </a:p>
          <a:p>
            <a:pPr marL="342900" indent="-342900">
              <a:lnSpc>
                <a:spcPct val="120000"/>
              </a:lnSpc>
              <a:buChar char="•"/>
            </a:pPr>
            <a:r>
              <a:rPr lang="en-US" sz="2000" b="0" dirty="0">
                <a:solidFill>
                  <a:schemeClr val="bg1">
                    <a:lumMod val="85000"/>
                  </a:schemeClr>
                </a:solidFill>
                <a:latin typeface="+mn-lt"/>
                <a:cs typeface="Arial"/>
              </a:rPr>
              <a:t> </a:t>
            </a:r>
            <a:r>
              <a:rPr lang="en-US" sz="2400" b="0">
                <a:solidFill>
                  <a:schemeClr val="bg1">
                    <a:lumMod val="85000"/>
                  </a:schemeClr>
                </a:solidFill>
                <a:latin typeface="+mn-lt"/>
                <a:cs typeface="Arial"/>
              </a:rPr>
              <a:t>NTN architectures and characteristics</a:t>
            </a:r>
            <a:endParaRPr lang="en-US" sz="2000" b="0">
              <a:solidFill>
                <a:schemeClr val="bg1">
                  <a:lumMod val="85000"/>
                </a:schemeClr>
              </a:solidFill>
              <a:latin typeface="+mn-lt"/>
              <a:cs typeface="Arial"/>
            </a:endParaRPr>
          </a:p>
          <a:p>
            <a:pPr marL="342900" indent="-342900">
              <a:lnSpc>
                <a:spcPct val="120000"/>
              </a:lnSpc>
              <a:buChar char="•"/>
            </a:pPr>
            <a:r>
              <a:rPr lang="en-US" sz="2000" b="0" dirty="0">
                <a:solidFill>
                  <a:schemeClr val="bg1">
                    <a:lumMod val="85000"/>
                  </a:schemeClr>
                </a:solidFill>
                <a:latin typeface="+mn-lt"/>
                <a:cs typeface="Arial"/>
              </a:rPr>
              <a:t> </a:t>
            </a:r>
            <a:r>
              <a:rPr lang="en-US" sz="2400" b="0">
                <a:solidFill>
                  <a:schemeClr val="bg1">
                    <a:lumMod val="85000"/>
                  </a:schemeClr>
                </a:solidFill>
                <a:latin typeface="+mn-lt"/>
                <a:cs typeface="Arial"/>
              </a:rPr>
              <a:t>NTN link budget analysis</a:t>
            </a:r>
          </a:p>
          <a:p>
            <a:pPr marL="342900" indent="-342900">
              <a:lnSpc>
                <a:spcPct val="120000"/>
              </a:lnSpc>
              <a:buChar char="•"/>
            </a:pPr>
            <a:r>
              <a:rPr lang="en-US" sz="2400" b="0" dirty="0">
                <a:solidFill>
                  <a:schemeClr val="bg1">
                    <a:lumMod val="85000"/>
                  </a:schemeClr>
                </a:solidFill>
                <a:latin typeface="+mn-lt"/>
              </a:rPr>
              <a:t> System design challenges and solutions</a:t>
            </a:r>
          </a:p>
          <a:p>
            <a:pPr marL="342900" indent="-342900">
              <a:lnSpc>
                <a:spcPct val="120000"/>
              </a:lnSpc>
              <a:buChar char="•"/>
            </a:pPr>
            <a:r>
              <a:rPr lang="en-US" sz="2400" b="0" dirty="0">
                <a:solidFill>
                  <a:schemeClr val="bg1">
                    <a:lumMod val="85000"/>
                  </a:schemeClr>
                </a:solidFill>
                <a:latin typeface="+mn-lt"/>
              </a:rPr>
              <a:t> A case study</a:t>
            </a:r>
          </a:p>
          <a:p>
            <a:pPr marL="342900" indent="-342900">
              <a:lnSpc>
                <a:spcPct val="120000"/>
              </a:lnSpc>
              <a:buChar char="•"/>
            </a:pPr>
            <a:r>
              <a:rPr lang="en-US" sz="2400" b="0" dirty="0">
                <a:solidFill>
                  <a:schemeClr val="bg1">
                    <a:lumMod val="85000"/>
                  </a:schemeClr>
                </a:solidFill>
                <a:latin typeface="+mn-lt"/>
              </a:rPr>
              <a:t>Summary</a:t>
            </a:r>
          </a:p>
        </p:txBody>
      </p:sp>
      <p:sp>
        <p:nvSpPr>
          <p:cNvPr id="4" name="Title 3">
            <a:extLst>
              <a:ext uri="{FF2B5EF4-FFF2-40B4-BE49-F238E27FC236}">
                <a16:creationId xmlns:a16="http://schemas.microsoft.com/office/drawing/2014/main" id="{36F90A3F-116F-212A-0386-5690165B5E35}"/>
              </a:ext>
            </a:extLst>
          </p:cNvPr>
          <p:cNvSpPr>
            <a:spLocks noGrp="1"/>
          </p:cNvSpPr>
          <p:nvPr>
            <p:ph type="title"/>
          </p:nvPr>
        </p:nvSpPr>
        <p:spPr/>
        <p:txBody>
          <a:bodyPr/>
          <a:lstStyle/>
          <a:p>
            <a:r>
              <a:rPr lang="en-US"/>
              <a:t>5G/6G NTN Technologies</a:t>
            </a:r>
          </a:p>
        </p:txBody>
      </p:sp>
      <p:sp>
        <p:nvSpPr>
          <p:cNvPr id="2" name="TextBox 1">
            <a:extLst>
              <a:ext uri="{FF2B5EF4-FFF2-40B4-BE49-F238E27FC236}">
                <a16:creationId xmlns:a16="http://schemas.microsoft.com/office/drawing/2014/main" id="{76F1082B-0762-DA6E-EB41-4F06FF50AD4C}"/>
              </a:ext>
            </a:extLst>
          </p:cNvPr>
          <p:cNvSpPr txBox="1"/>
          <p:nvPr/>
        </p:nvSpPr>
        <p:spPr>
          <a:xfrm>
            <a:off x="685800" y="1540829"/>
            <a:ext cx="2153653" cy="332874"/>
          </a:xfrm>
          <a:prstGeom prst="rect">
            <a:avLst/>
          </a:prstGeom>
          <a:noFill/>
        </p:spPr>
        <p:txBody>
          <a:bodyPr wrap="square" lIns="0" tIns="0" rIns="0" bIns="0" rtlCol="0">
            <a:noAutofit/>
          </a:bodyPr>
          <a:lstStyle/>
          <a:p>
            <a:pPr algn="l"/>
            <a:r>
              <a:rPr lang="en-US" sz="2800" b="1">
                <a:solidFill>
                  <a:schemeClr val="tx1">
                    <a:lumMod val="85000"/>
                    <a:lumOff val="15000"/>
                  </a:schemeClr>
                </a:solidFill>
              </a:rPr>
              <a:t>Agenda:</a:t>
            </a:r>
          </a:p>
        </p:txBody>
      </p:sp>
      <p:pic>
        <p:nvPicPr>
          <p:cNvPr id="6" name="Picture Placeholder 8" descr="A person in a lab coat working on a computer&#10;&#10;AI-generated content may be incorrect.">
            <a:extLst>
              <a:ext uri="{FF2B5EF4-FFF2-40B4-BE49-F238E27FC236}">
                <a16:creationId xmlns:a16="http://schemas.microsoft.com/office/drawing/2014/main" id="{D5C7055B-DBF4-5055-EB26-C05239353692}"/>
              </a:ext>
            </a:extLst>
          </p:cNvPr>
          <p:cNvPicPr>
            <a:picLocks noChangeAspect="1"/>
          </p:cNvPicPr>
          <p:nvPr/>
        </p:nvPicPr>
        <p:blipFill>
          <a:blip r:embed="rId3"/>
          <a:srcRect l="25000" r="25000"/>
          <a:stretch/>
        </p:blipFill>
        <p:spPr>
          <a:xfrm>
            <a:off x="6096000" y="445698"/>
            <a:ext cx="5362755" cy="5980982"/>
          </a:xfrm>
          <a:prstGeom prst="rect">
            <a:avLst/>
          </a:prstGeom>
        </p:spPr>
      </p:pic>
    </p:spTree>
    <p:extLst>
      <p:ext uri="{BB962C8B-B14F-4D97-AF65-F5344CB8AC3E}">
        <p14:creationId xmlns:p14="http://schemas.microsoft.com/office/powerpoint/2010/main" val="770189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P_AGENDA" val="SectionNumber SlideNumber"/>
  <p:tag name="EE4P_STYLE_ID" val="39dcc26a-7131-49f4-a9eb-1c0521500c03"/>
</p:tagLst>
</file>

<file path=ppt/tags/tag2.xml><?xml version="1.0" encoding="utf-8"?>
<p:tagLst xmlns:a="http://schemas.openxmlformats.org/drawingml/2006/main" xmlns:r="http://schemas.openxmlformats.org/officeDocument/2006/relationships" xmlns:p="http://schemas.openxmlformats.org/presentationml/2006/main">
  <p:tag name="TIMING" val="|15.1|4.6|5.1|144.6|2.2|1.8|0.9"/>
</p:tagLst>
</file>

<file path=ppt/theme/theme1.xml><?xml version="1.0" encoding="utf-8"?>
<a:theme xmlns:a="http://schemas.openxmlformats.org/drawingml/2006/main" name="Theme1">
  <a:themeElements>
    <a:clrScheme name="Keysight Light">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Theme1" id="{79BCF49F-E7FC-46D6-99DE-0C1EA12EA5AC}" vid="{1116D28E-5F1A-446E-90CF-F3A8EA5D033D}"/>
    </a:ext>
  </a:extLst>
</a:theme>
</file>

<file path=ppt/theme/theme2.xml><?xml version="1.0" encoding="utf-8"?>
<a:theme xmlns:a="http://schemas.openxmlformats.org/drawingml/2006/main" name="2022 Keysight Widescreen Template">
  <a:themeElements>
    <a:clrScheme name="Custom 1">
      <a:dk1>
        <a:srgbClr val="000000"/>
      </a:dk1>
      <a:lt1>
        <a:srgbClr val="FFFFFF"/>
      </a:lt1>
      <a:dk2>
        <a:srgbClr val="97999B"/>
      </a:dk2>
      <a:lt2>
        <a:srgbClr val="F2A900"/>
      </a:lt2>
      <a:accent1>
        <a:srgbClr val="E90029"/>
      </a:accent1>
      <a:accent2>
        <a:srgbClr val="FF6720"/>
      </a:accent2>
      <a:accent3>
        <a:srgbClr val="9B26B6"/>
      </a:accent3>
      <a:accent4>
        <a:srgbClr val="071D49"/>
      </a:accent4>
      <a:accent5>
        <a:srgbClr val="426DA9"/>
      </a:accent5>
      <a:accent6>
        <a:srgbClr val="63B1BC"/>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1" id="{4CFC29C6-EBC5-914B-A19E-81F5741442BC}" vid="{4F5DF7E0-5915-D243-8766-C0DAC9DFBFDB}"/>
    </a:ext>
  </a:extLst>
</a:theme>
</file>

<file path=ppt/theme/theme3.xml><?xml version="1.0" encoding="utf-8"?>
<a:theme xmlns:a="http://schemas.openxmlformats.org/drawingml/2006/main" name="1_2022 Keysight Widescreen Template">
  <a:themeElements>
    <a:clrScheme name="Custom 2">
      <a:dk1>
        <a:srgbClr val="000000"/>
      </a:dk1>
      <a:lt1>
        <a:srgbClr val="FFFFFF"/>
      </a:lt1>
      <a:dk2>
        <a:srgbClr val="97999B"/>
      </a:dk2>
      <a:lt2>
        <a:srgbClr val="F2A900"/>
      </a:lt2>
      <a:accent1>
        <a:srgbClr val="E90029"/>
      </a:accent1>
      <a:accent2>
        <a:srgbClr val="009245"/>
      </a:accent2>
      <a:accent3>
        <a:srgbClr val="9B26B6"/>
      </a:accent3>
      <a:accent4>
        <a:srgbClr val="071D49"/>
      </a:accent4>
      <a:accent5>
        <a:srgbClr val="426DA9"/>
      </a:accent5>
      <a:accent6>
        <a:srgbClr val="63B1BC"/>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Keysight_May_Template_2023" id="{1E19D1DB-9A08-E843-8F46-9CB2B9301E21}" vid="{A31D4DF6-DC08-6F4D-BFF6-D0BF4CC059EC}"/>
    </a:ext>
  </a:extLst>
</a:theme>
</file>

<file path=ppt/theme/theme4.xml><?xml version="1.0" encoding="utf-8"?>
<a:theme xmlns:a="http://schemas.openxmlformats.org/drawingml/2006/main" name="Office Theme">
  <a:themeElements>
    <a:clrScheme name="2017 Keysight MACRO">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FFA623"/>
      </a:hlink>
      <a:folHlink>
        <a:srgbClr val="A4A1A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2017 Keysight MACRO">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FFA623"/>
      </a:hlink>
      <a:folHlink>
        <a:srgbClr val="A4A1A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1c2922b-1415-442c-bb31-351e4705fc5e" xsi:nil="true"/>
    <lcf76f155ced4ddcb4097134ff3c332f xmlns="f23470d3-6f26-4258-ae3d-301595a9bde0">
      <Terms xmlns="http://schemas.microsoft.com/office/infopath/2007/PartnerControls"/>
    </lcf76f155ced4ddcb4097134ff3c332f>
    <ContentDetails xmlns="f23470d3-6f26-4258-ae3d-301595a9bde0" xsi:nil="true"/>
    <WebinarID xmlns="f23470d3-6f26-4258-ae3d-301595a9bde0" xsi:nil="true"/>
    <GTMTeamOwner xmlns="f23470d3-6f26-4258-ae3d-301595a9bde0">
      <UserInfo>
        <DisplayName/>
        <AccountId xsi:nil="true"/>
        <AccountType/>
      </UserInfo>
    </GTMTeamOwner>
    <TargetBU xmlns="f23470d3-6f26-4258-ae3d-301595a9bde0" xsi:nil="true"/>
    <Details xmlns="f23470d3-6f26-4258-ae3d-301595a9bde0">Annual plans, goals, KPIs, campaign calendars, org charts</Details>
    <ResearchType xmlns="f23470d3-6f26-4258-ae3d-301595a9bde0" xsi:nil="true"/>
    <TargetIndustry xmlns="f23470d3-6f26-4258-ae3d-301595a9bde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DC5A1111511B459A4FC8DA2DBE4A09" ma:contentTypeVersion="23" ma:contentTypeDescription="Create a new document." ma:contentTypeScope="" ma:versionID="f935c99655d4d157b934af715158b389">
  <xsd:schema xmlns:xsd="http://www.w3.org/2001/XMLSchema" xmlns:xs="http://www.w3.org/2001/XMLSchema" xmlns:p="http://schemas.microsoft.com/office/2006/metadata/properties" xmlns:ns2="f23470d3-6f26-4258-ae3d-301595a9bde0" xmlns:ns3="61c2922b-1415-442c-bb31-351e4705fc5e" targetNamespace="http://schemas.microsoft.com/office/2006/metadata/properties" ma:root="true" ma:fieldsID="3f8650a72f10d34d6cd733196ac8ade0" ns2:_="" ns3:_="">
    <xsd:import namespace="f23470d3-6f26-4258-ae3d-301595a9bde0"/>
    <xsd:import namespace="61c2922b-1415-442c-bb31-351e4705fc5e"/>
    <xsd:element name="properties">
      <xsd:complexType>
        <xsd:sequence>
          <xsd:element name="documentManagement">
            <xsd:complexType>
              <xsd:all>
                <xsd:element ref="ns2:ContentDetails" minOccurs="0"/>
                <xsd:element ref="ns2:TargetBU" minOccurs="0"/>
                <xsd:element ref="ns2:Details" minOccurs="0"/>
                <xsd:element ref="ns2:GTMTeamOwne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element ref="ns2:WebinarID" minOccurs="0"/>
                <xsd:element ref="ns2:TargetIndustry" minOccurs="0"/>
                <xsd:element ref="ns2:Research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3470d3-6f26-4258-ae3d-301595a9bde0" elementFormDefault="qualified">
    <xsd:import namespace="http://schemas.microsoft.com/office/2006/documentManagement/types"/>
    <xsd:import namespace="http://schemas.microsoft.com/office/infopath/2007/PartnerControls"/>
    <xsd:element name="ContentDetails" ma:index="2" nillable="true" ma:displayName="Content Details" ma:format="Dropdown" ma:internalName="ContentDetails" ma:readOnly="false">
      <xsd:simpleType>
        <xsd:restriction base="dms:Note">
          <xsd:maxLength value="255"/>
        </xsd:restriction>
      </xsd:simpleType>
    </xsd:element>
    <xsd:element name="TargetBU" ma:index="3" nillable="true" ma:displayName="Target BU" ma:format="Dropdown" ma:internalName="TargetBU">
      <xsd:simpleType>
        <xsd:restriction base="dms:Choice">
          <xsd:enumeration value="DataManagement (Cliosoft)"/>
          <xsd:enumeration value="DesignVerification (EDA)"/>
          <xsd:enumeration value="ComputreAidedEngineering (ESI)"/>
          <xsd:enumeration value="Orion"/>
          <xsd:enumeration value="SoftwareQualityEngineering (Eggplant)"/>
          <xsd:enumeration value="cross-BU"/>
        </xsd:restriction>
      </xsd:simpleType>
    </xsd:element>
    <xsd:element name="Details" ma:index="4" nillable="true" ma:displayName="Details" ma:default="Annual plans, goals, KPIs, campaign calendars, org charts" ma:format="Dropdown" ma:internalName="Details" ma:readOnly="false">
      <xsd:simpleType>
        <xsd:restriction base="dms:Note">
          <xsd:maxLength value="255"/>
        </xsd:restriction>
      </xsd:simpleType>
    </xsd:element>
    <xsd:element name="GTMTeamOwner" ma:index="5" nillable="true" ma:displayName="GTM Team Owner" ma:format="Dropdown" ma:list="UserInfo" ma:SharePointGroup="0" ma:internalName="GTMTeamOwn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1b4e610-9c4a-4944-b620-b446fb4a28f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hidden="true" ma:internalName="MediaServiceOCR" ma:readOnly="true">
      <xsd:simpleType>
        <xsd:restriction base="dms:Note"/>
      </xsd:simpleType>
    </xsd:element>
    <xsd:element name="MediaServiceLocation" ma:index="22" nillable="true" ma:displayName="Location" ma:hidden="true" ma:indexed="true" ma:internalName="MediaServiceLocation" ma:readOnly="true">
      <xsd:simpleType>
        <xsd:restriction base="dms:Text"/>
      </xsd:simpleType>
    </xsd:element>
    <xsd:element name="WebinarID" ma:index="25" nillable="true" ma:displayName="Webinar ID" ma:format="Dropdown" ma:hidden="true" ma:internalName="WebinarID" ma:readOnly="false">
      <xsd:simpleType>
        <xsd:restriction base="dms:Text">
          <xsd:maxLength value="255"/>
        </xsd:restriction>
      </xsd:simpleType>
    </xsd:element>
    <xsd:element name="TargetIndustry" ma:index="27" nillable="true" ma:displayName="Target Industry" ma:format="Dropdown" ma:internalName="TargetIndustry">
      <xsd:simpleType>
        <xsd:restriction base="dms:Choice">
          <xsd:enumeration value="Aero &amp; Defense"/>
          <xsd:enumeration value="Auto &amp; Energy"/>
          <xsd:enumeration value="Commercial Comms"/>
          <xsd:enumeration value="cross-industry"/>
          <xsd:enumeration value="General Electronics"/>
          <xsd:enumeration value="Semiconductors"/>
        </xsd:restriction>
      </xsd:simpleType>
    </xsd:element>
    <xsd:element name="ResearchType" ma:index="28" nillable="true" ma:displayName="Research Type" ma:format="Dropdown" ma:internalName="ResearchType">
      <xsd:simpleType>
        <xsd:restriction base="dms:Choice">
          <xsd:enumeration value="Survey"/>
          <xsd:enumeration value="Competitive Analysis"/>
          <xsd:enumeration value="Trend Report"/>
          <xsd:enumeration value="Personas"/>
        </xsd:restriction>
      </xsd:simpleType>
    </xsd:element>
  </xsd:schema>
  <xsd:schema xmlns:xsd="http://www.w3.org/2001/XMLSchema" xmlns:xs="http://www.w3.org/2001/XMLSchema" xmlns:dms="http://schemas.microsoft.com/office/2006/documentManagement/types" xmlns:pc="http://schemas.microsoft.com/office/infopath/2007/PartnerControls" targetNamespace="61c2922b-1415-442c-bb31-351e4705fc5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0556d25-9751-463a-875d-e6f41f689c93}" ma:internalName="TaxCatchAll" ma:readOnly="false" ma:showField="CatchAllData" ma:web="61c2922b-1415-442c-bb31-351e4705fc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557FDC-6B69-4AF4-9507-5607DAB1E8F5}">
  <ds:schemaRefs>
    <ds:schemaRef ds:uri="2f550f72-f43c-424e-a4d9-b5d717d29dfb"/>
    <ds:schemaRef ds:uri="4d667352-ff81-431b-a970-6b300719406a"/>
    <ds:schemaRef ds:uri="f23470d3-6f26-4258-ae3d-301595a9bde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1c2922b-1415-442c-bb31-351e4705fc5e"/>
  </ds:schemaRefs>
</ds:datastoreItem>
</file>

<file path=customXml/itemProps2.xml><?xml version="1.0" encoding="utf-8"?>
<ds:datastoreItem xmlns:ds="http://schemas.openxmlformats.org/officeDocument/2006/customXml" ds:itemID="{B24C61C5-4B44-40D0-B80A-53165299EBAA}">
  <ds:schemaRefs>
    <ds:schemaRef ds:uri="http://schemas.microsoft.com/sharepoint/v3/contenttype/forms"/>
  </ds:schemaRefs>
</ds:datastoreItem>
</file>

<file path=customXml/itemProps3.xml><?xml version="1.0" encoding="utf-8"?>
<ds:datastoreItem xmlns:ds="http://schemas.openxmlformats.org/officeDocument/2006/customXml" ds:itemID="{CD53D390-69CE-457B-8F29-BD84928B3F34}"/>
</file>

<file path=docProps/app.xml><?xml version="1.0" encoding="utf-8"?>
<Properties xmlns="http://schemas.openxmlformats.org/officeDocument/2006/extended-properties" xmlns:vt="http://schemas.openxmlformats.org/officeDocument/2006/docPropsVTypes">
  <Template>Theme1</Template>
  <Application>Microsoft Office PowerPoint</Application>
  <PresentationFormat>Widescreen</PresentationFormat>
  <Slides>50</Slides>
  <Notes>18</Notes>
  <HiddenSlides>1</HiddenSlide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Theme1</vt:lpstr>
      <vt:lpstr>2022 Keysight Widescreen Template</vt:lpstr>
      <vt:lpstr>1_2022 Keysight Widescreen Template</vt:lpstr>
      <vt:lpstr>5G NTN and 6G Satellite Link Design</vt:lpstr>
      <vt:lpstr>PowerPoint Presentation</vt:lpstr>
      <vt:lpstr>5G/6G NTN Technologies</vt:lpstr>
      <vt:lpstr>5G/6G NTN Technologies</vt:lpstr>
      <vt:lpstr>Satellite Orbits</vt:lpstr>
      <vt:lpstr>5G/6G NTN Technologies: use cases</vt:lpstr>
      <vt:lpstr>5G/6G NTN Technologies: use case examples</vt:lpstr>
      <vt:lpstr>5G/6G NTN Technologies: use case examples</vt:lpstr>
      <vt:lpstr>5G/6G NTN Technologies</vt:lpstr>
      <vt:lpstr>5G/6G NTN Technologies: Customer Challenges</vt:lpstr>
      <vt:lpstr>5G/6G NTN Technologies</vt:lpstr>
      <vt:lpstr>3GPP NTN Roadmap</vt:lpstr>
      <vt:lpstr>6G NTN: Integrated Non-Terrestrial Networks</vt:lpstr>
      <vt:lpstr>5G/6G NTN Technologies</vt:lpstr>
      <vt:lpstr>Modeling Non-Terrestrial Networks</vt:lpstr>
      <vt:lpstr>5G/6G NTN Frequency Bands</vt:lpstr>
      <vt:lpstr>5G/6G NTN Technologies</vt:lpstr>
      <vt:lpstr>Link Budget Analysis</vt:lpstr>
      <vt:lpstr>Link Budget Analysis</vt:lpstr>
      <vt:lpstr>5G NTN-IoT Link Budget Analysis (Example)</vt:lpstr>
      <vt:lpstr>NTN-IoT Link Budget Analysis (Example)</vt:lpstr>
      <vt:lpstr>NTN-IoT Link Budget Analysis Metrics</vt:lpstr>
      <vt:lpstr>5G/6G NTN Technologies</vt:lpstr>
      <vt:lpstr>PowerPoint Presentation</vt:lpstr>
      <vt:lpstr>PowerPoint Presentation</vt:lpstr>
      <vt:lpstr>SystemVue at a Glance</vt:lpstr>
      <vt:lpstr>SystemVue in your workflow</vt:lpstr>
      <vt:lpstr>5G/6G NTN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5G/6G NTN Technologies</vt:lpstr>
      <vt:lpstr>Summary</vt:lpstr>
      <vt:lpstr>Learn More</vt:lpstr>
      <vt:lpstr>Resources</vt:lpstr>
      <vt:lpstr>PowerPoint Presentation</vt:lpstr>
      <vt:lpstr>Back up slides</vt:lpstr>
      <vt:lpstr>5G Non-Terrestrial Networks Use Cases</vt:lpstr>
      <vt:lpstr>Downlink Scenario: LEO Satellite at 600 km Altitude</vt:lpstr>
      <vt:lpstr>Uplink Scenario: LEO Satellite at 600 km Altitude</vt:lpstr>
      <vt:lpstr>Starlink Example Non-3GPP Compliant Service Link</vt:lpstr>
      <vt:lpstr>SystemVue Value Proposition for 6G</vt:lpstr>
      <vt:lpstr>Non-Terrestrial Networks Modeling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S1000 FY23 &lt;Event Name&gt;</dc:title>
  <dc:creator>Colin Urquhart</dc:creator>
  <cp:revision>43</cp:revision>
  <dcterms:created xsi:type="dcterms:W3CDTF">2023-06-08T18:56:59Z</dcterms:created>
  <dcterms:modified xsi:type="dcterms:W3CDTF">2025-04-14T18:31:18Z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0x010100F7DC5A1111511B459A4FC8DA2DBE4A09</vt:lpwstr>
  </property>
  <property fmtid="{D5CDD505-2E9C-101B-9397-08002B2CF9AE}" pid="3" name="MediaServiceImageTags">
    <vt:lpwstr/>
  </property>
</Properties>
</file>