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6" r:id="rId5"/>
    <p:sldId id="1170" r:id="rId6"/>
    <p:sldId id="286" r:id="rId7"/>
    <p:sldId id="287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Offringa" userId="30332e86-e1d6-4f97-ad3d-36f7d17f1b7b" providerId="ADAL" clId="{ACEC85DA-3DC0-4BA2-BB8C-E6A879ECFDC8}"/>
    <pc:docChg chg="custSel modSld">
      <pc:chgData name="Karen Offringa" userId="30332e86-e1d6-4f97-ad3d-36f7d17f1b7b" providerId="ADAL" clId="{ACEC85DA-3DC0-4BA2-BB8C-E6A879ECFDC8}" dt="2025-03-28T18:47:50.112" v="62" actId="14100"/>
      <pc:docMkLst>
        <pc:docMk/>
      </pc:docMkLst>
      <pc:sldChg chg="addSp delSp modSp mod chgLayout">
        <pc:chgData name="Karen Offringa" userId="30332e86-e1d6-4f97-ad3d-36f7d17f1b7b" providerId="ADAL" clId="{ACEC85DA-3DC0-4BA2-BB8C-E6A879ECFDC8}" dt="2025-03-28T18:43:33.163" v="35" actId="700"/>
        <pc:sldMkLst>
          <pc:docMk/>
          <pc:sldMk cId="407387796" sldId="286"/>
        </pc:sldMkLst>
        <pc:spChg chg="del mod">
          <ac:chgData name="Karen Offringa" userId="30332e86-e1d6-4f97-ad3d-36f7d17f1b7b" providerId="ADAL" clId="{ACEC85DA-3DC0-4BA2-BB8C-E6A879ECFDC8}" dt="2025-03-28T18:43:33.163" v="35" actId="700"/>
          <ac:spMkLst>
            <pc:docMk/>
            <pc:sldMk cId="407387796" sldId="286"/>
            <ac:spMk id="2" creationId="{2BAFBEBB-8DCF-62BD-95EE-3A2E6DDBECB1}"/>
          </ac:spMkLst>
        </pc:spChg>
        <pc:spChg chg="del">
          <ac:chgData name="Karen Offringa" userId="30332e86-e1d6-4f97-ad3d-36f7d17f1b7b" providerId="ADAL" clId="{ACEC85DA-3DC0-4BA2-BB8C-E6A879ECFDC8}" dt="2025-03-28T18:41:53.202" v="31" actId="478"/>
          <ac:spMkLst>
            <pc:docMk/>
            <pc:sldMk cId="407387796" sldId="286"/>
            <ac:spMk id="3" creationId="{4DFE74C0-2937-B795-E11A-19071C4B5151}"/>
          </ac:spMkLst>
        </pc:spChg>
        <pc:spChg chg="add mod ord">
          <ac:chgData name="Karen Offringa" userId="30332e86-e1d6-4f97-ad3d-36f7d17f1b7b" providerId="ADAL" clId="{ACEC85DA-3DC0-4BA2-BB8C-E6A879ECFDC8}" dt="2025-03-28T18:43:33.163" v="35" actId="700"/>
          <ac:spMkLst>
            <pc:docMk/>
            <pc:sldMk cId="407387796" sldId="286"/>
            <ac:spMk id="4" creationId="{45BFA8D9-A6DF-A734-E957-3651C4C7C576}"/>
          </ac:spMkLst>
        </pc:spChg>
        <pc:spChg chg="add mod ord">
          <ac:chgData name="Karen Offringa" userId="30332e86-e1d6-4f97-ad3d-36f7d17f1b7b" providerId="ADAL" clId="{ACEC85DA-3DC0-4BA2-BB8C-E6A879ECFDC8}" dt="2025-03-28T18:43:33.163" v="35" actId="700"/>
          <ac:spMkLst>
            <pc:docMk/>
            <pc:sldMk cId="407387796" sldId="286"/>
            <ac:spMk id="5" creationId="{B54466DF-549A-89DC-94EE-78C55AC3DF15}"/>
          </ac:spMkLst>
        </pc:spChg>
      </pc:sldChg>
      <pc:sldChg chg="delSp modSp mod">
        <pc:chgData name="Karen Offringa" userId="30332e86-e1d6-4f97-ad3d-36f7d17f1b7b" providerId="ADAL" clId="{ACEC85DA-3DC0-4BA2-BB8C-E6A879ECFDC8}" dt="2025-03-28T18:47:50.112" v="62" actId="14100"/>
        <pc:sldMkLst>
          <pc:docMk/>
          <pc:sldMk cId="3707059296" sldId="1170"/>
        </pc:sldMkLst>
        <pc:picChg chg="del">
          <ac:chgData name="Karen Offringa" userId="30332e86-e1d6-4f97-ad3d-36f7d17f1b7b" providerId="ADAL" clId="{ACEC85DA-3DC0-4BA2-BB8C-E6A879ECFDC8}" dt="2025-03-28T18:43:50.519" v="36" actId="478"/>
          <ac:picMkLst>
            <pc:docMk/>
            <pc:sldMk cId="3707059296" sldId="1170"/>
            <ac:picMk id="6" creationId="{7FDE31DF-3762-50D1-E86B-B54566273290}"/>
          </ac:picMkLst>
        </pc:picChg>
        <pc:picChg chg="mod">
          <ac:chgData name="Karen Offringa" userId="30332e86-e1d6-4f97-ad3d-36f7d17f1b7b" providerId="ADAL" clId="{ACEC85DA-3DC0-4BA2-BB8C-E6A879ECFDC8}" dt="2025-03-28T18:44:27.914" v="39" actId="1076"/>
          <ac:picMkLst>
            <pc:docMk/>
            <pc:sldMk cId="3707059296" sldId="1170"/>
            <ac:picMk id="10" creationId="{19F0322F-5F2F-BFF8-D337-FCF62C64F441}"/>
          </ac:picMkLst>
        </pc:picChg>
        <pc:picChg chg="mod">
          <ac:chgData name="Karen Offringa" userId="30332e86-e1d6-4f97-ad3d-36f7d17f1b7b" providerId="ADAL" clId="{ACEC85DA-3DC0-4BA2-BB8C-E6A879ECFDC8}" dt="2025-03-28T18:47:37.700" v="59" actId="14100"/>
          <ac:picMkLst>
            <pc:docMk/>
            <pc:sldMk cId="3707059296" sldId="1170"/>
            <ac:picMk id="12" creationId="{23B42C77-B372-E940-50E7-1FE1C428661C}"/>
          </ac:picMkLst>
        </pc:picChg>
        <pc:picChg chg="del">
          <ac:chgData name="Karen Offringa" userId="30332e86-e1d6-4f97-ad3d-36f7d17f1b7b" providerId="ADAL" clId="{ACEC85DA-3DC0-4BA2-BB8C-E6A879ECFDC8}" dt="2025-03-28T18:45:05.847" v="41" actId="478"/>
          <ac:picMkLst>
            <pc:docMk/>
            <pc:sldMk cId="3707059296" sldId="1170"/>
            <ac:picMk id="14" creationId="{7C321961-46EB-F251-73E8-DF4D900A514C}"/>
          </ac:picMkLst>
        </pc:picChg>
        <pc:picChg chg="mod">
          <ac:chgData name="Karen Offringa" userId="30332e86-e1d6-4f97-ad3d-36f7d17f1b7b" providerId="ADAL" clId="{ACEC85DA-3DC0-4BA2-BB8C-E6A879ECFDC8}" dt="2025-03-28T18:45:02.541" v="40" actId="1076"/>
          <ac:picMkLst>
            <pc:docMk/>
            <pc:sldMk cId="3707059296" sldId="1170"/>
            <ac:picMk id="16" creationId="{B0516739-5E12-B8A1-C7B5-B1A24F93000A}"/>
          </ac:picMkLst>
        </pc:picChg>
        <pc:picChg chg="mod">
          <ac:chgData name="Karen Offringa" userId="30332e86-e1d6-4f97-ad3d-36f7d17f1b7b" providerId="ADAL" clId="{ACEC85DA-3DC0-4BA2-BB8C-E6A879ECFDC8}" dt="2025-03-28T18:45:52.120" v="45" actId="14100"/>
          <ac:picMkLst>
            <pc:docMk/>
            <pc:sldMk cId="3707059296" sldId="1170"/>
            <ac:picMk id="18" creationId="{B2AE998C-E6E7-FDC7-4F8B-16384DF939E6}"/>
          </ac:picMkLst>
        </pc:picChg>
        <pc:picChg chg="mod">
          <ac:chgData name="Karen Offringa" userId="30332e86-e1d6-4f97-ad3d-36f7d17f1b7b" providerId="ADAL" clId="{ACEC85DA-3DC0-4BA2-BB8C-E6A879ECFDC8}" dt="2025-03-28T18:46:19.716" v="48" actId="14826"/>
          <ac:picMkLst>
            <pc:docMk/>
            <pc:sldMk cId="3707059296" sldId="1170"/>
            <ac:picMk id="20" creationId="{C69A8225-DBA4-8900-2B63-DD54EE7CD807}"/>
          </ac:picMkLst>
        </pc:picChg>
        <pc:picChg chg="mod">
          <ac:chgData name="Karen Offringa" userId="30332e86-e1d6-4f97-ad3d-36f7d17f1b7b" providerId="ADAL" clId="{ACEC85DA-3DC0-4BA2-BB8C-E6A879ECFDC8}" dt="2025-03-28T18:47:50.112" v="62" actId="14100"/>
          <ac:picMkLst>
            <pc:docMk/>
            <pc:sldMk cId="3707059296" sldId="1170"/>
            <ac:picMk id="22" creationId="{5CB79BEC-271F-D5D4-8DAE-26586A3DE2DF}"/>
          </ac:picMkLst>
        </pc:picChg>
        <pc:picChg chg="mod">
          <ac:chgData name="Karen Offringa" userId="30332e86-e1d6-4f97-ad3d-36f7d17f1b7b" providerId="ADAL" clId="{ACEC85DA-3DC0-4BA2-BB8C-E6A879ECFDC8}" dt="2025-03-28T18:47:30.775" v="57" actId="14100"/>
          <ac:picMkLst>
            <pc:docMk/>
            <pc:sldMk cId="3707059296" sldId="1170"/>
            <ac:picMk id="24" creationId="{792BF6E8-134F-F61F-1B79-56A010D11B09}"/>
          </ac:picMkLst>
        </pc:picChg>
        <pc:picChg chg="mod">
          <ac:chgData name="Karen Offringa" userId="30332e86-e1d6-4f97-ad3d-36f7d17f1b7b" providerId="ADAL" clId="{ACEC85DA-3DC0-4BA2-BB8C-E6A879ECFDC8}" dt="2025-03-28T18:47:42.726" v="61" actId="1076"/>
          <ac:picMkLst>
            <pc:docMk/>
            <pc:sldMk cId="3707059296" sldId="1170"/>
            <ac:picMk id="30" creationId="{B0F454AC-BBA2-F2A7-ABF2-3E7F599EE587}"/>
          </ac:picMkLst>
        </pc:picChg>
        <pc:picChg chg="mod">
          <ac:chgData name="Karen Offringa" userId="30332e86-e1d6-4f97-ad3d-36f7d17f1b7b" providerId="ADAL" clId="{ACEC85DA-3DC0-4BA2-BB8C-E6A879ECFDC8}" dt="2025-03-28T18:47:15.391" v="55" actId="1076"/>
          <ac:picMkLst>
            <pc:docMk/>
            <pc:sldMk cId="3707059296" sldId="1170"/>
            <ac:picMk id="32" creationId="{6008E9D0-7AC2-D8F5-D05B-2038109A34A6}"/>
          </ac:picMkLst>
        </pc:picChg>
        <pc:picChg chg="mod">
          <ac:chgData name="Karen Offringa" userId="30332e86-e1d6-4f97-ad3d-36f7d17f1b7b" providerId="ADAL" clId="{ACEC85DA-3DC0-4BA2-BB8C-E6A879ECFDC8}" dt="2025-03-28T18:47:25.561" v="56" actId="1076"/>
          <ac:picMkLst>
            <pc:docMk/>
            <pc:sldMk cId="3707059296" sldId="1170"/>
            <ac:picMk id="38" creationId="{30CD0D40-E9E8-72BB-9531-923FAE654116}"/>
          </ac:picMkLst>
        </pc:picChg>
      </pc:sldChg>
    </pc:docChg>
  </pc:docChgLst>
  <pc:docChgLst>
    <pc:chgData name="Karen Offringa" userId="30332e86-e1d6-4f97-ad3d-36f7d17f1b7b" providerId="ADAL" clId="{8F14A3CE-E1CA-483A-8781-CC3776D04F6C}"/>
    <pc:docChg chg="addSld delSld modSld sldOrd">
      <pc:chgData name="Karen Offringa" userId="30332e86-e1d6-4f97-ad3d-36f7d17f1b7b" providerId="ADAL" clId="{8F14A3CE-E1CA-483A-8781-CC3776D04F6C}" dt="2025-03-11T16:16:35.069" v="130" actId="680"/>
      <pc:docMkLst>
        <pc:docMk/>
      </pc:docMkLst>
      <pc:sldChg chg="modSp del mod">
        <pc:chgData name="Karen Offringa" userId="30332e86-e1d6-4f97-ad3d-36f7d17f1b7b" providerId="ADAL" clId="{8F14A3CE-E1CA-483A-8781-CC3776D04F6C}" dt="2025-03-11T16:12:02.433" v="43" actId="2696"/>
        <pc:sldMkLst>
          <pc:docMk/>
          <pc:sldMk cId="1434143703" sldId="257"/>
        </pc:sldMkLst>
      </pc:sldChg>
      <pc:sldChg chg="del">
        <pc:chgData name="Karen Offringa" userId="30332e86-e1d6-4f97-ad3d-36f7d17f1b7b" providerId="ADAL" clId="{8F14A3CE-E1CA-483A-8781-CC3776D04F6C}" dt="2025-03-11T16:10:03.190" v="16" actId="2696"/>
        <pc:sldMkLst>
          <pc:docMk/>
          <pc:sldMk cId="2999036240" sldId="262"/>
        </pc:sldMkLst>
      </pc:sldChg>
      <pc:sldChg chg="del">
        <pc:chgData name="Karen Offringa" userId="30332e86-e1d6-4f97-ad3d-36f7d17f1b7b" providerId="ADAL" clId="{8F14A3CE-E1CA-483A-8781-CC3776D04F6C}" dt="2025-03-11T16:10:15.229" v="18" actId="2696"/>
        <pc:sldMkLst>
          <pc:docMk/>
          <pc:sldMk cId="954836798" sldId="264"/>
        </pc:sldMkLst>
      </pc:sldChg>
      <pc:sldChg chg="addSp modSp mod ord">
        <pc:chgData name="Karen Offringa" userId="30332e86-e1d6-4f97-ad3d-36f7d17f1b7b" providerId="ADAL" clId="{8F14A3CE-E1CA-483A-8781-CC3776D04F6C}" dt="2025-03-11T16:14:58.943" v="125" actId="1076"/>
        <pc:sldMkLst>
          <pc:docMk/>
          <pc:sldMk cId="2385890515" sldId="266"/>
        </pc:sldMkLst>
        <pc:spChg chg="mod">
          <ac:chgData name="Karen Offringa" userId="30332e86-e1d6-4f97-ad3d-36f7d17f1b7b" providerId="ADAL" clId="{8F14A3CE-E1CA-483A-8781-CC3776D04F6C}" dt="2025-03-11T16:14:54.826" v="124" actId="1076"/>
          <ac:spMkLst>
            <pc:docMk/>
            <pc:sldMk cId="2385890515" sldId="266"/>
            <ac:spMk id="2" creationId="{E1454294-FDF2-4005-4DD4-447D84524102}"/>
          </ac:spMkLst>
        </pc:spChg>
        <pc:spChg chg="mod">
          <ac:chgData name="Karen Offringa" userId="30332e86-e1d6-4f97-ad3d-36f7d17f1b7b" providerId="ADAL" clId="{8F14A3CE-E1CA-483A-8781-CC3776D04F6C}" dt="2025-03-11T16:14:58.943" v="125" actId="1076"/>
          <ac:spMkLst>
            <pc:docMk/>
            <pc:sldMk cId="2385890515" sldId="266"/>
            <ac:spMk id="3" creationId="{9F519156-C7DC-9D85-1DE5-4A7690C24C43}"/>
          </ac:spMkLst>
        </pc:spChg>
        <pc:spChg chg="add mod">
          <ac:chgData name="Karen Offringa" userId="30332e86-e1d6-4f97-ad3d-36f7d17f1b7b" providerId="ADAL" clId="{8F14A3CE-E1CA-483A-8781-CC3776D04F6C}" dt="2025-03-11T16:14:15.731" v="123" actId="20577"/>
          <ac:spMkLst>
            <pc:docMk/>
            <pc:sldMk cId="2385890515" sldId="266"/>
            <ac:spMk id="5" creationId="{C4CD06A7-0071-71C2-E5A5-E1E5FBDB2752}"/>
          </ac:spMkLst>
        </pc:spChg>
      </pc:sldChg>
      <pc:sldChg chg="del">
        <pc:chgData name="Karen Offringa" userId="30332e86-e1d6-4f97-ad3d-36f7d17f1b7b" providerId="ADAL" clId="{8F14A3CE-E1CA-483A-8781-CC3776D04F6C}" dt="2025-03-11T16:11:08.308" v="29" actId="2696"/>
        <pc:sldMkLst>
          <pc:docMk/>
          <pc:sldMk cId="3881907939" sldId="267"/>
        </pc:sldMkLst>
      </pc:sldChg>
      <pc:sldChg chg="modSp del mod ord">
        <pc:chgData name="Karen Offringa" userId="30332e86-e1d6-4f97-ad3d-36f7d17f1b7b" providerId="ADAL" clId="{8F14A3CE-E1CA-483A-8781-CC3776D04F6C}" dt="2025-03-11T16:11:01.271" v="28" actId="2696"/>
        <pc:sldMkLst>
          <pc:docMk/>
          <pc:sldMk cId="4011236510" sldId="269"/>
        </pc:sldMkLst>
      </pc:sldChg>
      <pc:sldChg chg="del">
        <pc:chgData name="Karen Offringa" userId="30332e86-e1d6-4f97-ad3d-36f7d17f1b7b" providerId="ADAL" clId="{8F14A3CE-E1CA-483A-8781-CC3776D04F6C}" dt="2025-03-11T16:11:29.559" v="35" actId="2696"/>
        <pc:sldMkLst>
          <pc:docMk/>
          <pc:sldMk cId="202926547" sldId="270"/>
        </pc:sldMkLst>
      </pc:sldChg>
      <pc:sldChg chg="del">
        <pc:chgData name="Karen Offringa" userId="30332e86-e1d6-4f97-ad3d-36f7d17f1b7b" providerId="ADAL" clId="{8F14A3CE-E1CA-483A-8781-CC3776D04F6C}" dt="2025-03-11T16:11:26.121" v="34" actId="2696"/>
        <pc:sldMkLst>
          <pc:docMk/>
          <pc:sldMk cId="726006245" sldId="271"/>
        </pc:sldMkLst>
      </pc:sldChg>
      <pc:sldChg chg="del">
        <pc:chgData name="Karen Offringa" userId="30332e86-e1d6-4f97-ad3d-36f7d17f1b7b" providerId="ADAL" clId="{8F14A3CE-E1CA-483A-8781-CC3776D04F6C}" dt="2025-03-11T16:10:08.888" v="17" actId="2696"/>
        <pc:sldMkLst>
          <pc:docMk/>
          <pc:sldMk cId="1272242983" sldId="278"/>
        </pc:sldMkLst>
      </pc:sldChg>
      <pc:sldChg chg="modSp del mod">
        <pc:chgData name="Karen Offringa" userId="30332e86-e1d6-4f97-ad3d-36f7d17f1b7b" providerId="ADAL" clId="{8F14A3CE-E1CA-483A-8781-CC3776D04F6C}" dt="2025-03-11T16:13:29.434" v="118" actId="2696"/>
        <pc:sldMkLst>
          <pc:docMk/>
          <pc:sldMk cId="2327074428" sldId="282"/>
        </pc:sldMkLst>
      </pc:sldChg>
      <pc:sldChg chg="del">
        <pc:chgData name="Karen Offringa" userId="30332e86-e1d6-4f97-ad3d-36f7d17f1b7b" providerId="ADAL" clId="{8F14A3CE-E1CA-483A-8781-CC3776D04F6C}" dt="2025-03-11T16:10:15.229" v="18" actId="2696"/>
        <pc:sldMkLst>
          <pc:docMk/>
          <pc:sldMk cId="2991114674" sldId="283"/>
        </pc:sldMkLst>
      </pc:sldChg>
      <pc:sldChg chg="del">
        <pc:chgData name="Karen Offringa" userId="30332e86-e1d6-4f97-ad3d-36f7d17f1b7b" providerId="ADAL" clId="{8F14A3CE-E1CA-483A-8781-CC3776D04F6C}" dt="2025-03-11T16:11:32.215" v="36" actId="2696"/>
        <pc:sldMkLst>
          <pc:docMk/>
          <pc:sldMk cId="3347286022" sldId="284"/>
        </pc:sldMkLst>
      </pc:sldChg>
      <pc:sldChg chg="addSp modSp mod ord">
        <pc:chgData name="Karen Offringa" userId="30332e86-e1d6-4f97-ad3d-36f7d17f1b7b" providerId="ADAL" clId="{8F14A3CE-E1CA-483A-8781-CC3776D04F6C}" dt="2025-03-11T16:11:48.751" v="41" actId="207"/>
        <pc:sldMkLst>
          <pc:docMk/>
          <pc:sldMk cId="3150744469" sldId="285"/>
        </pc:sldMkLst>
        <pc:spChg chg="add mod">
          <ac:chgData name="Karen Offringa" userId="30332e86-e1d6-4f97-ad3d-36f7d17f1b7b" providerId="ADAL" clId="{8F14A3CE-E1CA-483A-8781-CC3776D04F6C}" dt="2025-03-11T16:09:43.104" v="14" actId="207"/>
          <ac:spMkLst>
            <pc:docMk/>
            <pc:sldMk cId="3150744469" sldId="285"/>
            <ac:spMk id="2" creationId="{240FBEB8-DF49-CB0D-CFB9-FD80C42588EE}"/>
          </ac:spMkLst>
        </pc:spChg>
        <pc:spChg chg="mod">
          <ac:chgData name="Karen Offringa" userId="30332e86-e1d6-4f97-ad3d-36f7d17f1b7b" providerId="ADAL" clId="{8F14A3CE-E1CA-483A-8781-CC3776D04F6C}" dt="2025-03-11T16:11:48.751" v="41" actId="207"/>
          <ac:spMkLst>
            <pc:docMk/>
            <pc:sldMk cId="3150744469" sldId="285"/>
            <ac:spMk id="3" creationId="{67B65CB4-84BD-55AA-468A-0BF24CCD7E5B}"/>
          </ac:spMkLst>
        </pc:spChg>
      </pc:sldChg>
      <pc:sldChg chg="modSp new mod">
        <pc:chgData name="Karen Offringa" userId="30332e86-e1d6-4f97-ad3d-36f7d17f1b7b" providerId="ADAL" clId="{8F14A3CE-E1CA-483A-8781-CC3776D04F6C}" dt="2025-03-11T16:13:40.384" v="121" actId="14100"/>
        <pc:sldMkLst>
          <pc:docMk/>
          <pc:sldMk cId="407387796" sldId="286"/>
        </pc:sldMkLst>
      </pc:sldChg>
      <pc:sldChg chg="del">
        <pc:chgData name="Karen Offringa" userId="30332e86-e1d6-4f97-ad3d-36f7d17f1b7b" providerId="ADAL" clId="{8F14A3CE-E1CA-483A-8781-CC3776D04F6C}" dt="2025-03-11T16:09:48.135" v="15" actId="2696"/>
        <pc:sldMkLst>
          <pc:docMk/>
          <pc:sldMk cId="4293771585" sldId="286"/>
        </pc:sldMkLst>
      </pc:sldChg>
      <pc:sldChg chg="new">
        <pc:chgData name="Karen Offringa" userId="30332e86-e1d6-4f97-ad3d-36f7d17f1b7b" providerId="ADAL" clId="{8F14A3CE-E1CA-483A-8781-CC3776D04F6C}" dt="2025-03-11T16:16:35.069" v="130" actId="680"/>
        <pc:sldMkLst>
          <pc:docMk/>
          <pc:sldMk cId="433202114" sldId="287"/>
        </pc:sldMkLst>
      </pc:sldChg>
      <pc:sldChg chg="modSp new del mod">
        <pc:chgData name="Karen Offringa" userId="30332e86-e1d6-4f97-ad3d-36f7d17f1b7b" providerId="ADAL" clId="{8F14A3CE-E1CA-483A-8781-CC3776D04F6C}" dt="2025-03-11T16:16:23.112" v="129" actId="2696"/>
        <pc:sldMkLst>
          <pc:docMk/>
          <pc:sldMk cId="1277897921" sldId="287"/>
        </pc:sldMkLst>
      </pc:sldChg>
      <pc:sldChg chg="del">
        <pc:chgData name="Karen Offringa" userId="30332e86-e1d6-4f97-ad3d-36f7d17f1b7b" providerId="ADAL" clId="{8F14A3CE-E1CA-483A-8781-CC3776D04F6C}" dt="2025-03-11T16:08:13.567" v="0" actId="2696"/>
        <pc:sldMkLst>
          <pc:docMk/>
          <pc:sldMk cId="1705907924" sldId="287"/>
        </pc:sldMkLst>
      </pc:sldChg>
      <pc:sldMasterChg chg="delSldLayout">
        <pc:chgData name="Karen Offringa" userId="30332e86-e1d6-4f97-ad3d-36f7d17f1b7b" providerId="ADAL" clId="{8F14A3CE-E1CA-483A-8781-CC3776D04F6C}" dt="2025-03-11T16:13:29.434" v="118" actId="2696"/>
        <pc:sldMasterMkLst>
          <pc:docMk/>
          <pc:sldMasterMk cId="2475536608" sldId="2147483660"/>
        </pc:sldMasterMkLst>
        <pc:sldLayoutChg chg="del">
          <pc:chgData name="Karen Offringa" userId="30332e86-e1d6-4f97-ad3d-36f7d17f1b7b" providerId="ADAL" clId="{8F14A3CE-E1CA-483A-8781-CC3776D04F6C}" dt="2025-03-11T16:11:32.215" v="36" actId="2696"/>
          <pc:sldLayoutMkLst>
            <pc:docMk/>
            <pc:sldMasterMk cId="2475536608" sldId="2147483660"/>
            <pc:sldLayoutMk cId="4010463890" sldId="2147483665"/>
          </pc:sldLayoutMkLst>
        </pc:sldLayoutChg>
        <pc:sldLayoutChg chg="del">
          <pc:chgData name="Karen Offringa" userId="30332e86-e1d6-4f97-ad3d-36f7d17f1b7b" providerId="ADAL" clId="{8F14A3CE-E1CA-483A-8781-CC3776D04F6C}" dt="2025-03-11T16:10:15.229" v="18" actId="2696"/>
          <pc:sldLayoutMkLst>
            <pc:docMk/>
            <pc:sldMasterMk cId="2475536608" sldId="2147483660"/>
            <pc:sldLayoutMk cId="2307676555" sldId="2147483668"/>
          </pc:sldLayoutMkLst>
        </pc:sldLayoutChg>
        <pc:sldLayoutChg chg="del">
          <pc:chgData name="Karen Offringa" userId="30332e86-e1d6-4f97-ad3d-36f7d17f1b7b" providerId="ADAL" clId="{8F14A3CE-E1CA-483A-8781-CC3776D04F6C}" dt="2025-03-11T16:13:29.434" v="118" actId="2696"/>
          <pc:sldLayoutMkLst>
            <pc:docMk/>
            <pc:sldMasterMk cId="2475536608" sldId="2147483660"/>
            <pc:sldLayoutMk cId="1976284256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12854C-9806-B934-9D5B-E22F75C96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93180-D88B-24F4-1F79-D7A9B4A5B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0BAE6-0DAB-4543-8E2B-7607461130A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D793B-F864-8015-EFA4-981D1A3F0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6A0F8-E900-BFE9-2431-3AFA407D8B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F3A0D-287A-4E10-B6FC-8C21DA26B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0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945C-A47D-45BE-BCD8-F74C1DE530D5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0EC8-C2E1-493E-A863-1959582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609600" y="2938698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11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/>
          <p:nvPr/>
        </p:nvSpPr>
        <p:spPr>
          <a:xfrm>
            <a:off x="1368929" y="994611"/>
            <a:ext cx="246308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;p21">
            <a:extLst>
              <a:ext uri="{FF2B5EF4-FFF2-40B4-BE49-F238E27FC236}">
                <a16:creationId xmlns:a16="http://schemas.microsoft.com/office/drawing/2014/main" id="{54B669FD-8127-5FC0-0DFA-6110A3D19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956627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66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609600" y="923414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609600" y="2046490"/>
            <a:ext cx="10972800" cy="385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556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609600" y="1186614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609600" y="2307228"/>
            <a:ext cx="5384800" cy="381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 dirty="0"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2"/>
          </p:nvPr>
        </p:nvSpPr>
        <p:spPr>
          <a:xfrm>
            <a:off x="6197600" y="2307228"/>
            <a:ext cx="5384800" cy="381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9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>
            <a:spLocks noGrp="1"/>
          </p:cNvSpPr>
          <p:nvPr>
            <p:ph type="title"/>
          </p:nvPr>
        </p:nvSpPr>
        <p:spPr>
          <a:xfrm>
            <a:off x="609600" y="535338"/>
            <a:ext cx="10972800" cy="79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1"/>
          </p:nvPr>
        </p:nvSpPr>
        <p:spPr>
          <a:xfrm>
            <a:off x="609600" y="1813276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2"/>
          </p:nvPr>
        </p:nvSpPr>
        <p:spPr>
          <a:xfrm>
            <a:off x="609600" y="2581590"/>
            <a:ext cx="5386917" cy="3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3"/>
          </p:nvPr>
        </p:nvSpPr>
        <p:spPr>
          <a:xfrm>
            <a:off x="6193369" y="1813276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4"/>
          </p:nvPr>
        </p:nvSpPr>
        <p:spPr>
          <a:xfrm>
            <a:off x="6193369" y="2581590"/>
            <a:ext cx="5389033" cy="3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18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609602" y="1097280"/>
            <a:ext cx="4011084" cy="92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4766733" y="1097280"/>
            <a:ext cx="6815667" cy="539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609602" y="2133600"/>
            <a:ext cx="4011084" cy="435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43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title"/>
          </p:nvPr>
        </p:nvSpPr>
        <p:spPr>
          <a:xfrm>
            <a:off x="2150076" y="4927632"/>
            <a:ext cx="9749481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5"/>
          <p:cNvSpPr>
            <a:spLocks noGrp="1"/>
          </p:cNvSpPr>
          <p:nvPr>
            <p:ph type="pic" idx="2"/>
          </p:nvPr>
        </p:nvSpPr>
        <p:spPr>
          <a:xfrm>
            <a:off x="2150076" y="234779"/>
            <a:ext cx="9749481" cy="4568882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5"/>
          <p:cNvSpPr txBox="1">
            <a:spLocks noGrp="1"/>
          </p:cNvSpPr>
          <p:nvPr>
            <p:ph type="body" idx="1"/>
          </p:nvPr>
        </p:nvSpPr>
        <p:spPr>
          <a:xfrm>
            <a:off x="2150076" y="5666286"/>
            <a:ext cx="9749481" cy="42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150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609600" y="1130710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 rot="5400000">
            <a:off x="4009085" y="-1147117"/>
            <a:ext cx="417383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89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 rot="5400000">
            <a:off x="7819594" y="1930400"/>
            <a:ext cx="5036409" cy="299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 rot="5400000">
            <a:off x="1719049" y="-452653"/>
            <a:ext cx="5553504" cy="82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833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body" idx="1"/>
          </p:nvPr>
        </p:nvSpPr>
        <p:spPr>
          <a:xfrm>
            <a:off x="345440" y="1290321"/>
            <a:ext cx="11480800" cy="47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err="1"/>
              <a:t>Lkjf;laksdjf;s</a:t>
            </a:r>
            <a:endParaRPr lang="en-US" dirty="0"/>
          </a:p>
          <a:p>
            <a:r>
              <a:rPr lang="en-US" dirty="0" err="1"/>
              <a:t>Sdklfja;skljdfkl</a:t>
            </a:r>
            <a:endParaRPr lang="en-US" dirty="0"/>
          </a:p>
          <a:p>
            <a:endParaRPr dirty="0"/>
          </a:p>
        </p:txBody>
      </p: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345440" y="426720"/>
            <a:ext cx="11480800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536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9" r:id="rId4"/>
    <p:sldLayoutId id="2147483670" r:id="rId5"/>
    <p:sldLayoutId id="2147483671" r:id="rId6"/>
    <p:sldLayoutId id="2147483675" r:id="rId7"/>
    <p:sldLayoutId id="2147483673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32256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32256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4294-FDF2-4005-4DD4-447D8452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97" y="364552"/>
            <a:ext cx="10972800" cy="980604"/>
          </a:xfrm>
        </p:spPr>
        <p:txBody>
          <a:bodyPr>
            <a:normAutofit/>
          </a:bodyPr>
          <a:lstStyle/>
          <a:p>
            <a:r>
              <a:rPr lang="en-US" sz="5200" b="1" dirty="0">
                <a:solidFill>
                  <a:schemeClr val="tx1"/>
                </a:solidFill>
              </a:rPr>
              <a:t>Session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19156-C7DC-9D85-1DE5-4A7690C24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68866"/>
            <a:ext cx="10972800" cy="328794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D06A7-0071-71C2-E5A5-E1E5FBDB2752}"/>
              </a:ext>
            </a:extLst>
          </p:cNvPr>
          <p:cNvSpPr txBox="1"/>
          <p:nvPr/>
        </p:nvSpPr>
        <p:spPr>
          <a:xfrm>
            <a:off x="8734260" y="5356815"/>
            <a:ext cx="317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May 13, 2025, 1:00 p.m.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589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30CD0D40-E9E8-72BB-9531-923FAE65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29" y="4565168"/>
            <a:ext cx="2058099" cy="20580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7E06C2-589E-D4E8-31A0-35768ED7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17" y="234733"/>
            <a:ext cx="11434763" cy="79244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Thank You Platinum Sponsors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9F0322F-5F2F-BFF8-D337-FCF62C64F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28" y="1218597"/>
            <a:ext cx="3005137" cy="6472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42C77-B372-E940-50E7-1FE1C4286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465" y="2477972"/>
            <a:ext cx="3279308" cy="834905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516739-5E12-B8A1-C7B5-B1A24F930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17" y="795079"/>
            <a:ext cx="1487236" cy="15944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AE998C-E6E7-FDC7-4F8B-16384DF93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260" y="2327820"/>
            <a:ext cx="1763149" cy="1172736"/>
          </a:xfrm>
          <a:prstGeom prst="rect">
            <a:avLst/>
          </a:prstGeom>
        </p:spPr>
      </p:pic>
      <p:pic>
        <p:nvPicPr>
          <p:cNvPr id="22" name="Picture 21" descr="A logo with black triangles&#10;&#10;Description automatically generated">
            <a:extLst>
              <a:ext uri="{FF2B5EF4-FFF2-40B4-BE49-F238E27FC236}">
                <a16:creationId xmlns:a16="http://schemas.microsoft.com/office/drawing/2014/main" id="{5CB79BEC-271F-D5D4-8DAE-26586A3DE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11" y="3751928"/>
            <a:ext cx="2867463" cy="1025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92BF6E8-134F-F61F-1B79-56A010D11B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1917" y="3728443"/>
            <a:ext cx="1526419" cy="9569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9A8225-DBA4-8900-2B63-DD54EE7CD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2450" y="2536231"/>
            <a:ext cx="3005137" cy="7766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0F454AC-BBA2-F2A7-ABF2-3E7F599EE5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375" y="1166556"/>
            <a:ext cx="3583402" cy="8958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08E9D0-7AC2-D8F5-D05B-2038109A34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2417" y="3707254"/>
            <a:ext cx="1296022" cy="9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5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FA8D9-A6DF-A734-E957-3651C4C7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466DF-549A-89DC-94EE-78C55AC3D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C116-0F5E-8B3E-831C-B9C64838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B65CB4-84BD-55AA-468A-0BF24CCD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290815"/>
            <a:ext cx="2752928" cy="135316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en-US" sz="8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0FBEB8-DF49-CB0D-CFB9-FD80C42588EE}"/>
              </a:ext>
            </a:extLst>
          </p:cNvPr>
          <p:cNvSpPr txBox="1"/>
          <p:nvPr/>
        </p:nvSpPr>
        <p:spPr>
          <a:xfrm>
            <a:off x="1945356" y="2742628"/>
            <a:ext cx="7821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algn="ctr"/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me at Booth #</a:t>
            </a:r>
          </a:p>
        </p:txBody>
      </p:sp>
    </p:spTree>
    <p:extLst>
      <p:ext uri="{BB962C8B-B14F-4D97-AF65-F5344CB8AC3E}">
        <p14:creationId xmlns:p14="http://schemas.microsoft.com/office/powerpoint/2010/main" val="31507444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180F34"/>
      </a:dk1>
      <a:lt1>
        <a:srgbClr val="FFFFFF"/>
      </a:lt1>
      <a:dk2>
        <a:srgbClr val="4F183A"/>
      </a:dk2>
      <a:lt2>
        <a:srgbClr val="F7CC10"/>
      </a:lt2>
      <a:accent1>
        <a:srgbClr val="F3862A"/>
      </a:accent1>
      <a:accent2>
        <a:srgbClr val="FFBD47"/>
      </a:accent2>
      <a:accent3>
        <a:srgbClr val="EF3E47"/>
      </a:accent3>
      <a:accent4>
        <a:srgbClr val="FF8427"/>
      </a:accent4>
      <a:accent5>
        <a:srgbClr val="B62C45"/>
      </a:accent5>
      <a:accent6>
        <a:srgbClr val="731E3E"/>
      </a:accent6>
      <a:hlink>
        <a:srgbClr val="EF3E48"/>
      </a:hlink>
      <a:folHlink>
        <a:srgbClr val="1B10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322567"/>
        </a:solidFill>
        <a:ln>
          <a:noFill/>
        </a:ln>
      </a:spPr>
      <a:bodyPr spcFirstLastPara="1" wrap="square" lIns="121900" tIns="121900" rIns="121900" bIns="121900" anchor="ctr" anchorCtr="0">
        <a:noAutofit/>
      </a:bodyPr>
      <a:lstStyle>
        <a:defPPr algn="ctr" defTabSz="1219170">
          <a:buClr>
            <a:srgbClr val="FFFFFF"/>
          </a:buClr>
          <a:buSzPts val="3200"/>
          <a:defRPr sz="4267" b="1" kern="0" dirty="0" smtClean="0">
            <a:solidFill>
              <a:srgbClr val="FFFFFF"/>
            </a:solidFill>
            <a:latin typeface="Arial"/>
            <a:ea typeface="Arial"/>
            <a:cs typeface="Arial"/>
            <a:sym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fd5e6d-4286-4ce5-bad0-e63b5a392a82" xsi:nil="true"/>
    <lcf76f155ced4ddcb4097134ff3c332f xmlns="2c84dfd2-0289-4ef3-85bb-f909894df5d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FF37B3D67E346BF3DBD4FD0703E9E" ma:contentTypeVersion="13" ma:contentTypeDescription="Create a new document." ma:contentTypeScope="" ma:versionID="42680dc822734e767e13ac99be61d783">
  <xsd:schema xmlns:xsd="http://www.w3.org/2001/XMLSchema" xmlns:xs="http://www.w3.org/2001/XMLSchema" xmlns:p="http://schemas.microsoft.com/office/2006/metadata/properties" xmlns:ns2="2c84dfd2-0289-4ef3-85bb-f909894df5df" xmlns:ns3="7ffd5e6d-4286-4ce5-bad0-e63b5a392a82" targetNamespace="http://schemas.microsoft.com/office/2006/metadata/properties" ma:root="true" ma:fieldsID="909fffc02f9182d93e743ba488e4e077" ns2:_="" ns3:_="">
    <xsd:import namespace="2c84dfd2-0289-4ef3-85bb-f909894df5df"/>
    <xsd:import namespace="7ffd5e6d-4286-4ce5-bad0-e63b5a392a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4dfd2-0289-4ef3-85bb-f909894df5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2d5efcd-bc6f-4330-bd90-567470ccd0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d5e6d-4286-4ce5-bad0-e63b5a392a8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15d35b-a4e1-43c2-9529-a0803d749e5d}" ma:internalName="TaxCatchAll" ma:showField="CatchAllData" ma:web="7ffd5e6d-4286-4ce5-bad0-e63b5a392a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3D9CA9-A2F3-431F-A7D5-9388FC863EC4}">
  <ds:schemaRefs>
    <ds:schemaRef ds:uri="http://schemas.microsoft.com/office/2006/metadata/properties"/>
    <ds:schemaRef ds:uri="http://schemas.microsoft.com/office/infopath/2007/PartnerControls"/>
    <ds:schemaRef ds:uri="7ffd5e6d-4286-4ce5-bad0-e63b5a392a82"/>
    <ds:schemaRef ds:uri="2c84dfd2-0289-4ef3-85bb-f909894df5df"/>
  </ds:schemaRefs>
</ds:datastoreItem>
</file>

<file path=customXml/itemProps2.xml><?xml version="1.0" encoding="utf-8"?>
<ds:datastoreItem xmlns:ds="http://schemas.openxmlformats.org/officeDocument/2006/customXml" ds:itemID="{33A20863-97EE-46D3-9DE8-A4BCAFC71C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878314-A370-443D-A276-A92EA194B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84dfd2-0289-4ef3-85bb-f909894df5df"/>
    <ds:schemaRef ds:uri="7ffd5e6d-4286-4ce5-bad0-e63b5a392a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30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Calibri</vt:lpstr>
      <vt:lpstr>1_Office Theme</vt:lpstr>
      <vt:lpstr>Session Title</vt:lpstr>
      <vt:lpstr>Thank You Platinum Sponsors</vt:lpstr>
      <vt:lpstr>PowerPoint Presentation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Offringa</dc:creator>
  <cp:lastModifiedBy>Karen Offringa</cp:lastModifiedBy>
  <cp:revision>26</cp:revision>
  <dcterms:created xsi:type="dcterms:W3CDTF">2023-02-06T19:45:47Z</dcterms:created>
  <dcterms:modified xsi:type="dcterms:W3CDTF">2025-03-28T18:48:10Z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0x010100E20FF37B3D67E346BF3DBD4FD0703E9E</vt:lpwstr>
  </property>
  <property fmtid="{D5CDD505-2E9C-101B-9397-08002B2CF9AE}" pid="3" name="MediaServiceImageTags">
    <vt:lpwstr/>
  </property>
</Properties>
</file>