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2" r:id="rId2"/>
    <p:sldId id="976" r:id="rId3"/>
    <p:sldId id="281" r:id="rId4"/>
    <p:sldId id="296" r:id="rId5"/>
    <p:sldId id="285" r:id="rId6"/>
    <p:sldId id="295" r:id="rId7"/>
    <p:sldId id="290" r:id="rId8"/>
    <p:sldId id="293" r:id="rId9"/>
    <p:sldId id="294" r:id="rId10"/>
    <p:sldId id="291" r:id="rId11"/>
    <p:sldId id="282" r:id="rId12"/>
    <p:sldId id="284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6F2558-9C3E-BC7B-85EF-DF23B0BCC009}" name="Belle Febbraro" initials="BF" userId="S::BFebbraro@same.org::149f053f-a4c3-4147-ab9c-24315b939e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25C"/>
    <a:srgbClr val="2FA4B7"/>
    <a:srgbClr val="E3A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6"/>
    <p:restoredTop sz="78231"/>
  </p:normalViewPr>
  <p:slideViewPr>
    <p:cSldViewPr snapToGrid="0" snapToObjects="1">
      <p:cViewPr varScale="1">
        <p:scale>
          <a:sx n="79" d="100"/>
          <a:sy n="79" d="100"/>
        </p:scale>
        <p:origin x="163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043A7-67F2-DD4A-A66F-C0E2D99754A0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10906-5F76-854A-979B-E4F84E85C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8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40474-1E6E-AD4C-95F3-47324655AD9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5F4DB-5BD6-6E42-A866-263BA39C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9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5F4DB-5BD6-6E42-A866-263BA39CB8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6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5F4DB-5BD6-6E42-A866-263BA39CB8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16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5F4DB-5BD6-6E42-A866-263BA39CB8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08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5F4DB-5BD6-6E42-A866-263BA39CB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90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5F4DB-5BD6-6E42-A866-263BA39CB8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24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5F4DB-5BD6-6E42-A866-263BA39CB8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0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5F4DB-5BD6-6E42-A866-263BA39CB8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0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5F4DB-5BD6-6E42-A866-263BA39CB8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4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503"/>
            <a:ext cx="8229600" cy="5943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9957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6192"/>
            <a:ext cx="4040188" cy="25107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59957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36192"/>
            <a:ext cx="4041775" cy="25107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4023"/>
            <a:ext cx="8229600" cy="7354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60796"/>
            <a:ext cx="3008313" cy="64091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60796"/>
            <a:ext cx="5111750" cy="37361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89913"/>
            <a:ext cx="3008313" cy="30070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21582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4309"/>
            <a:ext cx="5486400" cy="30184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82566"/>
            <a:ext cx="5486400" cy="3197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3271"/>
            <a:ext cx="8229600" cy="73545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11335"/>
            <a:ext cx="8229600" cy="29493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696"/>
            <a:ext cx="2057400" cy="3777307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696"/>
            <a:ext cx="6019800" cy="37773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50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08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26696" y="745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3145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26696" y="745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CF87E1-DEF4-AD48-ADCA-94FE701F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4231"/>
            <a:ext cx="8229600" cy="7354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C9C26B9-6D69-3D4C-A78E-8C856A710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9440"/>
            <a:ext cx="8229600" cy="27176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092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068" y="517848"/>
            <a:ext cx="6866635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1792" y="1819370"/>
            <a:ext cx="4340912" cy="272769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CFA5A-AA22-1623-0C03-C10A2271D2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96068" y="1819370"/>
            <a:ext cx="2426291" cy="2727693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547C063-00B1-0253-DD88-F6BB60A4113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095500" y="1920240"/>
            <a:ext cx="2217420" cy="25067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560"/>
            <a:ext cx="8229600" cy="7354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867"/>
            <a:ext cx="8229600" cy="28917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4EA3BDF-9614-4444-896A-68E8B9B6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560"/>
            <a:ext cx="8229600" cy="73545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908635-F94E-4243-ADC6-A029164F9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4867"/>
            <a:ext cx="8229600" cy="28917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500"/>
            <a:ext cx="8229600" cy="73545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8961"/>
            <a:ext cx="4038600" cy="2860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8961"/>
            <a:ext cx="4038600" cy="2860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" y="967740"/>
            <a:ext cx="8610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59080" y="320040"/>
            <a:ext cx="8610600" cy="544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0" r:id="rId4"/>
    <p:sldLayoutId id="2147483663" r:id="rId5"/>
    <p:sldLayoutId id="2147483651" r:id="rId6"/>
    <p:sldLayoutId id="2147483650" r:id="rId7"/>
    <p:sldLayoutId id="2147483655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BD3C-5AA4-4CBC-7D08-D50B8D36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1732098"/>
            <a:ext cx="8778240" cy="735453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SESSION NAME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B779F-2181-4E77-919D-28B296B71C6D}"/>
              </a:ext>
            </a:extLst>
          </p:cNvPr>
          <p:cNvSpPr txBox="1"/>
          <p:nvPr/>
        </p:nvSpPr>
        <p:spPr>
          <a:xfrm>
            <a:off x="3409589" y="2617992"/>
            <a:ext cx="423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Arial Narrow" panose="020B0606020202030204" pitchFamily="34" charset="0"/>
              </a:rPr>
              <a:t>Date &amp; Time of Session</a:t>
            </a:r>
          </a:p>
        </p:txBody>
      </p:sp>
    </p:spTree>
    <p:extLst>
      <p:ext uri="{BB962C8B-B14F-4D97-AF65-F5344CB8AC3E}">
        <p14:creationId xmlns:p14="http://schemas.microsoft.com/office/powerpoint/2010/main" val="2520166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E0E1741-B2BE-80A6-F6B2-984304D354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3896" y="491392"/>
            <a:ext cx="6876288" cy="73545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2"/>
                </a:solidFill>
              </a:rPr>
              <a:t>Add Poll Questions Here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BB14224-D62E-2782-CD2A-495A3C0EB4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435608"/>
            <a:ext cx="8531352" cy="33192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1.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2.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3.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4.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5.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089E0D-18BB-1545-8FED-4155E1F9F0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8620" y="1511907"/>
            <a:ext cx="4279392" cy="54549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2"/>
                </a:solidFill>
              </a:rPr>
              <a:t>VIDEO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0573C-6023-4B43-BAEF-3E9A915B82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2121408"/>
            <a:ext cx="4965192" cy="271666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FF"/>
                </a:solidFill>
                <a:latin typeface="Arial" panose="020B0604020202020204"/>
              </a:rPr>
              <a:t>ENTER TITLE OF VIDEO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FF"/>
                </a:solidFill>
                <a:latin typeface="Arial" panose="020B0604020202020204"/>
              </a:rPr>
              <a:t>ROLL VIDEO…</a:t>
            </a:r>
          </a:p>
        </p:txBody>
      </p:sp>
    </p:spTree>
    <p:extLst>
      <p:ext uri="{BB962C8B-B14F-4D97-AF65-F5344CB8AC3E}">
        <p14:creationId xmlns:p14="http://schemas.microsoft.com/office/powerpoint/2010/main" val="283759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853632-D22B-8B31-DF78-9FCC8CB961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229600" cy="427939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8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30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C8B1EC-89B8-4972-9CC7-7946CE6C0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715" y="1103826"/>
            <a:ext cx="2699542" cy="26995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7721C4-05DD-424F-B291-2921D86CB7CC}"/>
              </a:ext>
            </a:extLst>
          </p:cNvPr>
          <p:cNvSpPr/>
          <p:nvPr/>
        </p:nvSpPr>
        <p:spPr>
          <a:xfrm>
            <a:off x="102745" y="807062"/>
            <a:ext cx="613955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70" fontAlgn="base">
              <a:defRPr/>
            </a:pPr>
            <a:r>
              <a:rPr lang="en-US" sz="2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This is an interactive session. </a:t>
            </a:r>
          </a:p>
          <a:p>
            <a:pPr algn="ctr" defTabSz="609570" fontAlgn="base">
              <a:defRPr/>
            </a:pPr>
            <a:r>
              <a:rPr lang="en-US" sz="2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 participate, log onto your mobile device web browser </a:t>
            </a:r>
          </a:p>
          <a:p>
            <a:pPr algn="ctr" defTabSz="609570" fontAlgn="base">
              <a:defRPr/>
            </a:pPr>
            <a:r>
              <a:rPr lang="en-US" sz="4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SAME.CNF.io</a:t>
            </a:r>
          </a:p>
          <a:p>
            <a:pPr algn="ctr" defTabSz="609570" fontAlgn="base">
              <a:defRPr/>
            </a:pPr>
            <a:r>
              <a:rPr lang="en-US" sz="24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Or scan the QR code</a:t>
            </a:r>
          </a:p>
          <a:p>
            <a:pPr marL="342900" indent="-342900" defTabSz="457189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indent="-342900" defTabSz="457189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Find the Session.</a:t>
            </a:r>
          </a:p>
          <a:p>
            <a:pPr marL="342900" indent="-342900" defTabSz="609570" fontAlgn="base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Presenter will unlock the poll(s) during the presentation. </a:t>
            </a:r>
          </a:p>
          <a:p>
            <a:pPr marL="342900" indent="-342900" defTabSz="609570" fontAlgn="base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Please complete the brief Evaluation Survey at the end of the session.</a:t>
            </a:r>
            <a:endParaRPr lang="en-US" sz="2000" dirty="0">
              <a:solidFill>
                <a:srgbClr val="172C5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65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99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6CB-62DB-4436-ADD5-D0CB51A54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183"/>
            <a:ext cx="8229600" cy="73545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SESSION NAME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6293-70DA-4E20-A80B-878CFE65B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4637"/>
            <a:ext cx="8229600" cy="3341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Moderator: Add Moderator Name and Org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Speakers:</a:t>
            </a:r>
          </a:p>
          <a:p>
            <a:r>
              <a:rPr lang="en-US" sz="24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Speaker Name, Title and Org </a:t>
            </a:r>
          </a:p>
          <a:p>
            <a:r>
              <a:rPr lang="en-US" sz="24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Speaker Name, Title and Org </a:t>
            </a:r>
          </a:p>
          <a:p>
            <a:r>
              <a:rPr lang="en-US" sz="24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Speaker Name, Title and 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27839A-66FD-1D2F-4156-86BF231E9BDC}"/>
              </a:ext>
            </a:extLst>
          </p:cNvPr>
          <p:cNvSpPr/>
          <p:nvPr/>
        </p:nvSpPr>
        <p:spPr>
          <a:xfrm>
            <a:off x="2130822" y="1930489"/>
            <a:ext cx="2167128" cy="2505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8B6F00-60D5-8544-90EA-5F427B3C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068" y="201168"/>
            <a:ext cx="6866635" cy="1292516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2EB01-6865-FF45-8989-44DE4E7A4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1819370"/>
            <a:ext cx="4290703" cy="2727694"/>
          </a:xfrm>
        </p:spPr>
        <p:txBody>
          <a:bodyPr>
            <a:normAutofit/>
          </a:bodyPr>
          <a:lstStyle/>
          <a:p>
            <a:pPr lvl="0" defTabSz="342892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defRPr/>
            </a:pPr>
            <a:r>
              <a:rPr lang="en-US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White BOX to the left with your photo. Then Add some fun facts about yourself here such as</a:t>
            </a:r>
          </a:p>
          <a:p>
            <a:pPr marL="257169" lvl="0" indent="-257169" defTabSz="342892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205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Sports Teams</a:t>
            </a:r>
          </a:p>
          <a:p>
            <a:pPr marL="257169" lvl="0" indent="-257169" defTabSz="342892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205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Vacation Spots</a:t>
            </a:r>
          </a:p>
          <a:p>
            <a:pPr marL="257169" lvl="0" indent="-257169" defTabSz="342892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205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Did you Know I…</a:t>
            </a:r>
          </a:p>
          <a:p>
            <a:pPr marL="257169" lvl="0" indent="-257169" defTabSz="342892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205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Hobbies</a:t>
            </a:r>
          </a:p>
        </p:txBody>
      </p:sp>
      <p:pic>
        <p:nvPicPr>
          <p:cNvPr id="6" name="Picture 5" descr="Shape, square&#10;&#10;Description automatically generated">
            <a:extLst>
              <a:ext uri="{FF2B5EF4-FFF2-40B4-BE49-F238E27FC236}">
                <a16:creationId xmlns:a16="http://schemas.microsoft.com/office/drawing/2014/main" id="{E9B5BD49-990E-4A77-9BBD-A1968AEE1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229" y="1930489"/>
            <a:ext cx="2258313" cy="2596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30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BD3C-5AA4-4CBC-7D08-D50B8D36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3405"/>
            <a:ext cx="8229600" cy="735453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Use this slide for a new content section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8187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993B-476E-106D-89A2-9B42DB83C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183"/>
            <a:ext cx="8229600" cy="735453"/>
          </a:xfrm>
        </p:spPr>
        <p:txBody>
          <a:bodyPr>
            <a:normAutofit fontScale="90000"/>
          </a:bodyPr>
          <a:lstStyle/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09EEB-3F5A-BB3B-4B1A-A3DAC781A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3585"/>
            <a:ext cx="8229600" cy="3183006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8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ACB691-843D-42A6-B4D2-4B713EE1705C}"/>
              </a:ext>
            </a:extLst>
          </p:cNvPr>
          <p:cNvSpPr txBox="1"/>
          <p:nvPr/>
        </p:nvSpPr>
        <p:spPr>
          <a:xfrm>
            <a:off x="1389888" y="2023872"/>
            <a:ext cx="6144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Email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Email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Email</a:t>
            </a:r>
          </a:p>
        </p:txBody>
      </p:sp>
    </p:spTree>
    <p:extLst>
      <p:ext uri="{BB962C8B-B14F-4D97-AF65-F5344CB8AC3E}">
        <p14:creationId xmlns:p14="http://schemas.microsoft.com/office/powerpoint/2010/main" val="407634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8B6F00-60D5-8544-90EA-5F427B3C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068" y="201168"/>
            <a:ext cx="6866635" cy="1292516"/>
          </a:xfrm>
        </p:spPr>
        <p:txBody>
          <a:bodyPr>
            <a:normAutofit/>
          </a:bodyPr>
          <a:lstStyle/>
          <a:p>
            <a:pPr algn="ctr"/>
            <a:r>
              <a:rPr lang="en-US" sz="4900" dirty="0"/>
              <a:t>THANK YOU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2EB01-6865-FF45-8989-44DE4E7A4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1621536"/>
            <a:ext cx="4290703" cy="2491577"/>
          </a:xfrm>
        </p:spPr>
        <p:txBody>
          <a:bodyPr>
            <a:noAutofit/>
          </a:bodyPr>
          <a:lstStyle/>
          <a:p>
            <a:pPr defTabSz="342892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2800" dirty="0">
                <a:solidFill>
                  <a:srgbClr val="00205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Please take a few minutes to complete a short survey about this session. Your feedback will help us improve future programming for SBC.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3B26F-275E-4D1A-BE2E-409956FFE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051" y="2078900"/>
            <a:ext cx="2156133" cy="21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23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C22">
      <a:dk1>
        <a:srgbClr val="172C55"/>
      </a:dk1>
      <a:lt1>
        <a:srgbClr val="2CA3B6"/>
      </a:lt1>
      <a:dk2>
        <a:srgbClr val="FFFFFF"/>
      </a:dk2>
      <a:lt2>
        <a:srgbClr val="FFFFFF"/>
      </a:lt2>
      <a:accent1>
        <a:srgbClr val="FFFFFF"/>
      </a:accent1>
      <a:accent2>
        <a:srgbClr val="172C55"/>
      </a:accent2>
      <a:accent3>
        <a:srgbClr val="2CA3B6"/>
      </a:accent3>
      <a:accent4>
        <a:srgbClr val="1C7371"/>
      </a:accent4>
      <a:accent5>
        <a:srgbClr val="8A0628"/>
      </a:accent5>
      <a:accent6>
        <a:srgbClr val="284FA3"/>
      </a:accent6>
      <a:hlink>
        <a:srgbClr val="AB2C38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6745</TotalTime>
  <Words>204</Words>
  <Application>Microsoft Office PowerPoint</Application>
  <PresentationFormat>On-screen Show (16:9)</PresentationFormat>
  <Paragraphs>45</Paragraphs>
  <Slides>13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Lucida Sans Unicode</vt:lpstr>
      <vt:lpstr>Office Theme</vt:lpstr>
      <vt:lpstr>SESSION NAME</vt:lpstr>
      <vt:lpstr>PowerPoint Presentation</vt:lpstr>
      <vt:lpstr>PowerPoint Presentation</vt:lpstr>
      <vt:lpstr>SESSION NAME</vt:lpstr>
      <vt:lpstr>SPEAKER Name, Credentials</vt:lpstr>
      <vt:lpstr>Use this slide for a new content section</vt:lpstr>
      <vt:lpstr>PowerPoint Presentation</vt:lpstr>
      <vt:lpstr>PowerPoint Presentation</vt:lpstr>
      <vt:lpstr>THANK YOU</vt:lpstr>
      <vt:lpstr>Add Poll Questions Here</vt:lpstr>
      <vt:lpstr>VIDEO</vt:lpstr>
      <vt:lpstr>PowerPoint Presentation</vt:lpstr>
      <vt:lpstr>PowerPoint Presentation</vt:lpstr>
    </vt:vector>
  </TitlesOfParts>
  <Manager/>
  <Company>SAME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Natalie Kirkpatrick</dc:creator>
  <cp:keywords/>
  <dc:description/>
  <cp:lastModifiedBy>Karen Offringa</cp:lastModifiedBy>
  <cp:revision>68</cp:revision>
  <dcterms:created xsi:type="dcterms:W3CDTF">2013-03-12T13:39:15Z</dcterms:created>
  <dcterms:modified xsi:type="dcterms:W3CDTF">2022-09-20T18:16:44Z</dcterms:modified>
  <cp:category/>
</cp:coreProperties>
</file>