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18"/>
  </p:notesMasterIdLst>
  <p:handoutMasterIdLst>
    <p:handoutMasterId r:id="rId19"/>
  </p:handoutMasterIdLst>
  <p:sldIdLst>
    <p:sldId id="257" r:id="rId5"/>
    <p:sldId id="266" r:id="rId6"/>
    <p:sldId id="1162" r:id="rId7"/>
    <p:sldId id="1161" r:id="rId8"/>
    <p:sldId id="1013" r:id="rId9"/>
    <p:sldId id="278" r:id="rId10"/>
    <p:sldId id="286" r:id="rId11"/>
    <p:sldId id="285" r:id="rId12"/>
    <p:sldId id="283" r:id="rId13"/>
    <p:sldId id="269" r:id="rId14"/>
    <p:sldId id="270" r:id="rId15"/>
    <p:sldId id="284" r:id="rId16"/>
    <p:sldId id="271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2256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F5F33C2-EB64-42EA-A705-E9C9E8957DF5}" v="4" dt="2025-02-20T21:01:43.30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7586" autoAdjust="0"/>
    <p:restoredTop sz="94660"/>
  </p:normalViewPr>
  <p:slideViewPr>
    <p:cSldViewPr snapToGrid="0">
      <p:cViewPr varScale="1">
        <p:scale>
          <a:sx n="65" d="100"/>
          <a:sy n="65" d="100"/>
        </p:scale>
        <p:origin x="394" y="2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7" d="100"/>
          <a:sy n="87" d="100"/>
        </p:scale>
        <p:origin x="3840" y="6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microsoft.com/office/2016/11/relationships/changesInfo" Target="changesInfos/changesInfo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handoutMaster" Target="handoutMasters/handout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aren Offringa" userId="30332e86-e1d6-4f97-ad3d-36f7d17f1b7b" providerId="ADAL" clId="{EF5F33C2-EB64-42EA-A705-E9C9E8957DF5}"/>
    <pc:docChg chg="custSel modSld">
      <pc:chgData name="Karen Offringa" userId="30332e86-e1d6-4f97-ad3d-36f7d17f1b7b" providerId="ADAL" clId="{EF5F33C2-EB64-42EA-A705-E9C9E8957DF5}" dt="2025-03-03T20:23:31.476" v="51" actId="14100"/>
      <pc:docMkLst>
        <pc:docMk/>
      </pc:docMkLst>
      <pc:sldChg chg="addSp delSp modSp mod">
        <pc:chgData name="Karen Offringa" userId="30332e86-e1d6-4f97-ad3d-36f7d17f1b7b" providerId="ADAL" clId="{EF5F33C2-EB64-42EA-A705-E9C9E8957DF5}" dt="2025-03-03T20:23:31.476" v="51" actId="14100"/>
        <pc:sldMkLst>
          <pc:docMk/>
          <pc:sldMk cId="202926547" sldId="270"/>
        </pc:sldMkLst>
        <pc:spChg chg="del">
          <ac:chgData name="Karen Offringa" userId="30332e86-e1d6-4f97-ad3d-36f7d17f1b7b" providerId="ADAL" clId="{EF5F33C2-EB64-42EA-A705-E9C9E8957DF5}" dt="2025-03-03T20:23:26.414" v="49" actId="478"/>
          <ac:spMkLst>
            <pc:docMk/>
            <pc:sldMk cId="202926547" sldId="270"/>
            <ac:spMk id="7" creationId="{7B6A6877-E3A4-70B9-93A4-E92B736CD55C}"/>
          </ac:spMkLst>
        </pc:spChg>
        <pc:picChg chg="add mod">
          <ac:chgData name="Karen Offringa" userId="30332e86-e1d6-4f97-ad3d-36f7d17f1b7b" providerId="ADAL" clId="{EF5F33C2-EB64-42EA-A705-E9C9E8957DF5}" dt="2025-03-03T20:23:31.476" v="51" actId="14100"/>
          <ac:picMkLst>
            <pc:docMk/>
            <pc:sldMk cId="202926547" sldId="270"/>
            <ac:picMk id="2" creationId="{79A6CFE8-89CE-2775-6B5E-E5C7DA57C280}"/>
          </ac:picMkLst>
        </pc:picChg>
      </pc:sldChg>
      <pc:sldChg chg="mod modShow">
        <pc:chgData name="Karen Offringa" userId="30332e86-e1d6-4f97-ad3d-36f7d17f1b7b" providerId="ADAL" clId="{EF5F33C2-EB64-42EA-A705-E9C9E8957DF5}" dt="2025-02-20T21:02:21.296" v="15" actId="729"/>
        <pc:sldMkLst>
          <pc:docMk/>
          <pc:sldMk cId="726006245" sldId="271"/>
        </pc:sldMkLst>
      </pc:sldChg>
      <pc:sldChg chg="modSp mod">
        <pc:chgData name="Karen Offringa" userId="30332e86-e1d6-4f97-ad3d-36f7d17f1b7b" providerId="ADAL" clId="{EF5F33C2-EB64-42EA-A705-E9C9E8957DF5}" dt="2025-02-25T16:15:10.501" v="45" actId="14100"/>
        <pc:sldMkLst>
          <pc:docMk/>
          <pc:sldMk cId="2991114674" sldId="283"/>
        </pc:sldMkLst>
        <pc:spChg chg="mod">
          <ac:chgData name="Karen Offringa" userId="30332e86-e1d6-4f97-ad3d-36f7d17f1b7b" providerId="ADAL" clId="{EF5F33C2-EB64-42EA-A705-E9C9E8957DF5}" dt="2025-02-25T16:15:02.342" v="44" actId="27636"/>
          <ac:spMkLst>
            <pc:docMk/>
            <pc:sldMk cId="2991114674" sldId="283"/>
            <ac:spMk id="2" creationId="{48CA18AB-A404-5EA3-C22A-965F9522DE61}"/>
          </ac:spMkLst>
        </pc:spChg>
        <pc:spChg chg="mod">
          <ac:chgData name="Karen Offringa" userId="30332e86-e1d6-4f97-ad3d-36f7d17f1b7b" providerId="ADAL" clId="{EF5F33C2-EB64-42EA-A705-E9C9E8957DF5}" dt="2025-02-25T16:15:10.501" v="45" actId="14100"/>
          <ac:spMkLst>
            <pc:docMk/>
            <pc:sldMk cId="2991114674" sldId="283"/>
            <ac:spMk id="3" creationId="{5E1E1C58-FF46-92E2-E238-8198DFE3329E}"/>
          </ac:spMkLst>
        </pc:spChg>
      </pc:sldChg>
      <pc:sldChg chg="mod modShow">
        <pc:chgData name="Karen Offringa" userId="30332e86-e1d6-4f97-ad3d-36f7d17f1b7b" providerId="ADAL" clId="{EF5F33C2-EB64-42EA-A705-E9C9E8957DF5}" dt="2025-02-20T21:02:21.296" v="15" actId="729"/>
        <pc:sldMkLst>
          <pc:docMk/>
          <pc:sldMk cId="3347286022" sldId="284"/>
        </pc:sldMkLst>
      </pc:sldChg>
      <pc:sldChg chg="delSp modSp mod modClrScheme chgLayout">
        <pc:chgData name="Karen Offringa" userId="30332e86-e1d6-4f97-ad3d-36f7d17f1b7b" providerId="ADAL" clId="{EF5F33C2-EB64-42EA-A705-E9C9E8957DF5}" dt="2025-02-20T21:01:43.289" v="14" actId="14826"/>
        <pc:sldMkLst>
          <pc:docMk/>
          <pc:sldMk cId="2264135612" sldId="1013"/>
        </pc:sldMkLst>
        <pc:spChg chg="mod ord">
          <ac:chgData name="Karen Offringa" userId="30332e86-e1d6-4f97-ad3d-36f7d17f1b7b" providerId="ADAL" clId="{EF5F33C2-EB64-42EA-A705-E9C9E8957DF5}" dt="2025-02-20T20:58:57.001" v="1" actId="1076"/>
          <ac:spMkLst>
            <pc:docMk/>
            <pc:sldMk cId="2264135612" sldId="1013"/>
            <ac:spMk id="4" creationId="{887E06C2-589E-D4E8-31A0-35768ED73133}"/>
          </ac:spMkLst>
        </pc:spChg>
        <pc:picChg chg="mod">
          <ac:chgData name="Karen Offringa" userId="30332e86-e1d6-4f97-ad3d-36f7d17f1b7b" providerId="ADAL" clId="{EF5F33C2-EB64-42EA-A705-E9C9E8957DF5}" dt="2025-02-20T21:00:43.425" v="9" actId="1076"/>
          <ac:picMkLst>
            <pc:docMk/>
            <pc:sldMk cId="2264135612" sldId="1013"/>
            <ac:picMk id="3" creationId="{C94315BB-B575-1EA0-7F2F-FACF1D8AF6B5}"/>
          </ac:picMkLst>
        </pc:picChg>
        <pc:picChg chg="mod">
          <ac:chgData name="Karen Offringa" userId="30332e86-e1d6-4f97-ad3d-36f7d17f1b7b" providerId="ADAL" clId="{EF5F33C2-EB64-42EA-A705-E9C9E8957DF5}" dt="2025-02-20T21:01:32.610" v="13" actId="14100"/>
          <ac:picMkLst>
            <pc:docMk/>
            <pc:sldMk cId="2264135612" sldId="1013"/>
            <ac:picMk id="6" creationId="{B42D75A8-5BCD-08F8-E288-2507092A30FC}"/>
          </ac:picMkLst>
        </pc:picChg>
        <pc:picChg chg="mod">
          <ac:chgData name="Karen Offringa" userId="30332e86-e1d6-4f97-ad3d-36f7d17f1b7b" providerId="ADAL" clId="{EF5F33C2-EB64-42EA-A705-E9C9E8957DF5}" dt="2025-02-20T21:01:43.289" v="14" actId="14826"/>
          <ac:picMkLst>
            <pc:docMk/>
            <pc:sldMk cId="2264135612" sldId="1013"/>
            <ac:picMk id="9" creationId="{FD489BE5-B1F6-7E4F-91FA-C604F553F64F}"/>
          </ac:picMkLst>
        </pc:picChg>
      </pc:sldChg>
      <pc:sldChg chg="delSp modSp mod">
        <pc:chgData name="Karen Offringa" userId="30332e86-e1d6-4f97-ad3d-36f7d17f1b7b" providerId="ADAL" clId="{EF5F33C2-EB64-42EA-A705-E9C9E8957DF5}" dt="2025-03-03T20:22:47.618" v="48" actId="14826"/>
        <pc:sldMkLst>
          <pc:docMk/>
          <pc:sldMk cId="580551915" sldId="1162"/>
        </pc:sldMkLst>
        <pc:spChg chg="del mod">
          <ac:chgData name="Karen Offringa" userId="30332e86-e1d6-4f97-ad3d-36f7d17f1b7b" providerId="ADAL" clId="{EF5F33C2-EB64-42EA-A705-E9C9E8957DF5}" dt="2025-03-03T20:22:12.444" v="47" actId="478"/>
          <ac:spMkLst>
            <pc:docMk/>
            <pc:sldMk cId="580551915" sldId="1162"/>
            <ac:spMk id="3" creationId="{5BA56D69-6211-5488-08ED-C5DDA4370CD0}"/>
          </ac:spMkLst>
        </pc:spChg>
        <pc:picChg chg="mod">
          <ac:chgData name="Karen Offringa" userId="30332e86-e1d6-4f97-ad3d-36f7d17f1b7b" providerId="ADAL" clId="{EF5F33C2-EB64-42EA-A705-E9C9E8957DF5}" dt="2025-03-03T20:22:47.618" v="48" actId="14826"/>
          <ac:picMkLst>
            <pc:docMk/>
            <pc:sldMk cId="580551915" sldId="1162"/>
            <ac:picMk id="6" creationId="{E8D2DF6C-560B-EB02-ABEA-875E2BF4321B}"/>
          </ac:picMkLst>
        </pc:pic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ED2EB64-074F-4F60-80E1-569C1BBD1752}" type="doc">
      <dgm:prSet loTypeId="urn:microsoft.com/office/officeart/2005/8/layout/vList2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8B6D775B-FFA5-496F-9D10-E04B31E7A858}">
      <dgm:prSet/>
      <dgm:spPr/>
      <dgm:t>
        <a:bodyPr/>
        <a:lstStyle/>
        <a:p>
          <a:r>
            <a:rPr lang="en-US" b="0" dirty="0"/>
            <a:t>Take Note of Exits</a:t>
          </a:r>
        </a:p>
      </dgm:t>
    </dgm:pt>
    <dgm:pt modelId="{F25255C0-FC85-4058-8301-D566DC14BA17}" type="parTrans" cxnId="{40106605-7A30-452A-A07C-8BC051801875}">
      <dgm:prSet/>
      <dgm:spPr/>
      <dgm:t>
        <a:bodyPr/>
        <a:lstStyle/>
        <a:p>
          <a:endParaRPr lang="en-US"/>
        </a:p>
      </dgm:t>
    </dgm:pt>
    <dgm:pt modelId="{18C8AC88-0B29-4AF5-A522-29E7627E32CC}" type="sibTrans" cxnId="{40106605-7A30-452A-A07C-8BC051801875}">
      <dgm:prSet/>
      <dgm:spPr/>
      <dgm:t>
        <a:bodyPr/>
        <a:lstStyle/>
        <a:p>
          <a:endParaRPr lang="en-US"/>
        </a:p>
      </dgm:t>
    </dgm:pt>
    <dgm:pt modelId="{4CEF680B-B85A-4D23-A221-549D15A3C5CA}">
      <dgm:prSet/>
      <dgm:spPr/>
      <dgm:t>
        <a:bodyPr/>
        <a:lstStyle/>
        <a:p>
          <a:r>
            <a:rPr lang="en-US" dirty="0"/>
            <a:t>Silence Your Mobile Devices</a:t>
          </a:r>
        </a:p>
      </dgm:t>
    </dgm:pt>
    <dgm:pt modelId="{5FB96227-0763-4088-9F1A-86D2841698B8}" type="parTrans" cxnId="{C01E4922-5647-4C83-BC4F-C8E5802C02D8}">
      <dgm:prSet/>
      <dgm:spPr/>
      <dgm:t>
        <a:bodyPr/>
        <a:lstStyle/>
        <a:p>
          <a:endParaRPr lang="en-US"/>
        </a:p>
      </dgm:t>
    </dgm:pt>
    <dgm:pt modelId="{47EC9B51-C380-4003-B7D9-48586B96DA1A}" type="sibTrans" cxnId="{C01E4922-5647-4C83-BC4F-C8E5802C02D8}">
      <dgm:prSet/>
      <dgm:spPr/>
      <dgm:t>
        <a:bodyPr/>
        <a:lstStyle/>
        <a:p>
          <a:endParaRPr lang="en-US"/>
        </a:p>
      </dgm:t>
    </dgm:pt>
    <dgm:pt modelId="{8528848F-6184-409B-AA09-E0117059AFFD}">
      <dgm:prSet/>
      <dgm:spPr/>
      <dgm:t>
        <a:bodyPr/>
        <a:lstStyle/>
        <a:p>
          <a:r>
            <a:rPr lang="en-US" dirty="0"/>
            <a:t>Presentations and Audio Recordings will be available in the Attendee Service Center until September 1, 2025</a:t>
          </a:r>
        </a:p>
      </dgm:t>
    </dgm:pt>
    <dgm:pt modelId="{2E3D457B-1DF9-4EE8-8965-5907C6AE43C7}" type="parTrans" cxnId="{619A4896-8BAE-4714-8039-29DE57D4B996}">
      <dgm:prSet/>
      <dgm:spPr/>
      <dgm:t>
        <a:bodyPr/>
        <a:lstStyle/>
        <a:p>
          <a:endParaRPr lang="en-US"/>
        </a:p>
      </dgm:t>
    </dgm:pt>
    <dgm:pt modelId="{4201A36C-92C7-4130-BC0D-AF2884D79FAE}" type="sibTrans" cxnId="{619A4896-8BAE-4714-8039-29DE57D4B996}">
      <dgm:prSet/>
      <dgm:spPr/>
      <dgm:t>
        <a:bodyPr/>
        <a:lstStyle/>
        <a:p>
          <a:endParaRPr lang="en-US"/>
        </a:p>
      </dgm:t>
    </dgm:pt>
    <dgm:pt modelId="{F3C941BD-9B11-4177-9685-62205F3CEAF0}">
      <dgm:prSet/>
      <dgm:spPr>
        <a:solidFill>
          <a:schemeClr val="bg2">
            <a:lumMod val="60000"/>
            <a:lumOff val="40000"/>
          </a:schemeClr>
        </a:solidFill>
      </dgm:spPr>
      <dgm:t>
        <a:bodyPr/>
        <a:lstStyle/>
        <a:p>
          <a:r>
            <a:rPr lang="en-US" dirty="0"/>
            <a:t>Download your PDH record in the Attendee Service Center before September 1, 2025</a:t>
          </a:r>
        </a:p>
      </dgm:t>
    </dgm:pt>
    <dgm:pt modelId="{61A1B95E-275A-440C-A73B-F4B58F8C3711}" type="parTrans" cxnId="{165AD72C-EFE1-4F54-997B-C6ED4B5318F8}">
      <dgm:prSet/>
      <dgm:spPr/>
      <dgm:t>
        <a:bodyPr/>
        <a:lstStyle/>
        <a:p>
          <a:endParaRPr lang="en-US"/>
        </a:p>
      </dgm:t>
    </dgm:pt>
    <dgm:pt modelId="{3201ED1E-4A9E-448A-B767-261DAF6E6D44}" type="sibTrans" cxnId="{165AD72C-EFE1-4F54-997B-C6ED4B5318F8}">
      <dgm:prSet/>
      <dgm:spPr/>
      <dgm:t>
        <a:bodyPr/>
        <a:lstStyle/>
        <a:p>
          <a:endParaRPr lang="en-US"/>
        </a:p>
      </dgm:t>
    </dgm:pt>
    <dgm:pt modelId="{5FDBD886-099E-4D6C-9842-920AEB8218F8}" type="pres">
      <dgm:prSet presAssocID="{2ED2EB64-074F-4F60-80E1-569C1BBD1752}" presName="linear" presStyleCnt="0">
        <dgm:presLayoutVars>
          <dgm:animLvl val="lvl"/>
          <dgm:resizeHandles val="exact"/>
        </dgm:presLayoutVars>
      </dgm:prSet>
      <dgm:spPr/>
    </dgm:pt>
    <dgm:pt modelId="{C2238E64-B046-48C6-8979-A4E7C2BBD942}" type="pres">
      <dgm:prSet presAssocID="{8B6D775B-FFA5-496F-9D10-E04B31E7A858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ED48A766-7717-4109-A4F8-1683F40E0D99}" type="pres">
      <dgm:prSet presAssocID="{18C8AC88-0B29-4AF5-A522-29E7627E32CC}" presName="spacer" presStyleCnt="0"/>
      <dgm:spPr/>
    </dgm:pt>
    <dgm:pt modelId="{BC706D59-DA53-4593-BC02-EDB84C8115AA}" type="pres">
      <dgm:prSet presAssocID="{4CEF680B-B85A-4D23-A221-549D15A3C5CA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6EEC45AA-17F1-42CB-ACB7-111BC82BEC91}" type="pres">
      <dgm:prSet presAssocID="{47EC9B51-C380-4003-B7D9-48586B96DA1A}" presName="spacer" presStyleCnt="0"/>
      <dgm:spPr/>
    </dgm:pt>
    <dgm:pt modelId="{BE59B927-8137-4A03-AD02-21FD018189F8}" type="pres">
      <dgm:prSet presAssocID="{8528848F-6184-409B-AA09-E0117059AFFD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14F5D2A2-91AA-42FC-9BC6-D8D292EF099C}" type="pres">
      <dgm:prSet presAssocID="{4201A36C-92C7-4130-BC0D-AF2884D79FAE}" presName="spacer" presStyleCnt="0"/>
      <dgm:spPr/>
    </dgm:pt>
    <dgm:pt modelId="{10490677-8D6C-4CCF-BFA0-238E4C552AE8}" type="pres">
      <dgm:prSet presAssocID="{F3C941BD-9B11-4177-9685-62205F3CEAF0}" presName="parentText" presStyleLbl="node1" presStyleIdx="3" presStyleCnt="4">
        <dgm:presLayoutVars>
          <dgm:chMax val="0"/>
          <dgm:bulletEnabled val="1"/>
        </dgm:presLayoutVars>
      </dgm:prSet>
      <dgm:spPr/>
    </dgm:pt>
  </dgm:ptLst>
  <dgm:cxnLst>
    <dgm:cxn modelId="{40106605-7A30-452A-A07C-8BC051801875}" srcId="{2ED2EB64-074F-4F60-80E1-569C1BBD1752}" destId="{8B6D775B-FFA5-496F-9D10-E04B31E7A858}" srcOrd="0" destOrd="0" parTransId="{F25255C0-FC85-4058-8301-D566DC14BA17}" sibTransId="{18C8AC88-0B29-4AF5-A522-29E7627E32CC}"/>
    <dgm:cxn modelId="{C01E4922-5647-4C83-BC4F-C8E5802C02D8}" srcId="{2ED2EB64-074F-4F60-80E1-569C1BBD1752}" destId="{4CEF680B-B85A-4D23-A221-549D15A3C5CA}" srcOrd="1" destOrd="0" parTransId="{5FB96227-0763-4088-9F1A-86D2841698B8}" sibTransId="{47EC9B51-C380-4003-B7D9-48586B96DA1A}"/>
    <dgm:cxn modelId="{165AD72C-EFE1-4F54-997B-C6ED4B5318F8}" srcId="{2ED2EB64-074F-4F60-80E1-569C1BBD1752}" destId="{F3C941BD-9B11-4177-9685-62205F3CEAF0}" srcOrd="3" destOrd="0" parTransId="{61A1B95E-275A-440C-A73B-F4B58F8C3711}" sibTransId="{3201ED1E-4A9E-448A-B767-261DAF6E6D44}"/>
    <dgm:cxn modelId="{5C1B3843-6431-48A9-98DE-536CE735C012}" type="presOf" srcId="{4CEF680B-B85A-4D23-A221-549D15A3C5CA}" destId="{BC706D59-DA53-4593-BC02-EDB84C8115AA}" srcOrd="0" destOrd="0" presId="urn:microsoft.com/office/officeart/2005/8/layout/vList2"/>
    <dgm:cxn modelId="{042C897F-9A22-4B06-B16B-CCD45E1A55F5}" type="presOf" srcId="{8528848F-6184-409B-AA09-E0117059AFFD}" destId="{BE59B927-8137-4A03-AD02-21FD018189F8}" srcOrd="0" destOrd="0" presId="urn:microsoft.com/office/officeart/2005/8/layout/vList2"/>
    <dgm:cxn modelId="{C7E8D58F-284C-414B-B429-08B918819386}" type="presOf" srcId="{8B6D775B-FFA5-496F-9D10-E04B31E7A858}" destId="{C2238E64-B046-48C6-8979-A4E7C2BBD942}" srcOrd="0" destOrd="0" presId="urn:microsoft.com/office/officeart/2005/8/layout/vList2"/>
    <dgm:cxn modelId="{619A4896-8BAE-4714-8039-29DE57D4B996}" srcId="{2ED2EB64-074F-4F60-80E1-569C1BBD1752}" destId="{8528848F-6184-409B-AA09-E0117059AFFD}" srcOrd="2" destOrd="0" parTransId="{2E3D457B-1DF9-4EE8-8965-5907C6AE43C7}" sibTransId="{4201A36C-92C7-4130-BC0D-AF2884D79FAE}"/>
    <dgm:cxn modelId="{EFD378C6-66F4-49BB-8EFA-718382ACA37C}" type="presOf" srcId="{2ED2EB64-074F-4F60-80E1-569C1BBD1752}" destId="{5FDBD886-099E-4D6C-9842-920AEB8218F8}" srcOrd="0" destOrd="0" presId="urn:microsoft.com/office/officeart/2005/8/layout/vList2"/>
    <dgm:cxn modelId="{F571CBF8-0ACE-45BD-B58D-174E1C89EEF2}" type="presOf" srcId="{F3C941BD-9B11-4177-9685-62205F3CEAF0}" destId="{10490677-8D6C-4CCF-BFA0-238E4C552AE8}" srcOrd="0" destOrd="0" presId="urn:microsoft.com/office/officeart/2005/8/layout/vList2"/>
    <dgm:cxn modelId="{511E9904-B77C-49CC-A06E-9C0E2D059C04}" type="presParOf" srcId="{5FDBD886-099E-4D6C-9842-920AEB8218F8}" destId="{C2238E64-B046-48C6-8979-A4E7C2BBD942}" srcOrd="0" destOrd="0" presId="urn:microsoft.com/office/officeart/2005/8/layout/vList2"/>
    <dgm:cxn modelId="{11A17077-6947-43D5-8724-6E6ADB891C89}" type="presParOf" srcId="{5FDBD886-099E-4D6C-9842-920AEB8218F8}" destId="{ED48A766-7717-4109-A4F8-1683F40E0D99}" srcOrd="1" destOrd="0" presId="urn:microsoft.com/office/officeart/2005/8/layout/vList2"/>
    <dgm:cxn modelId="{5C01BA7A-2205-4457-87CB-875E542C9B1B}" type="presParOf" srcId="{5FDBD886-099E-4D6C-9842-920AEB8218F8}" destId="{BC706D59-DA53-4593-BC02-EDB84C8115AA}" srcOrd="2" destOrd="0" presId="urn:microsoft.com/office/officeart/2005/8/layout/vList2"/>
    <dgm:cxn modelId="{0D2D2DE4-1DCF-45A7-9126-286168F20D22}" type="presParOf" srcId="{5FDBD886-099E-4D6C-9842-920AEB8218F8}" destId="{6EEC45AA-17F1-42CB-ACB7-111BC82BEC91}" srcOrd="3" destOrd="0" presId="urn:microsoft.com/office/officeart/2005/8/layout/vList2"/>
    <dgm:cxn modelId="{410C5C92-7D2B-495D-8916-4E8393C74643}" type="presParOf" srcId="{5FDBD886-099E-4D6C-9842-920AEB8218F8}" destId="{BE59B927-8137-4A03-AD02-21FD018189F8}" srcOrd="4" destOrd="0" presId="urn:microsoft.com/office/officeart/2005/8/layout/vList2"/>
    <dgm:cxn modelId="{A9E874C3-3A6A-49FA-A197-53F52D48E5EB}" type="presParOf" srcId="{5FDBD886-099E-4D6C-9842-920AEB8218F8}" destId="{14F5D2A2-91AA-42FC-9BC6-D8D292EF099C}" srcOrd="5" destOrd="0" presId="urn:microsoft.com/office/officeart/2005/8/layout/vList2"/>
    <dgm:cxn modelId="{A5E8D279-B0EE-4CBB-A532-8BFA9502E96A}" type="presParOf" srcId="{5FDBD886-099E-4D6C-9842-920AEB8218F8}" destId="{10490677-8D6C-4CCF-BFA0-238E4C552AE8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2238E64-B046-48C6-8979-A4E7C2BBD942}">
      <dsp:nvSpPr>
        <dsp:cNvPr id="0" name=""/>
        <dsp:cNvSpPr/>
      </dsp:nvSpPr>
      <dsp:spPr>
        <a:xfrm>
          <a:off x="0" y="35640"/>
          <a:ext cx="10374594" cy="106470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b="0" kern="1200" dirty="0"/>
            <a:t>Take Note of Exits</a:t>
          </a:r>
        </a:p>
      </dsp:txBody>
      <dsp:txXfrm>
        <a:off x="51974" y="87614"/>
        <a:ext cx="10270646" cy="960752"/>
      </dsp:txXfrm>
    </dsp:sp>
    <dsp:sp modelId="{BC706D59-DA53-4593-BC02-EDB84C8115AA}">
      <dsp:nvSpPr>
        <dsp:cNvPr id="0" name=""/>
        <dsp:cNvSpPr/>
      </dsp:nvSpPr>
      <dsp:spPr>
        <a:xfrm>
          <a:off x="0" y="1180980"/>
          <a:ext cx="10374594" cy="1064700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/>
            <a:t>Silence Your Mobile Devices</a:t>
          </a:r>
        </a:p>
      </dsp:txBody>
      <dsp:txXfrm>
        <a:off x="51974" y="1232954"/>
        <a:ext cx="10270646" cy="960752"/>
      </dsp:txXfrm>
    </dsp:sp>
    <dsp:sp modelId="{BE59B927-8137-4A03-AD02-21FD018189F8}">
      <dsp:nvSpPr>
        <dsp:cNvPr id="0" name=""/>
        <dsp:cNvSpPr/>
      </dsp:nvSpPr>
      <dsp:spPr>
        <a:xfrm>
          <a:off x="0" y="2326320"/>
          <a:ext cx="10374594" cy="1064700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/>
            <a:t>Presentations and Audio Recordings will be available in the Attendee Service Center until September 1, 2025</a:t>
          </a:r>
        </a:p>
      </dsp:txBody>
      <dsp:txXfrm>
        <a:off x="51974" y="2378294"/>
        <a:ext cx="10270646" cy="960752"/>
      </dsp:txXfrm>
    </dsp:sp>
    <dsp:sp modelId="{10490677-8D6C-4CCF-BFA0-238E4C552AE8}">
      <dsp:nvSpPr>
        <dsp:cNvPr id="0" name=""/>
        <dsp:cNvSpPr/>
      </dsp:nvSpPr>
      <dsp:spPr>
        <a:xfrm>
          <a:off x="0" y="3471660"/>
          <a:ext cx="10374594" cy="1064700"/>
        </a:xfrm>
        <a:prstGeom prst="roundRect">
          <a:avLst/>
        </a:prstGeom>
        <a:solidFill>
          <a:schemeClr val="bg2">
            <a:lumMod val="60000"/>
            <a:lumOff val="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/>
            <a:t>Download your PDH record in the Attendee Service Center before September 1, 2025</a:t>
          </a:r>
        </a:p>
      </dsp:txBody>
      <dsp:txXfrm>
        <a:off x="51974" y="3523634"/>
        <a:ext cx="10270646" cy="96075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3412854C-9806-B934-9D5B-E22F75C9628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2A93180-D88B-24F4-1F79-D7A9B4A5BED5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560BAE6-0DAB-4543-8E2B-7607461130A6}" type="datetimeFigureOut">
              <a:rPr lang="en-US" smtClean="0"/>
              <a:t>3/3/2025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F0D793B-F864-8015-EFA4-981D1A3F0EF7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886A0F8-E900-BFE9-2431-3AFA407D8BA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5DF3A0D-287A-4E10-B6FC-8C21DA26B6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520360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15A945C-A47D-45BE-BCD8-F74C1DE530D5}" type="datetimeFigureOut">
              <a:rPr lang="en-US" smtClean="0"/>
              <a:t>3/3/2025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3E70EC8-C2E1-493E-A863-1959582C85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4251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3;p21"/>
          <p:cNvSpPr txBox="1">
            <a:spLocks noGrp="1"/>
          </p:cNvSpPr>
          <p:nvPr>
            <p:ph type="title"/>
          </p:nvPr>
        </p:nvSpPr>
        <p:spPr>
          <a:xfrm>
            <a:off x="609600" y="2938698"/>
            <a:ext cx="10972800" cy="9806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400"/>
              <a:buFont typeface="Arial"/>
              <a:buNone/>
              <a:defRPr>
                <a:solidFill>
                  <a:schemeClr val="bg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1751128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 preserve="1">
  <p:cSld name="1_Picture with Captio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35"/>
          <p:cNvSpPr txBox="1">
            <a:spLocks noGrp="1"/>
          </p:cNvSpPr>
          <p:nvPr>
            <p:ph type="title"/>
          </p:nvPr>
        </p:nvSpPr>
        <p:spPr>
          <a:xfrm>
            <a:off x="2150076" y="4927632"/>
            <a:ext cx="9749481" cy="5667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667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50" name="Google Shape;50;p35"/>
          <p:cNvSpPr>
            <a:spLocks noGrp="1"/>
          </p:cNvSpPr>
          <p:nvPr>
            <p:ph type="pic" idx="2"/>
          </p:nvPr>
        </p:nvSpPr>
        <p:spPr>
          <a:xfrm>
            <a:off x="2150076" y="234779"/>
            <a:ext cx="9749481" cy="4568882"/>
          </a:xfrm>
          <a:prstGeom prst="rect">
            <a:avLst/>
          </a:prstGeom>
          <a:noFill/>
          <a:ln>
            <a:noFill/>
          </a:ln>
        </p:spPr>
      </p:sp>
      <p:sp>
        <p:nvSpPr>
          <p:cNvPr id="51" name="Google Shape;51;p35"/>
          <p:cNvSpPr txBox="1">
            <a:spLocks noGrp="1"/>
          </p:cNvSpPr>
          <p:nvPr>
            <p:ph type="body" idx="1"/>
          </p:nvPr>
        </p:nvSpPr>
        <p:spPr>
          <a:xfrm>
            <a:off x="2150076" y="5666286"/>
            <a:ext cx="9749481" cy="4263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609585" lvl="0" indent="-304792" algn="l">
              <a:spcBef>
                <a:spcPts val="373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867"/>
            </a:lvl1pPr>
            <a:lvl2pPr marL="1219170" lvl="1" indent="-304792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/>
            </a:lvl2pPr>
            <a:lvl3pPr marL="1828754" lvl="2" indent="-304792" algn="l"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333"/>
            </a:lvl3pPr>
            <a:lvl4pPr marL="2438339" lvl="3" indent="-304792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1200"/>
            </a:lvl4pPr>
            <a:lvl5pPr marL="3047924" lvl="4" indent="-304792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1200"/>
            </a:lvl5pPr>
            <a:lvl6pPr marL="3657509" lvl="5" indent="-304792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1200"/>
            </a:lvl6pPr>
            <a:lvl7pPr marL="4267093" lvl="6" indent="-304792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1200"/>
            </a:lvl7pPr>
            <a:lvl8pPr marL="4876678" lvl="7" indent="-304792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1200"/>
            </a:lvl8pPr>
            <a:lvl9pPr marL="5486263" lvl="8" indent="-304792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1200"/>
            </a:lvl9pPr>
          </a:lstStyle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1615064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Title and Vertical Tex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36"/>
          <p:cNvSpPr txBox="1">
            <a:spLocks noGrp="1"/>
          </p:cNvSpPr>
          <p:nvPr>
            <p:ph type="title"/>
          </p:nvPr>
        </p:nvSpPr>
        <p:spPr>
          <a:xfrm>
            <a:off x="609600" y="1130710"/>
            <a:ext cx="10972800" cy="9806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" name="Google Shape;54;p36"/>
          <p:cNvSpPr txBox="1">
            <a:spLocks noGrp="1"/>
          </p:cNvSpPr>
          <p:nvPr>
            <p:ph type="body" idx="1"/>
          </p:nvPr>
        </p:nvSpPr>
        <p:spPr>
          <a:xfrm rot="5400000">
            <a:off x="4009085" y="-1147117"/>
            <a:ext cx="4173833" cy="1097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609585" lvl="0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1219170" lvl="1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828754" lvl="2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2438339" lvl="3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3047924" lvl="4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3657509" lvl="5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4267093" lvl="6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876678" lvl="7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5486263" lvl="8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60489504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 Title and Tex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37"/>
          <p:cNvSpPr txBox="1">
            <a:spLocks noGrp="1"/>
          </p:cNvSpPr>
          <p:nvPr>
            <p:ph type="title"/>
          </p:nvPr>
        </p:nvSpPr>
        <p:spPr>
          <a:xfrm rot="5400000">
            <a:off x="7819594" y="1930400"/>
            <a:ext cx="5036409" cy="29972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57" name="Google Shape;57;p37"/>
          <p:cNvSpPr txBox="1">
            <a:spLocks noGrp="1"/>
          </p:cNvSpPr>
          <p:nvPr>
            <p:ph type="body" idx="1"/>
          </p:nvPr>
        </p:nvSpPr>
        <p:spPr>
          <a:xfrm rot="5400000">
            <a:off x="1719049" y="-452653"/>
            <a:ext cx="5553504" cy="82804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609585" lvl="0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1219170" lvl="1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828754" lvl="2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2438339" lvl="3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3047924" lvl="4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3657509" lvl="5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4267093" lvl="6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876678" lvl="7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5486263" lvl="8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9083310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ustom Layout" userDrawn="1">
  <p:cSld name="Custom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22"/>
          <p:cNvSpPr txBox="1"/>
          <p:nvPr/>
        </p:nvSpPr>
        <p:spPr>
          <a:xfrm>
            <a:off x="1368929" y="994611"/>
            <a:ext cx="246308" cy="4923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" name="Google Shape;13;p21">
            <a:extLst>
              <a:ext uri="{FF2B5EF4-FFF2-40B4-BE49-F238E27FC236}">
                <a16:creationId xmlns:a16="http://schemas.microsoft.com/office/drawing/2014/main" id="{54B669FD-8127-5FC0-0DFA-6110A3D19A0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09600" y="2956627"/>
            <a:ext cx="10972800" cy="9806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400"/>
              <a:buFont typeface="Arial"/>
              <a:buNone/>
              <a:defRPr>
                <a:solidFill>
                  <a:schemeClr val="tx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8826606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26"/>
          <p:cNvSpPr txBox="1">
            <a:spLocks noGrp="1"/>
          </p:cNvSpPr>
          <p:nvPr>
            <p:ph type="title"/>
          </p:nvPr>
        </p:nvSpPr>
        <p:spPr>
          <a:xfrm>
            <a:off x="609600" y="923414"/>
            <a:ext cx="10972800" cy="9806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  <a:defRPr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23" name="Google Shape;23;p26"/>
          <p:cNvSpPr txBox="1">
            <a:spLocks noGrp="1"/>
          </p:cNvSpPr>
          <p:nvPr>
            <p:ph type="body" idx="1"/>
          </p:nvPr>
        </p:nvSpPr>
        <p:spPr>
          <a:xfrm>
            <a:off x="609600" y="2046490"/>
            <a:ext cx="10972800" cy="38556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609585" lvl="0" indent="-575719" algn="l">
              <a:spcBef>
                <a:spcPts val="853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>
                <a:solidFill>
                  <a:schemeClr val="dk1"/>
                </a:solidFill>
              </a:defRPr>
            </a:lvl1pPr>
            <a:lvl2pPr marL="1219170" lvl="1" indent="-541853" algn="l">
              <a:spcBef>
                <a:spcPts val="747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>
                <a:solidFill>
                  <a:schemeClr val="dk1"/>
                </a:solidFill>
              </a:defRPr>
            </a:lvl2pPr>
            <a:lvl3pPr marL="1828754" lvl="2" indent="-507987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>
                <a:solidFill>
                  <a:schemeClr val="dk1"/>
                </a:solidFill>
              </a:defRPr>
            </a:lvl3pPr>
            <a:lvl4pPr marL="2438339" lvl="3" indent="-474121" algn="l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>
                <a:solidFill>
                  <a:schemeClr val="dk1"/>
                </a:solidFill>
              </a:defRPr>
            </a:lvl4pPr>
            <a:lvl5pPr marL="3047924" lvl="4" indent="-474121" algn="l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>
                <a:solidFill>
                  <a:schemeClr val="dk1"/>
                </a:solidFill>
              </a:defRPr>
            </a:lvl5pPr>
            <a:lvl6pPr marL="3657509" lvl="5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4267093" lvl="6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876678" lvl="7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5486263" lvl="8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1455645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Title Slide">
  <p:cSld name="2_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104638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>
  <p:cSld name="Blan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31"/>
          <p:cNvSpPr txBox="1">
            <a:spLocks noGrp="1"/>
          </p:cNvSpPr>
          <p:nvPr>
            <p:ph type="title"/>
          </p:nvPr>
        </p:nvSpPr>
        <p:spPr>
          <a:xfrm>
            <a:off x="304800" y="1784918"/>
            <a:ext cx="11506200" cy="11259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33" name="Google Shape;33;p31"/>
          <p:cNvSpPr txBox="1">
            <a:spLocks noGrp="1"/>
          </p:cNvSpPr>
          <p:nvPr>
            <p:ph type="body" idx="1"/>
          </p:nvPr>
        </p:nvSpPr>
        <p:spPr>
          <a:xfrm>
            <a:off x="304800" y="3032760"/>
            <a:ext cx="11506200" cy="34520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609585" lvl="0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1219170" lvl="1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828754" lvl="2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2438339" lvl="3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3047924" lvl="4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3657509" lvl="5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4267093" lvl="6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876678" lvl="7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5486263" lvl="8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3076765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32"/>
          <p:cNvSpPr txBox="1">
            <a:spLocks noGrp="1"/>
          </p:cNvSpPr>
          <p:nvPr>
            <p:ph type="title"/>
          </p:nvPr>
        </p:nvSpPr>
        <p:spPr>
          <a:xfrm>
            <a:off x="609600" y="1186614"/>
            <a:ext cx="10972800" cy="9806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" name="Google Shape;36;p32"/>
          <p:cNvSpPr txBox="1">
            <a:spLocks noGrp="1"/>
          </p:cNvSpPr>
          <p:nvPr>
            <p:ph type="body" idx="1"/>
          </p:nvPr>
        </p:nvSpPr>
        <p:spPr>
          <a:xfrm>
            <a:off x="609600" y="2307228"/>
            <a:ext cx="5384800" cy="38133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609585" lvl="0" indent="-541853" algn="l">
              <a:spcBef>
                <a:spcPts val="747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3733"/>
            </a:lvl1pPr>
            <a:lvl2pPr marL="1219170" lvl="1" indent="-507987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3200"/>
            </a:lvl2pPr>
            <a:lvl3pPr marL="1828754" lvl="2" indent="-474121" algn="l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667"/>
            </a:lvl3pPr>
            <a:lvl4pPr marL="2438339" lvl="3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2400"/>
            </a:lvl4pPr>
            <a:lvl5pPr marL="3047924" lvl="4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2400"/>
            </a:lvl5pPr>
            <a:lvl6pPr marL="3657509" lvl="5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2400"/>
            </a:lvl6pPr>
            <a:lvl7pPr marL="4267093" lvl="6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2400"/>
            </a:lvl7pPr>
            <a:lvl8pPr marL="4876678" lvl="7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2400"/>
            </a:lvl8pPr>
            <a:lvl9pPr marL="5486263" lvl="8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2400"/>
            </a:lvl9pPr>
          </a:lstStyle>
          <a:p>
            <a:endParaRPr dirty="0"/>
          </a:p>
        </p:txBody>
      </p:sp>
      <p:sp>
        <p:nvSpPr>
          <p:cNvPr id="37" name="Google Shape;37;p32"/>
          <p:cNvSpPr txBox="1">
            <a:spLocks noGrp="1"/>
          </p:cNvSpPr>
          <p:nvPr>
            <p:ph type="body" idx="2"/>
          </p:nvPr>
        </p:nvSpPr>
        <p:spPr>
          <a:xfrm>
            <a:off x="6197600" y="2307228"/>
            <a:ext cx="5384800" cy="38133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609585" lvl="0" indent="-541853" algn="l">
              <a:spcBef>
                <a:spcPts val="747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3733"/>
            </a:lvl1pPr>
            <a:lvl2pPr marL="1219170" lvl="1" indent="-507987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3200"/>
            </a:lvl2pPr>
            <a:lvl3pPr marL="1828754" lvl="2" indent="-474121" algn="l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667"/>
            </a:lvl3pPr>
            <a:lvl4pPr marL="2438339" lvl="3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2400"/>
            </a:lvl4pPr>
            <a:lvl5pPr marL="3047924" lvl="4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2400"/>
            </a:lvl5pPr>
            <a:lvl6pPr marL="3657509" lvl="5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2400"/>
            </a:lvl6pPr>
            <a:lvl7pPr marL="4267093" lvl="6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2400"/>
            </a:lvl7pPr>
            <a:lvl8pPr marL="4876678" lvl="7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2400"/>
            </a:lvl8pPr>
            <a:lvl9pPr marL="5486263" lvl="8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24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8489123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Compariso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33"/>
          <p:cNvSpPr txBox="1">
            <a:spLocks noGrp="1"/>
          </p:cNvSpPr>
          <p:nvPr>
            <p:ph type="title"/>
          </p:nvPr>
        </p:nvSpPr>
        <p:spPr>
          <a:xfrm>
            <a:off x="609600" y="535338"/>
            <a:ext cx="10972800" cy="7924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" name="Google Shape;40;p33"/>
          <p:cNvSpPr txBox="1">
            <a:spLocks noGrp="1"/>
          </p:cNvSpPr>
          <p:nvPr>
            <p:ph type="body" idx="1"/>
          </p:nvPr>
        </p:nvSpPr>
        <p:spPr>
          <a:xfrm>
            <a:off x="609600" y="1813276"/>
            <a:ext cx="5386917" cy="6397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609585" lvl="0" indent="-304792" algn="l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667" b="1">
                <a:solidFill>
                  <a:schemeClr val="dk1"/>
                </a:solidFill>
              </a:defRPr>
            </a:lvl1pPr>
            <a:lvl2pPr marL="1219170" lvl="1" indent="-304792" algn="l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667" b="1"/>
            </a:lvl2pPr>
            <a:lvl3pPr marL="1828754" lvl="2" indent="-304792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2400" b="1"/>
            </a:lvl3pPr>
            <a:lvl4pPr marL="2438339" lvl="3" indent="-304792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2133" b="1"/>
            </a:lvl4pPr>
            <a:lvl5pPr marL="3047924" lvl="4" indent="-304792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2133" b="1"/>
            </a:lvl5pPr>
            <a:lvl6pPr marL="3657509" lvl="5" indent="-304792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2133" b="1"/>
            </a:lvl6pPr>
            <a:lvl7pPr marL="4267093" lvl="6" indent="-304792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2133" b="1"/>
            </a:lvl7pPr>
            <a:lvl8pPr marL="4876678" lvl="7" indent="-304792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2133" b="1"/>
            </a:lvl8pPr>
            <a:lvl9pPr marL="5486263" lvl="8" indent="-304792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2133" b="1"/>
            </a:lvl9pPr>
          </a:lstStyle>
          <a:p>
            <a:endParaRPr/>
          </a:p>
        </p:txBody>
      </p:sp>
      <p:sp>
        <p:nvSpPr>
          <p:cNvPr id="41" name="Google Shape;41;p33"/>
          <p:cNvSpPr txBox="1">
            <a:spLocks noGrp="1"/>
          </p:cNvSpPr>
          <p:nvPr>
            <p:ph type="body" idx="2"/>
          </p:nvPr>
        </p:nvSpPr>
        <p:spPr>
          <a:xfrm>
            <a:off x="609600" y="2581590"/>
            <a:ext cx="5386917" cy="33476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609585" lvl="0" indent="-507987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3200"/>
            </a:lvl1pPr>
            <a:lvl2pPr marL="1219170" lvl="1" indent="-474121" algn="l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667"/>
            </a:lvl2pPr>
            <a:lvl3pPr marL="1828754" lvl="2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2400"/>
            </a:lvl3pPr>
            <a:lvl4pPr marL="2438339" lvl="3" indent="-440256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2133"/>
            </a:lvl4pPr>
            <a:lvl5pPr marL="3047924" lvl="4" indent="-440256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2133"/>
            </a:lvl5pPr>
            <a:lvl6pPr marL="3657509" lvl="5" indent="-440256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2133"/>
            </a:lvl6pPr>
            <a:lvl7pPr marL="4267093" lvl="6" indent="-440256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2133"/>
            </a:lvl7pPr>
            <a:lvl8pPr marL="4876678" lvl="7" indent="-440256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2133"/>
            </a:lvl8pPr>
            <a:lvl9pPr marL="5486263" lvl="8" indent="-440256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2133"/>
            </a:lvl9pPr>
          </a:lstStyle>
          <a:p>
            <a:endParaRPr/>
          </a:p>
        </p:txBody>
      </p:sp>
      <p:sp>
        <p:nvSpPr>
          <p:cNvPr id="42" name="Google Shape;42;p33"/>
          <p:cNvSpPr txBox="1">
            <a:spLocks noGrp="1"/>
          </p:cNvSpPr>
          <p:nvPr>
            <p:ph type="body" idx="3"/>
          </p:nvPr>
        </p:nvSpPr>
        <p:spPr>
          <a:xfrm>
            <a:off x="6193369" y="1813276"/>
            <a:ext cx="5389033" cy="6397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609585" lvl="0" indent="-304792" algn="l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667" b="1"/>
            </a:lvl1pPr>
            <a:lvl2pPr marL="1219170" lvl="1" indent="-304792" algn="l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667" b="1"/>
            </a:lvl2pPr>
            <a:lvl3pPr marL="1828754" lvl="2" indent="-304792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2400" b="1"/>
            </a:lvl3pPr>
            <a:lvl4pPr marL="2438339" lvl="3" indent="-304792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2133" b="1"/>
            </a:lvl4pPr>
            <a:lvl5pPr marL="3047924" lvl="4" indent="-304792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2133" b="1"/>
            </a:lvl5pPr>
            <a:lvl6pPr marL="3657509" lvl="5" indent="-304792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2133" b="1"/>
            </a:lvl6pPr>
            <a:lvl7pPr marL="4267093" lvl="6" indent="-304792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2133" b="1"/>
            </a:lvl7pPr>
            <a:lvl8pPr marL="4876678" lvl="7" indent="-304792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2133" b="1"/>
            </a:lvl8pPr>
            <a:lvl9pPr marL="5486263" lvl="8" indent="-304792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2133" b="1"/>
            </a:lvl9pPr>
          </a:lstStyle>
          <a:p>
            <a:endParaRPr/>
          </a:p>
        </p:txBody>
      </p:sp>
      <p:sp>
        <p:nvSpPr>
          <p:cNvPr id="43" name="Google Shape;43;p33"/>
          <p:cNvSpPr txBox="1">
            <a:spLocks noGrp="1"/>
          </p:cNvSpPr>
          <p:nvPr>
            <p:ph type="body" idx="4"/>
          </p:nvPr>
        </p:nvSpPr>
        <p:spPr>
          <a:xfrm>
            <a:off x="6193369" y="2581590"/>
            <a:ext cx="5389033" cy="33476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609585" lvl="0" indent="-507987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3200"/>
            </a:lvl1pPr>
            <a:lvl2pPr marL="1219170" lvl="1" indent="-474121" algn="l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667"/>
            </a:lvl2pPr>
            <a:lvl3pPr marL="1828754" lvl="2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2400"/>
            </a:lvl3pPr>
            <a:lvl4pPr marL="2438339" lvl="3" indent="-440256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2133"/>
            </a:lvl4pPr>
            <a:lvl5pPr marL="3047924" lvl="4" indent="-440256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2133"/>
            </a:lvl5pPr>
            <a:lvl6pPr marL="3657509" lvl="5" indent="-440256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2133"/>
            </a:lvl6pPr>
            <a:lvl7pPr marL="4267093" lvl="6" indent="-440256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2133"/>
            </a:lvl7pPr>
            <a:lvl8pPr marL="4876678" lvl="7" indent="-440256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2133"/>
            </a:lvl8pPr>
            <a:lvl9pPr marL="5486263" lvl="8" indent="-440256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2133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7911895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Content with Captio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34"/>
          <p:cNvSpPr txBox="1">
            <a:spLocks noGrp="1"/>
          </p:cNvSpPr>
          <p:nvPr>
            <p:ph type="title"/>
          </p:nvPr>
        </p:nvSpPr>
        <p:spPr>
          <a:xfrm>
            <a:off x="609602" y="1097280"/>
            <a:ext cx="4011084" cy="9296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667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46" name="Google Shape;46;p34"/>
          <p:cNvSpPr txBox="1">
            <a:spLocks noGrp="1"/>
          </p:cNvSpPr>
          <p:nvPr>
            <p:ph type="body" idx="1"/>
          </p:nvPr>
        </p:nvSpPr>
        <p:spPr>
          <a:xfrm>
            <a:off x="4766733" y="1097280"/>
            <a:ext cx="6815667" cy="53924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609585" lvl="0" indent="-575719" algn="l">
              <a:spcBef>
                <a:spcPts val="853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4267"/>
            </a:lvl1pPr>
            <a:lvl2pPr marL="1219170" lvl="1" indent="-541853" algn="l">
              <a:spcBef>
                <a:spcPts val="747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3733"/>
            </a:lvl2pPr>
            <a:lvl3pPr marL="1828754" lvl="2" indent="-507987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3200"/>
            </a:lvl3pPr>
            <a:lvl4pPr marL="2438339" lvl="3" indent="-474121" algn="l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667"/>
            </a:lvl4pPr>
            <a:lvl5pPr marL="3047924" lvl="4" indent="-474121" algn="l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667"/>
            </a:lvl5pPr>
            <a:lvl6pPr marL="3657509" lvl="5" indent="-474121" algn="l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667"/>
            </a:lvl6pPr>
            <a:lvl7pPr marL="4267093" lvl="6" indent="-474121" algn="l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667"/>
            </a:lvl7pPr>
            <a:lvl8pPr marL="4876678" lvl="7" indent="-474121" algn="l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667"/>
            </a:lvl8pPr>
            <a:lvl9pPr marL="5486263" lvl="8" indent="-474121" algn="l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667"/>
            </a:lvl9pPr>
          </a:lstStyle>
          <a:p>
            <a:endParaRPr/>
          </a:p>
        </p:txBody>
      </p:sp>
      <p:sp>
        <p:nvSpPr>
          <p:cNvPr id="47" name="Google Shape;47;p34"/>
          <p:cNvSpPr txBox="1">
            <a:spLocks noGrp="1"/>
          </p:cNvSpPr>
          <p:nvPr>
            <p:ph type="body" idx="2"/>
          </p:nvPr>
        </p:nvSpPr>
        <p:spPr>
          <a:xfrm>
            <a:off x="609602" y="2133600"/>
            <a:ext cx="4011084" cy="43560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609585" lvl="0" indent="-304792" algn="l">
              <a:spcBef>
                <a:spcPts val="373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867"/>
            </a:lvl1pPr>
            <a:lvl2pPr marL="1219170" lvl="1" indent="-304792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/>
            </a:lvl2pPr>
            <a:lvl3pPr marL="1828754" lvl="2" indent="-304792" algn="l"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333"/>
            </a:lvl3pPr>
            <a:lvl4pPr marL="2438339" lvl="3" indent="-304792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1200"/>
            </a:lvl4pPr>
            <a:lvl5pPr marL="3047924" lvl="4" indent="-304792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1200"/>
            </a:lvl5pPr>
            <a:lvl6pPr marL="3657509" lvl="5" indent="-304792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1200"/>
            </a:lvl6pPr>
            <a:lvl7pPr marL="4267093" lvl="6" indent="-304792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1200"/>
            </a:lvl7pPr>
            <a:lvl8pPr marL="4876678" lvl="7" indent="-304792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1200"/>
            </a:lvl8pPr>
            <a:lvl9pPr marL="5486263" lvl="8" indent="-304792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1200"/>
            </a:lvl9pPr>
          </a:lstStyle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5734399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userDrawn="1">
  <p:cSld name="Picture with Captio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762842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0"/>
          <p:cNvSpPr txBox="1">
            <a:spLocks noGrp="1"/>
          </p:cNvSpPr>
          <p:nvPr>
            <p:ph type="body" idx="1"/>
          </p:nvPr>
        </p:nvSpPr>
        <p:spPr>
          <a:xfrm>
            <a:off x="345440" y="1290321"/>
            <a:ext cx="11480800" cy="47751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r>
              <a:rPr lang="en-US" dirty="0" err="1"/>
              <a:t>Lkjf;laksdjf;s</a:t>
            </a:r>
            <a:endParaRPr lang="en-US" dirty="0"/>
          </a:p>
          <a:p>
            <a:r>
              <a:rPr lang="en-US" dirty="0" err="1"/>
              <a:t>Sdklfja;skljdfkl</a:t>
            </a:r>
            <a:endParaRPr lang="en-US" dirty="0"/>
          </a:p>
          <a:p>
            <a:endParaRPr dirty="0"/>
          </a:p>
        </p:txBody>
      </p:sp>
      <p:sp>
        <p:nvSpPr>
          <p:cNvPr id="11" name="Google Shape;11;p20"/>
          <p:cNvSpPr txBox="1">
            <a:spLocks noGrp="1"/>
          </p:cNvSpPr>
          <p:nvPr>
            <p:ph type="title"/>
          </p:nvPr>
        </p:nvSpPr>
        <p:spPr>
          <a:xfrm>
            <a:off x="345440" y="426720"/>
            <a:ext cx="11480800" cy="7254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475536608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4" r:id="rId3"/>
    <p:sldLayoutId id="2147483665" r:id="rId4"/>
    <p:sldLayoutId id="2147483668" r:id="rId5"/>
    <p:sldLayoutId id="2147483669" r:id="rId6"/>
    <p:sldLayoutId id="2147483670" r:id="rId7"/>
    <p:sldLayoutId id="2147483671" r:id="rId8"/>
    <p:sldLayoutId id="2147483672" r:id="rId9"/>
    <p:sldLayoutId id="2147483675" r:id="rId10"/>
    <p:sldLayoutId id="2147483673" r:id="rId11"/>
    <p:sldLayoutId id="2147483674" r:id="rId1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322567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322567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D6F7B880-CD4D-E436-AD62-B2C0386179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42012" y="2693547"/>
            <a:ext cx="8778240" cy="735453"/>
          </a:xfrm>
        </p:spPr>
        <p:txBody>
          <a:bodyPr>
            <a:noAutofit/>
          </a:bodyPr>
          <a:lstStyle/>
          <a:p>
            <a:r>
              <a:rPr lang="en-US" sz="6000" b="1" dirty="0">
                <a:latin typeface="Arial" panose="020B0604020202020204" pitchFamily="34" charset="0"/>
                <a:cs typeface="Arial" panose="020B0604020202020204" pitchFamily="34" charset="0"/>
              </a:rPr>
              <a:t>SESSION NAME</a:t>
            </a:r>
            <a:endParaRPr lang="en-US" sz="6000" dirty="0"/>
          </a:p>
        </p:txBody>
      </p:sp>
    </p:spTree>
    <p:extLst>
      <p:ext uri="{BB962C8B-B14F-4D97-AF65-F5344CB8AC3E}">
        <p14:creationId xmlns:p14="http://schemas.microsoft.com/office/powerpoint/2010/main" val="143414370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4EB2DC98-1D52-1254-E569-293D253C3F37}"/>
              </a:ext>
            </a:extLst>
          </p:cNvPr>
          <p:cNvSpPr txBox="1"/>
          <p:nvPr/>
        </p:nvSpPr>
        <p:spPr>
          <a:xfrm>
            <a:off x="640332" y="2156042"/>
            <a:ext cx="782128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Name, Email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Name, Email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Name, Email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ECC4D2F-0890-B98D-D255-878E61F81259}"/>
              </a:ext>
            </a:extLst>
          </p:cNvPr>
          <p:cNvSpPr txBox="1"/>
          <p:nvPr/>
        </p:nvSpPr>
        <p:spPr>
          <a:xfrm>
            <a:off x="325821" y="294289"/>
            <a:ext cx="2659117" cy="9249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rtlCol="0" anchor="ctr" anchorCtr="0">
            <a:noAutofit/>
          </a:bodyPr>
          <a:lstStyle/>
          <a:p>
            <a:pPr algn="ctr" defTabSz="1219170">
              <a:buClr>
                <a:srgbClr val="FFFFFF"/>
              </a:buClr>
              <a:buSzPts val="3200"/>
            </a:pPr>
            <a:r>
              <a:rPr lang="en-US" sz="7000" b="1" kern="0" dirty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rPr>
              <a:t>Q&amp;A</a:t>
            </a:r>
          </a:p>
        </p:txBody>
      </p:sp>
    </p:spTree>
    <p:extLst>
      <p:ext uri="{BB962C8B-B14F-4D97-AF65-F5344CB8AC3E}">
        <p14:creationId xmlns:p14="http://schemas.microsoft.com/office/powerpoint/2010/main" val="401123651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3">
            <a:extLst>
              <a:ext uri="{FF2B5EF4-FFF2-40B4-BE49-F238E27FC236}">
                <a16:creationId xmlns:a16="http://schemas.microsoft.com/office/drawing/2014/main" id="{EA2E029D-7306-13AD-E64A-BE6D2DFA1722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2217882" y="374795"/>
            <a:ext cx="9489210" cy="1495569"/>
          </a:xfrm>
        </p:spPr>
        <p:txBody>
          <a:bodyPr>
            <a:normAutofit/>
          </a:bodyPr>
          <a:lstStyle/>
          <a:p>
            <a:pPr algn="ctr"/>
            <a:r>
              <a:rPr lang="en-US" sz="7200" b="1" dirty="0">
                <a:solidFill>
                  <a:schemeClr val="tx1"/>
                </a:solidFill>
              </a:rPr>
              <a:t>THANK YOU</a:t>
            </a:r>
          </a:p>
        </p:txBody>
      </p:sp>
      <p:sp>
        <p:nvSpPr>
          <p:cNvPr id="9" name="Text Placeholder 4">
            <a:extLst>
              <a:ext uri="{FF2B5EF4-FFF2-40B4-BE49-F238E27FC236}">
                <a16:creationId xmlns:a16="http://schemas.microsoft.com/office/drawing/2014/main" id="{16A8E2D8-072D-B2B0-B6B3-78234EB0821C}"/>
              </a:ext>
            </a:extLst>
          </p:cNvPr>
          <p:cNvSpPr>
            <a:spLocks noGrp="1"/>
          </p:cNvSpPr>
          <p:nvPr>
            <p:ph type="body" idx="4294967295"/>
          </p:nvPr>
        </p:nvSpPr>
        <p:spPr>
          <a:xfrm>
            <a:off x="5569527" y="2458656"/>
            <a:ext cx="6137565" cy="2847861"/>
          </a:xfrm>
        </p:spPr>
        <p:txBody>
          <a:bodyPr>
            <a:noAutofit/>
          </a:bodyPr>
          <a:lstStyle/>
          <a:p>
            <a:pPr marL="25400" indent="0" defTabSz="342892">
              <a:lnSpc>
                <a:spcPct val="110000"/>
              </a:lnSpc>
              <a:spcBef>
                <a:spcPts val="0"/>
              </a:spcBef>
              <a:spcAft>
                <a:spcPts val="450"/>
              </a:spcAft>
              <a:buNone/>
              <a:defRPr/>
            </a:pPr>
            <a:r>
              <a:rPr lang="en-US" dirty="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Please take a few minutes to complete a short survey about this session. Your feedback will help us improve future programming for JETC.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79A6CFE8-89CE-2775-6B5E-E5C7DA57C28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442428" y="2043113"/>
            <a:ext cx="2911974" cy="38362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92654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4728602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D80B646B-23CF-9E6C-E71D-738950F5AFC8}"/>
              </a:ext>
            </a:extLst>
          </p:cNvPr>
          <p:cNvSpPr txBox="1">
            <a:spLocks/>
          </p:cNvSpPr>
          <p:nvPr/>
        </p:nvSpPr>
        <p:spPr>
          <a:xfrm>
            <a:off x="1062228" y="2515954"/>
            <a:ext cx="4279392" cy="5454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82500" lnSpcReduction="2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l"/>
            <a:r>
              <a:rPr lang="en-US" b="1" kern="0" dirty="0">
                <a:solidFill>
                  <a:schemeClr val="bg1"/>
                </a:solidFill>
              </a:rPr>
              <a:t>VIDEO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2183345-FC73-D6E4-1F36-9E7EAB49C311}"/>
              </a:ext>
            </a:extLst>
          </p:cNvPr>
          <p:cNvSpPr txBox="1">
            <a:spLocks/>
          </p:cNvSpPr>
          <p:nvPr/>
        </p:nvSpPr>
        <p:spPr>
          <a:xfrm>
            <a:off x="1130808" y="3125455"/>
            <a:ext cx="4965192" cy="27166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318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4064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indent="0">
              <a:spcBef>
                <a:spcPts val="0"/>
              </a:spcBef>
              <a:buFont typeface="Arial"/>
              <a:buNone/>
              <a:defRPr/>
            </a:pPr>
            <a:r>
              <a:rPr lang="en-US" sz="2400" kern="0" dirty="0">
                <a:solidFill>
                  <a:schemeClr val="bg1"/>
                </a:solidFill>
              </a:rPr>
              <a:t>ENTER TITLE OF VIDEO</a:t>
            </a:r>
          </a:p>
          <a:p>
            <a:pPr marL="0" indent="0">
              <a:spcBef>
                <a:spcPts val="0"/>
              </a:spcBef>
              <a:buFont typeface="Arial"/>
              <a:buNone/>
              <a:defRPr/>
            </a:pPr>
            <a:r>
              <a:rPr lang="en-US" sz="2400" kern="0" dirty="0">
                <a:solidFill>
                  <a:schemeClr val="bg1"/>
                </a:solidFill>
              </a:rPr>
              <a:t>ROLL VIDEO…</a:t>
            </a:r>
          </a:p>
        </p:txBody>
      </p:sp>
    </p:spTree>
    <p:extLst>
      <p:ext uri="{BB962C8B-B14F-4D97-AF65-F5344CB8AC3E}">
        <p14:creationId xmlns:p14="http://schemas.microsoft.com/office/powerpoint/2010/main" val="7260062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454294-FDF2-4005-4DD4-447D845241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2997" y="309265"/>
            <a:ext cx="10972800" cy="980604"/>
          </a:xfrm>
        </p:spPr>
        <p:txBody>
          <a:bodyPr/>
          <a:lstStyle/>
          <a:p>
            <a:pPr algn="l"/>
            <a:r>
              <a:rPr lang="en-US" b="1" dirty="0">
                <a:solidFill>
                  <a:schemeClr val="tx1"/>
                </a:solidFill>
              </a:rPr>
              <a:t>Session Name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F519156-C7DC-9D85-1DE5-4A7690C24C4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09600" y="1501184"/>
            <a:ext cx="10972800" cy="3855631"/>
          </a:xfrm>
        </p:spPr>
        <p:txBody>
          <a:bodyPr/>
          <a:lstStyle/>
          <a:p>
            <a:pPr marL="0" indent="0">
              <a:buNone/>
            </a:pP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Moderator: Add Moderator Name and Org</a:t>
            </a:r>
          </a:p>
          <a:p>
            <a:pPr marL="0" indent="0">
              <a:buNone/>
            </a:pP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Speakers:</a:t>
            </a:r>
          </a:p>
          <a:p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Add Speaker Name, Title and Org </a:t>
            </a:r>
          </a:p>
          <a:p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Add Speaker Name, Title and Org </a:t>
            </a:r>
          </a:p>
          <a:p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Add Speaker Name, Title and Org</a:t>
            </a:r>
          </a:p>
        </p:txBody>
      </p:sp>
    </p:spTree>
    <p:extLst>
      <p:ext uri="{BB962C8B-B14F-4D97-AF65-F5344CB8AC3E}">
        <p14:creationId xmlns:p14="http://schemas.microsoft.com/office/powerpoint/2010/main" val="23858905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E8D2DF6C-560B-EB02-ABEA-875E2BF4321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442428" y="682687"/>
            <a:ext cx="3944636" cy="519665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C25B808-5400-F4F1-E4F9-E19AA57C73E3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772056" y="652462"/>
            <a:ext cx="4841875" cy="2573338"/>
          </a:xfr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en-US" sz="3000" b="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This is an interactive session. </a:t>
            </a:r>
            <a:br>
              <a:rPr lang="en-US" sz="3000" b="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r>
              <a:rPr lang="en-US" sz="3000" b="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To participate, use your mobile device:</a:t>
            </a:r>
            <a:br>
              <a:rPr lang="en-US" sz="3000" kern="1200" dirty="0">
                <a:solidFill>
                  <a:schemeClr val="bg2"/>
                </a:solidFill>
                <a:latin typeface="+mj-lt"/>
                <a:ea typeface="+mj-ea"/>
                <a:cs typeface="+mj-cs"/>
              </a:rPr>
            </a:br>
            <a:r>
              <a:rPr lang="en-US" sz="3000" kern="1200" dirty="0">
                <a:solidFill>
                  <a:schemeClr val="accent3"/>
                </a:solidFill>
                <a:latin typeface="+mj-lt"/>
                <a:ea typeface="+mj-ea"/>
                <a:cs typeface="+mj-cs"/>
              </a:rPr>
              <a:t>jetc.cnf.io</a:t>
            </a:r>
            <a:br>
              <a:rPr lang="en-US" sz="3000" kern="1200" dirty="0">
                <a:solidFill>
                  <a:schemeClr val="bg2"/>
                </a:solidFill>
                <a:latin typeface="+mj-lt"/>
                <a:ea typeface="+mj-ea"/>
                <a:cs typeface="+mj-cs"/>
              </a:rPr>
            </a:br>
            <a:r>
              <a:rPr lang="en-US" sz="3000" b="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Or scan the QR Code 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F6DEE39-F0AE-FB08-2B29-F565A6977992}"/>
              </a:ext>
            </a:extLst>
          </p:cNvPr>
          <p:cNvSpPr>
            <a:spLocks noGrp="1"/>
          </p:cNvSpPr>
          <p:nvPr>
            <p:ph type="body" sz="half" idx="4294967295"/>
          </p:nvPr>
        </p:nvSpPr>
        <p:spPr>
          <a:xfrm>
            <a:off x="6689725" y="3632200"/>
            <a:ext cx="5260537" cy="2247900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457200" indent="-2286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2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Find the session.</a:t>
            </a:r>
          </a:p>
          <a:p>
            <a:pPr marL="457200" indent="-2286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2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If this session has polls, the presenter will unlock them during the presentation.</a:t>
            </a:r>
          </a:p>
          <a:p>
            <a:pPr marL="457200" indent="-2286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2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Complete a brief Evaluation Survey at the end of the session.</a:t>
            </a:r>
          </a:p>
        </p:txBody>
      </p:sp>
    </p:spTree>
    <p:extLst>
      <p:ext uri="{BB962C8B-B14F-4D97-AF65-F5344CB8AC3E}">
        <p14:creationId xmlns:p14="http://schemas.microsoft.com/office/powerpoint/2010/main" val="5805519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Diagram 2">
            <a:extLst>
              <a:ext uri="{FF2B5EF4-FFF2-40B4-BE49-F238E27FC236}">
                <a16:creationId xmlns:a16="http://schemas.microsoft.com/office/drawing/2014/main" id="{0E5576BB-DF14-666E-5B51-658B956CEE8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092898157"/>
              </p:ext>
            </p:extLst>
          </p:nvPr>
        </p:nvGraphicFramePr>
        <p:xfrm>
          <a:off x="908703" y="1012676"/>
          <a:ext cx="10374594" cy="4572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Title 3">
            <a:extLst>
              <a:ext uri="{FF2B5EF4-FFF2-40B4-BE49-F238E27FC236}">
                <a16:creationId xmlns:a16="http://schemas.microsoft.com/office/drawing/2014/main" id="{51B1F07E-1E80-9931-2F7A-9733CC754C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1235"/>
            <a:ext cx="10515600" cy="821441"/>
          </a:xfrm>
        </p:spPr>
        <p:txBody>
          <a:bodyPr/>
          <a:lstStyle/>
          <a:p>
            <a:r>
              <a:rPr lang="en-US" b="1" dirty="0">
                <a:solidFill>
                  <a:schemeClr val="tx1"/>
                </a:solidFill>
              </a:rPr>
              <a:t>HOUSEKEEPING ITEMS</a:t>
            </a:r>
          </a:p>
        </p:txBody>
      </p:sp>
    </p:spTree>
    <p:extLst>
      <p:ext uri="{BB962C8B-B14F-4D97-AF65-F5344CB8AC3E}">
        <p14:creationId xmlns:p14="http://schemas.microsoft.com/office/powerpoint/2010/main" val="8982723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887E06C2-589E-D4E8-31A0-35768ED731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987556"/>
            <a:ext cx="10972800" cy="980604"/>
          </a:xfrm>
        </p:spPr>
        <p:txBody>
          <a:bodyPr>
            <a:noAutofit/>
          </a:bodyPr>
          <a:lstStyle/>
          <a:p>
            <a:pPr algn="l"/>
            <a:r>
              <a:rPr lang="en-US" sz="3600" b="1" dirty="0"/>
              <a:t>Thank You to our Education Session Sponsors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42D75A8-5BCD-08F8-E288-2507092A30F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472790" y="1667393"/>
            <a:ext cx="2873075" cy="287307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FD489BE5-B1F6-7E4F-91FA-C604F553F64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538509" y="1968160"/>
            <a:ext cx="2297936" cy="199973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C94315BB-B575-1EA0-7F2F-FACF1D8AF6B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396222" y="4850759"/>
            <a:ext cx="4760468" cy="9389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413561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4FEE1D6C-96A1-DF61-1142-9B1457AFEB39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7190510" y="2143161"/>
            <a:ext cx="4402137" cy="566738"/>
          </a:xfrm>
        </p:spPr>
        <p:txBody>
          <a:bodyPr>
            <a:normAutofit fontScale="90000"/>
          </a:bodyPr>
          <a:lstStyle/>
          <a:p>
            <a:r>
              <a:rPr lang="en-US" b="1" dirty="0">
                <a:solidFill>
                  <a:schemeClr val="accent5"/>
                </a:solidFill>
              </a:rPr>
              <a:t>Fun Facts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9507697C-2A96-C9B7-1A37-B71F980682EB}"/>
              </a:ext>
            </a:extLst>
          </p:cNvPr>
          <p:cNvSpPr>
            <a:spLocks noGrp="1"/>
          </p:cNvSpPr>
          <p:nvPr>
            <p:ph type="body" idx="4294967295"/>
          </p:nvPr>
        </p:nvSpPr>
        <p:spPr>
          <a:xfrm>
            <a:off x="7342233" y="2946563"/>
            <a:ext cx="4563622" cy="3096720"/>
          </a:xfrm>
        </p:spPr>
        <p:txBody>
          <a:bodyPr>
            <a:normAutofit/>
          </a:bodyPr>
          <a:lstStyle/>
          <a:p>
            <a:pPr marL="457200" marR="0" lvl="0" indent="-431800" algn="l" defTabSz="914400" rtl="0" eaLnBrk="1" fontAlgn="auto" latinLnBrk="0" hangingPunct="1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172C55"/>
              </a:buClr>
              <a:buSzPts val="3200"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Sports Teams</a:t>
            </a:r>
          </a:p>
          <a:p>
            <a:pPr marL="457200" marR="0" lvl="0" indent="-431800" algn="l" defTabSz="914400" rtl="0" eaLnBrk="1" fontAlgn="auto" latinLnBrk="0" hangingPunct="1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172C55"/>
              </a:buClr>
              <a:buSzPts val="3200"/>
              <a:buFont typeface="Arial"/>
              <a:buChar char="•"/>
              <a:tabLst/>
              <a:defRPr/>
            </a:pP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Vacation Spots</a:t>
            </a:r>
          </a:p>
          <a:p>
            <a:pPr marL="457200" marR="0" lvl="0" indent="-431800" algn="l" defTabSz="914400" rtl="0" eaLnBrk="1" fontAlgn="auto" latinLnBrk="0" hangingPunct="1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172C55"/>
              </a:buClr>
              <a:buSzPts val="3200"/>
              <a:buFont typeface="Arial"/>
              <a:buChar char="•"/>
              <a:tabLst/>
              <a:defRPr/>
            </a:pP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Did you Know I…</a:t>
            </a:r>
          </a:p>
          <a:p>
            <a:pPr marL="457200" marR="0" lvl="0" indent="-431800" algn="l" defTabSz="914400" rtl="0" eaLnBrk="1" fontAlgn="auto" latinLnBrk="0" hangingPunct="1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172C55"/>
              </a:buClr>
              <a:buSzPts val="3200"/>
              <a:buFont typeface="Arial"/>
              <a:buChar char="•"/>
              <a:tabLst/>
              <a:defRPr/>
            </a:pP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Hobbies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0C77DD9-844E-9D81-FE31-0701E775BA79}"/>
              </a:ext>
            </a:extLst>
          </p:cNvPr>
          <p:cNvSpPr txBox="1"/>
          <p:nvPr/>
        </p:nvSpPr>
        <p:spPr>
          <a:xfrm>
            <a:off x="3546389" y="679622"/>
            <a:ext cx="0" cy="0"/>
          </a:xfrm>
          <a:prstGeom prst="rect">
            <a:avLst/>
          </a:prstGeom>
          <a:solidFill>
            <a:srgbClr val="322567"/>
          </a:solidFill>
          <a:ln>
            <a:noFill/>
          </a:ln>
        </p:spPr>
        <p:txBody>
          <a:bodyPr spcFirstLastPara="1" wrap="none" lIns="121900" tIns="121900" rIns="121900" bIns="121900" rtlCol="0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Tx/>
              <a:buNone/>
              <a:tabLst/>
              <a:defRPr/>
            </a:pPr>
            <a:endParaRPr kumimoji="0" lang="en-US" sz="4267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" name="Picture Placeholder 1">
            <a:extLst>
              <a:ext uri="{FF2B5EF4-FFF2-40B4-BE49-F238E27FC236}">
                <a16:creationId xmlns:a16="http://schemas.microsoft.com/office/drawing/2014/main" id="{3E3899E0-C768-095A-DD1E-74250A363395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" r="17"/>
          <a:stretch/>
        </p:blipFill>
        <p:spPr>
          <a:xfrm>
            <a:off x="2322089" y="1218305"/>
            <a:ext cx="4563621" cy="4850497"/>
          </a:xfrm>
          <a:prstGeom prst="rect">
            <a:avLst/>
          </a:prstGeom>
          <a:noFill/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Google Shape;132;p4">
            <a:extLst>
              <a:ext uri="{FF2B5EF4-FFF2-40B4-BE49-F238E27FC236}">
                <a16:creationId xmlns:a16="http://schemas.microsoft.com/office/drawing/2014/main" id="{1CFF1EDA-AFC6-8B4F-221D-14B868AA808A}"/>
              </a:ext>
            </a:extLst>
          </p:cNvPr>
          <p:cNvSpPr txBox="1"/>
          <p:nvPr/>
        </p:nvSpPr>
        <p:spPr>
          <a:xfrm>
            <a:off x="2294379" y="451945"/>
            <a:ext cx="4662523" cy="628851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Tx/>
              <a:buNone/>
              <a:tabLst/>
              <a:defRPr/>
            </a:pPr>
            <a:r>
              <a:rPr lang="en-US" sz="4267" b="1" kern="0" dirty="0">
                <a:solidFill>
                  <a:srgbClr val="FFFFFF"/>
                </a:solidFill>
                <a:latin typeface="Arial"/>
                <a:cs typeface="Arial"/>
                <a:sym typeface="Arial"/>
              </a:rPr>
              <a:t>MODERATOR</a:t>
            </a:r>
            <a:endParaRPr kumimoji="0" lang="en-US" sz="1867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" name="Title 6">
            <a:extLst>
              <a:ext uri="{FF2B5EF4-FFF2-40B4-BE49-F238E27FC236}">
                <a16:creationId xmlns:a16="http://schemas.microsoft.com/office/drawing/2014/main" id="{0F3B3318-3C7F-99D3-C133-61EA85339389}"/>
              </a:ext>
            </a:extLst>
          </p:cNvPr>
          <p:cNvSpPr txBox="1">
            <a:spLocks/>
          </p:cNvSpPr>
          <p:nvPr/>
        </p:nvSpPr>
        <p:spPr>
          <a:xfrm>
            <a:off x="7342233" y="387460"/>
            <a:ext cx="4774925" cy="15190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7500" lnSpcReduction="1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E365B"/>
              </a:buClr>
              <a:buSzPts val="4400"/>
              <a:buFont typeface="Arial"/>
              <a:buNone/>
              <a:tabLst/>
              <a:defRPr/>
            </a:pPr>
            <a:r>
              <a:rPr kumimoji="0" lang="en-US" sz="4400" b="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Name</a:t>
            </a:r>
            <a:br>
              <a:rPr kumimoji="0" lang="en-US" sz="4400" b="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</a:br>
            <a:r>
              <a:rPr kumimoji="0" lang="en-US" sz="3100" b="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Organization</a:t>
            </a:r>
            <a:br>
              <a:rPr kumimoji="0" lang="en-US" sz="4400" b="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</a:b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Job Title</a:t>
            </a:r>
          </a:p>
        </p:txBody>
      </p:sp>
    </p:spTree>
    <p:extLst>
      <p:ext uri="{BB962C8B-B14F-4D97-AF65-F5344CB8AC3E}">
        <p14:creationId xmlns:p14="http://schemas.microsoft.com/office/powerpoint/2010/main" val="127224298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91061C4-259E-A7AD-1AFA-3FEC2FB138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EC441271-6BBE-D2BF-C538-7C09996AF809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7190510" y="2143161"/>
            <a:ext cx="4402137" cy="566738"/>
          </a:xfrm>
        </p:spPr>
        <p:txBody>
          <a:bodyPr>
            <a:normAutofit fontScale="90000"/>
          </a:bodyPr>
          <a:lstStyle/>
          <a:p>
            <a:r>
              <a:rPr lang="en-US" b="1" dirty="0">
                <a:solidFill>
                  <a:schemeClr val="accent5"/>
                </a:solidFill>
              </a:rPr>
              <a:t>Fun Facts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04D9D80E-A24C-A860-939F-B634CDB5B2F9}"/>
              </a:ext>
            </a:extLst>
          </p:cNvPr>
          <p:cNvSpPr>
            <a:spLocks noGrp="1"/>
          </p:cNvSpPr>
          <p:nvPr>
            <p:ph type="body" idx="4294967295"/>
          </p:nvPr>
        </p:nvSpPr>
        <p:spPr>
          <a:xfrm>
            <a:off x="7342233" y="2946563"/>
            <a:ext cx="4563622" cy="3096720"/>
          </a:xfrm>
        </p:spPr>
        <p:txBody>
          <a:bodyPr>
            <a:normAutofit/>
          </a:bodyPr>
          <a:lstStyle/>
          <a:p>
            <a:pPr marL="457200" marR="0" lvl="0" indent="-431800" algn="l" defTabSz="914400" rtl="0" eaLnBrk="1" fontAlgn="auto" latinLnBrk="0" hangingPunct="1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172C55"/>
              </a:buClr>
              <a:buSzPts val="3200"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Sports Teams</a:t>
            </a:r>
          </a:p>
          <a:p>
            <a:pPr marL="457200" marR="0" lvl="0" indent="-431800" algn="l" defTabSz="914400" rtl="0" eaLnBrk="1" fontAlgn="auto" latinLnBrk="0" hangingPunct="1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172C55"/>
              </a:buClr>
              <a:buSzPts val="3200"/>
              <a:buFont typeface="Arial"/>
              <a:buChar char="•"/>
              <a:tabLst/>
              <a:defRPr/>
            </a:pP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Vacation Spots</a:t>
            </a:r>
          </a:p>
          <a:p>
            <a:pPr marL="457200" marR="0" lvl="0" indent="-431800" algn="l" defTabSz="914400" rtl="0" eaLnBrk="1" fontAlgn="auto" latinLnBrk="0" hangingPunct="1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172C55"/>
              </a:buClr>
              <a:buSzPts val="3200"/>
              <a:buFont typeface="Arial"/>
              <a:buChar char="•"/>
              <a:tabLst/>
              <a:defRPr/>
            </a:pP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Did you Know I…</a:t>
            </a:r>
          </a:p>
          <a:p>
            <a:pPr marL="457200" marR="0" lvl="0" indent="-431800" algn="l" defTabSz="914400" rtl="0" eaLnBrk="1" fontAlgn="auto" latinLnBrk="0" hangingPunct="1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172C55"/>
              </a:buClr>
              <a:buSzPts val="3200"/>
              <a:buFont typeface="Arial"/>
              <a:buChar char="•"/>
              <a:tabLst/>
              <a:defRPr/>
            </a:pP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Hobbies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1EBD6DF-D229-0E89-284B-7B85B8643272}"/>
              </a:ext>
            </a:extLst>
          </p:cNvPr>
          <p:cNvSpPr txBox="1"/>
          <p:nvPr/>
        </p:nvSpPr>
        <p:spPr>
          <a:xfrm>
            <a:off x="3546389" y="679622"/>
            <a:ext cx="0" cy="0"/>
          </a:xfrm>
          <a:prstGeom prst="rect">
            <a:avLst/>
          </a:prstGeom>
          <a:solidFill>
            <a:srgbClr val="322567"/>
          </a:solidFill>
          <a:ln>
            <a:noFill/>
          </a:ln>
        </p:spPr>
        <p:txBody>
          <a:bodyPr spcFirstLastPara="1" wrap="none" lIns="121900" tIns="121900" rIns="121900" bIns="121900" rtlCol="0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Tx/>
              <a:buNone/>
              <a:tabLst/>
              <a:defRPr/>
            </a:pPr>
            <a:endParaRPr kumimoji="0" lang="en-US" sz="4267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" name="Picture Placeholder 1">
            <a:extLst>
              <a:ext uri="{FF2B5EF4-FFF2-40B4-BE49-F238E27FC236}">
                <a16:creationId xmlns:a16="http://schemas.microsoft.com/office/drawing/2014/main" id="{D68250F2-1809-22BD-3E3E-EB8E5C30C5EF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" r="17"/>
          <a:stretch/>
        </p:blipFill>
        <p:spPr>
          <a:xfrm>
            <a:off x="2322089" y="1218305"/>
            <a:ext cx="4563621" cy="4850497"/>
          </a:xfrm>
          <a:prstGeom prst="rect">
            <a:avLst/>
          </a:prstGeom>
          <a:noFill/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Google Shape;132;p4">
            <a:extLst>
              <a:ext uri="{FF2B5EF4-FFF2-40B4-BE49-F238E27FC236}">
                <a16:creationId xmlns:a16="http://schemas.microsoft.com/office/drawing/2014/main" id="{21CDAD8A-E4C4-F069-AFFF-F6873CF78FE2}"/>
              </a:ext>
            </a:extLst>
          </p:cNvPr>
          <p:cNvSpPr txBox="1"/>
          <p:nvPr/>
        </p:nvSpPr>
        <p:spPr>
          <a:xfrm>
            <a:off x="2294379" y="451945"/>
            <a:ext cx="4662523" cy="628851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Tx/>
              <a:buNone/>
              <a:tabLst/>
              <a:defRPr/>
            </a:pPr>
            <a:r>
              <a:rPr kumimoji="0" lang="en-US" sz="4267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rPr>
              <a:t>SPEAKER</a:t>
            </a:r>
            <a:endParaRPr kumimoji="0" lang="en-US" sz="1867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" name="Title 6">
            <a:extLst>
              <a:ext uri="{FF2B5EF4-FFF2-40B4-BE49-F238E27FC236}">
                <a16:creationId xmlns:a16="http://schemas.microsoft.com/office/drawing/2014/main" id="{479FA6B5-F192-6B6D-E647-C2C616BD64F4}"/>
              </a:ext>
            </a:extLst>
          </p:cNvPr>
          <p:cNvSpPr txBox="1">
            <a:spLocks/>
          </p:cNvSpPr>
          <p:nvPr/>
        </p:nvSpPr>
        <p:spPr>
          <a:xfrm>
            <a:off x="7342233" y="387460"/>
            <a:ext cx="4774925" cy="15190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7500" lnSpcReduction="1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E365B"/>
              </a:buClr>
              <a:buSzPts val="4400"/>
              <a:buFont typeface="Arial"/>
              <a:buNone/>
              <a:tabLst/>
              <a:defRPr/>
            </a:pPr>
            <a:r>
              <a:rPr kumimoji="0" lang="en-US" sz="4400" b="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Name</a:t>
            </a:r>
            <a:br>
              <a:rPr kumimoji="0" lang="en-US" sz="4400" b="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</a:br>
            <a:r>
              <a:rPr kumimoji="0" lang="en-US" sz="3100" b="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Organization</a:t>
            </a:r>
            <a:br>
              <a:rPr kumimoji="0" lang="en-US" sz="4400" b="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</a:b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Job Title</a:t>
            </a:r>
          </a:p>
        </p:txBody>
      </p:sp>
    </p:spTree>
    <p:extLst>
      <p:ext uri="{BB962C8B-B14F-4D97-AF65-F5344CB8AC3E}">
        <p14:creationId xmlns:p14="http://schemas.microsoft.com/office/powerpoint/2010/main" val="360889191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67B65CB4-84BD-55AA-468A-0BF24CCD7E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42012" y="2693547"/>
            <a:ext cx="8778240" cy="735453"/>
          </a:xfrm>
        </p:spPr>
        <p:txBody>
          <a:bodyPr>
            <a:noAutofit/>
          </a:bodyPr>
          <a:lstStyle/>
          <a:p>
            <a:r>
              <a:rPr lang="en-US" sz="6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Use this slide for a new content section</a:t>
            </a:r>
            <a:endParaRPr lang="en-US" sz="6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074446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CA18AB-A404-5EA3-C22A-965F9522DE61}"/>
              </a:ext>
            </a:extLst>
          </p:cNvPr>
          <p:cNvSpPr txBox="1">
            <a:spLocks/>
          </p:cNvSpPr>
          <p:nvPr/>
        </p:nvSpPr>
        <p:spPr>
          <a:xfrm>
            <a:off x="478220" y="275652"/>
            <a:ext cx="11376211" cy="11687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75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l"/>
            <a:r>
              <a:rPr lang="en-US" sz="5400" b="1" kern="0" dirty="0">
                <a:solidFill>
                  <a:schemeClr val="tx1"/>
                </a:solidFill>
              </a:rPr>
              <a:t>Enter Poll Question Here</a:t>
            </a:r>
            <a:endParaRPr lang="en-US" sz="5400" kern="0" dirty="0">
              <a:solidFill>
                <a:schemeClr val="tx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E1E1C58-FF46-92E2-E238-8198DFE3329E}"/>
              </a:ext>
            </a:extLst>
          </p:cNvPr>
          <p:cNvSpPr txBox="1">
            <a:spLocks/>
          </p:cNvSpPr>
          <p:nvPr/>
        </p:nvSpPr>
        <p:spPr>
          <a:xfrm>
            <a:off x="617620" y="1595491"/>
            <a:ext cx="11376212" cy="42777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318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4064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indent="0">
              <a:buFont typeface="Arial"/>
              <a:buNone/>
            </a:pPr>
            <a:endParaRPr lang="en-US" kern="0" dirty="0">
              <a:solidFill>
                <a:schemeClr val="tx1"/>
              </a:solidFill>
            </a:endParaRPr>
          </a:p>
          <a:p>
            <a:pPr marL="514350" indent="-514350">
              <a:buFont typeface="Arial"/>
              <a:buAutoNum type="alphaLcParenR"/>
            </a:pPr>
            <a:r>
              <a:rPr lang="en-US" kern="0" dirty="0">
                <a:solidFill>
                  <a:schemeClr val="tx1"/>
                </a:solidFill>
              </a:rPr>
              <a:t>Answer 1</a:t>
            </a:r>
          </a:p>
          <a:p>
            <a:pPr marL="514350" indent="-514350">
              <a:buFont typeface="Arial"/>
              <a:buAutoNum type="alphaLcParenR"/>
            </a:pPr>
            <a:r>
              <a:rPr lang="en-US" kern="0" dirty="0">
                <a:solidFill>
                  <a:schemeClr val="tx1"/>
                </a:solidFill>
              </a:rPr>
              <a:t>Answer 2</a:t>
            </a:r>
          </a:p>
          <a:p>
            <a:pPr marL="514350" indent="-514350">
              <a:buFont typeface="Arial"/>
              <a:buAutoNum type="alphaLcParenR"/>
            </a:pPr>
            <a:r>
              <a:rPr lang="en-US" kern="0" dirty="0">
                <a:solidFill>
                  <a:schemeClr val="tx1"/>
                </a:solidFill>
              </a:rPr>
              <a:t>Answer 3</a:t>
            </a:r>
          </a:p>
          <a:p>
            <a:pPr marL="514350" indent="-514350">
              <a:buFont typeface="Arial"/>
              <a:buAutoNum type="alphaLcParenR"/>
            </a:pPr>
            <a:r>
              <a:rPr lang="en-US" kern="0" dirty="0">
                <a:solidFill>
                  <a:schemeClr val="tx1"/>
                </a:solidFill>
              </a:rPr>
              <a:t>Answer 4</a:t>
            </a:r>
          </a:p>
          <a:p>
            <a:pPr marL="514350" indent="-514350">
              <a:buFont typeface="Arial"/>
              <a:buAutoNum type="alphaLcParenR"/>
            </a:pPr>
            <a:r>
              <a:rPr lang="en-US" kern="0" dirty="0">
                <a:solidFill>
                  <a:schemeClr val="tx1"/>
                </a:solidFill>
              </a:rPr>
              <a:t>Answer 5</a:t>
            </a:r>
          </a:p>
        </p:txBody>
      </p:sp>
    </p:spTree>
    <p:extLst>
      <p:ext uri="{BB962C8B-B14F-4D97-AF65-F5344CB8AC3E}">
        <p14:creationId xmlns:p14="http://schemas.microsoft.com/office/powerpoint/2010/main" val="2991114674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Custom 2">
      <a:dk1>
        <a:srgbClr val="180F34"/>
      </a:dk1>
      <a:lt1>
        <a:srgbClr val="FFFFFF"/>
      </a:lt1>
      <a:dk2>
        <a:srgbClr val="4F183A"/>
      </a:dk2>
      <a:lt2>
        <a:srgbClr val="F7CC10"/>
      </a:lt2>
      <a:accent1>
        <a:srgbClr val="F3862A"/>
      </a:accent1>
      <a:accent2>
        <a:srgbClr val="FFBD47"/>
      </a:accent2>
      <a:accent3>
        <a:srgbClr val="EF3E47"/>
      </a:accent3>
      <a:accent4>
        <a:srgbClr val="FF8427"/>
      </a:accent4>
      <a:accent5>
        <a:srgbClr val="B62C45"/>
      </a:accent5>
      <a:accent6>
        <a:srgbClr val="731E3E"/>
      </a:accent6>
      <a:hlink>
        <a:srgbClr val="EF3E48"/>
      </a:hlink>
      <a:folHlink>
        <a:srgbClr val="1B1035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solidFill>
          <a:srgbClr val="322567"/>
        </a:solidFill>
        <a:ln>
          <a:noFill/>
        </a:ln>
      </a:spPr>
      <a:bodyPr spcFirstLastPara="1" wrap="square" lIns="121900" tIns="121900" rIns="121900" bIns="121900" anchor="ctr" anchorCtr="0">
        <a:noAutofit/>
      </a:bodyPr>
      <a:lstStyle>
        <a:defPPr algn="ctr" defTabSz="1219170">
          <a:buClr>
            <a:srgbClr val="FFFFFF"/>
          </a:buClr>
          <a:buSzPts val="3200"/>
          <a:defRPr sz="4267" b="1" kern="0" dirty="0" smtClean="0">
            <a:solidFill>
              <a:srgbClr val="FFFFFF"/>
            </a:solidFill>
            <a:latin typeface="Arial"/>
            <a:ea typeface="Arial"/>
            <a:cs typeface="Arial"/>
            <a:sym typeface="Arial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7ffd5e6d-4286-4ce5-bad0-e63b5a392a82" xsi:nil="true"/>
    <lcf76f155ced4ddcb4097134ff3c332f xmlns="2c84dfd2-0289-4ef3-85bb-f909894df5df">
      <Terms xmlns="http://schemas.microsoft.com/office/infopath/2007/PartnerControls"/>
    </lcf76f155ced4ddcb4097134ff3c332f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20FF37B3D67E346BF3DBD4FD0703E9E" ma:contentTypeVersion="13" ma:contentTypeDescription="Create a new document." ma:contentTypeScope="" ma:versionID="42680dc822734e767e13ac99be61d783">
  <xsd:schema xmlns:xsd="http://www.w3.org/2001/XMLSchema" xmlns:xs="http://www.w3.org/2001/XMLSchema" xmlns:p="http://schemas.microsoft.com/office/2006/metadata/properties" xmlns:ns2="2c84dfd2-0289-4ef3-85bb-f909894df5df" xmlns:ns3="7ffd5e6d-4286-4ce5-bad0-e63b5a392a82" targetNamespace="http://schemas.microsoft.com/office/2006/metadata/properties" ma:root="true" ma:fieldsID="909fffc02f9182d93e743ba488e4e077" ns2:_="" ns3:_="">
    <xsd:import namespace="2c84dfd2-0289-4ef3-85bb-f909894df5df"/>
    <xsd:import namespace="7ffd5e6d-4286-4ce5-bad0-e63b5a392a8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c84dfd2-0289-4ef3-85bb-f909894df5d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c2d5efcd-bc6f-4330-bd90-567470ccd07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0" nillable="true" ma:displayName="Location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ffd5e6d-4286-4ce5-bad0-e63b5a392a82" elementFormDefault="qualified">
    <xsd:import namespace="http://schemas.microsoft.com/office/2006/documentManagement/types"/>
    <xsd:import namespace="http://schemas.microsoft.com/office/infopath/2007/PartnerControls"/>
    <xsd:element name="TaxCatchAll" ma:index="18" nillable="true" ma:displayName="Taxonomy Catch All Column" ma:hidden="true" ma:list="{5a15d35b-a4e1-43c2-9529-a0803d749e5d}" ma:internalName="TaxCatchAll" ma:showField="CatchAllData" ma:web="7ffd5e6d-4286-4ce5-bad0-e63b5a392a8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5446793F-AC5F-48E2-A1C6-917AA0546EF5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87218A87-1AA8-4D05-8790-DD1129589312}">
  <ds:schemaRefs>
    <ds:schemaRef ds:uri="http://schemas.microsoft.com/office/2006/metadata/properties"/>
    <ds:schemaRef ds:uri="http://schemas.microsoft.com/office/infopath/2007/PartnerControls"/>
    <ds:schemaRef ds:uri="7ffd5e6d-4286-4ce5-bad0-e63b5a392a82"/>
    <ds:schemaRef ds:uri="2c84dfd2-0289-4ef3-85bb-f909894df5df"/>
  </ds:schemaRefs>
</ds:datastoreItem>
</file>

<file path=customXml/itemProps3.xml><?xml version="1.0" encoding="utf-8"?>
<ds:datastoreItem xmlns:ds="http://schemas.openxmlformats.org/officeDocument/2006/customXml" ds:itemID="{93331C56-51F4-4E6C-B1EA-B7A59D84F15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c84dfd2-0289-4ef3-85bb-f909894df5df"/>
    <ds:schemaRef ds:uri="7ffd5e6d-4286-4ce5-bad0-e63b5a392a8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2656</TotalTime>
  <Words>247</Words>
  <Application>Microsoft Office PowerPoint</Application>
  <PresentationFormat>Widescreen</PresentationFormat>
  <Paragraphs>48</Paragraphs>
  <Slides>13</Slides>
  <Notes>0</Notes>
  <HiddenSlides>2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7" baseType="lpstr">
      <vt:lpstr>Arial</vt:lpstr>
      <vt:lpstr>Arial Narrow</vt:lpstr>
      <vt:lpstr>Calibri</vt:lpstr>
      <vt:lpstr>1_Office Theme</vt:lpstr>
      <vt:lpstr>SESSION NAME</vt:lpstr>
      <vt:lpstr>Session Name</vt:lpstr>
      <vt:lpstr>This is an interactive session.  To participate, use your mobile device: jetc.cnf.io Or scan the QR Code </vt:lpstr>
      <vt:lpstr>HOUSEKEEPING ITEMS</vt:lpstr>
      <vt:lpstr>Thank You to our Education Session Sponsors</vt:lpstr>
      <vt:lpstr>Fun Facts</vt:lpstr>
      <vt:lpstr>Fun Facts</vt:lpstr>
      <vt:lpstr>Use this slide for a new content section</vt:lpstr>
      <vt:lpstr>PowerPoint Presentation</vt:lpstr>
      <vt:lpstr>PowerPoint Presentation</vt:lpstr>
      <vt:lpstr>THANK YOU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Karen Offringa</dc:creator>
  <cp:lastModifiedBy>Karen Offringa</cp:lastModifiedBy>
  <cp:revision>26</cp:revision>
  <dcterms:created xsi:type="dcterms:W3CDTF">2023-02-06T19:45:47Z</dcterms:created>
  <dcterms:modified xsi:type="dcterms:W3CDTF">2025-03-03T20:24:48Z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0x010100E20FF37B3D67E346BF3DBD4FD0703E9E</vt:lpwstr>
  </property>
  <property fmtid="{D5CDD505-2E9C-101B-9397-08002B2CF9AE}" pid="3" name="MediaServiceImageTags">
    <vt:lpwstr/>
  </property>
</Properties>
</file>