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7" r:id="rId5"/>
    <p:sldId id="266" r:id="rId6"/>
    <p:sldId id="1162" r:id="rId7"/>
    <p:sldId id="1161" r:id="rId8"/>
    <p:sldId id="1013" r:id="rId9"/>
    <p:sldId id="278" r:id="rId10"/>
    <p:sldId id="286" r:id="rId11"/>
    <p:sldId id="285" r:id="rId12"/>
    <p:sldId id="283" r:id="rId13"/>
    <p:sldId id="269" r:id="rId14"/>
    <p:sldId id="270" r:id="rId15"/>
    <p:sldId id="284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2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5F33C2-EB64-42EA-A705-E9C9E8957DF5}" v="4" dt="2025-02-20T21:01:43.3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586" autoAdjust="0"/>
    <p:restoredTop sz="94660"/>
  </p:normalViewPr>
  <p:slideViewPr>
    <p:cSldViewPr snapToGrid="0">
      <p:cViewPr varScale="1">
        <p:scale>
          <a:sx n="65" d="100"/>
          <a:sy n="65" d="100"/>
        </p:scale>
        <p:origin x="394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Offringa" userId="30332e86-e1d6-4f97-ad3d-36f7d17f1b7b" providerId="ADAL" clId="{EF5F33C2-EB64-42EA-A705-E9C9E8957DF5}"/>
    <pc:docChg chg="custSel modSld">
      <pc:chgData name="Karen Offringa" userId="30332e86-e1d6-4f97-ad3d-36f7d17f1b7b" providerId="ADAL" clId="{EF5F33C2-EB64-42EA-A705-E9C9E8957DF5}" dt="2025-03-03T20:23:31.476" v="51" actId="14100"/>
      <pc:docMkLst>
        <pc:docMk/>
      </pc:docMkLst>
      <pc:sldChg chg="addSp delSp modSp mod">
        <pc:chgData name="Karen Offringa" userId="30332e86-e1d6-4f97-ad3d-36f7d17f1b7b" providerId="ADAL" clId="{EF5F33C2-EB64-42EA-A705-E9C9E8957DF5}" dt="2025-03-03T20:23:31.476" v="51" actId="14100"/>
        <pc:sldMkLst>
          <pc:docMk/>
          <pc:sldMk cId="202926547" sldId="270"/>
        </pc:sldMkLst>
        <pc:spChg chg="del">
          <ac:chgData name="Karen Offringa" userId="30332e86-e1d6-4f97-ad3d-36f7d17f1b7b" providerId="ADAL" clId="{EF5F33C2-EB64-42EA-A705-E9C9E8957DF5}" dt="2025-03-03T20:23:26.414" v="49" actId="478"/>
          <ac:spMkLst>
            <pc:docMk/>
            <pc:sldMk cId="202926547" sldId="270"/>
            <ac:spMk id="7" creationId="{7B6A6877-E3A4-70B9-93A4-E92B736CD55C}"/>
          </ac:spMkLst>
        </pc:spChg>
        <pc:picChg chg="add mod">
          <ac:chgData name="Karen Offringa" userId="30332e86-e1d6-4f97-ad3d-36f7d17f1b7b" providerId="ADAL" clId="{EF5F33C2-EB64-42EA-A705-E9C9E8957DF5}" dt="2025-03-03T20:23:31.476" v="51" actId="14100"/>
          <ac:picMkLst>
            <pc:docMk/>
            <pc:sldMk cId="202926547" sldId="270"/>
            <ac:picMk id="2" creationId="{79A6CFE8-89CE-2775-6B5E-E5C7DA57C280}"/>
          </ac:picMkLst>
        </pc:picChg>
      </pc:sldChg>
      <pc:sldChg chg="mod modShow">
        <pc:chgData name="Karen Offringa" userId="30332e86-e1d6-4f97-ad3d-36f7d17f1b7b" providerId="ADAL" clId="{EF5F33C2-EB64-42EA-A705-E9C9E8957DF5}" dt="2025-02-20T21:02:21.296" v="15" actId="729"/>
        <pc:sldMkLst>
          <pc:docMk/>
          <pc:sldMk cId="726006245" sldId="271"/>
        </pc:sldMkLst>
      </pc:sldChg>
      <pc:sldChg chg="modSp mod">
        <pc:chgData name="Karen Offringa" userId="30332e86-e1d6-4f97-ad3d-36f7d17f1b7b" providerId="ADAL" clId="{EF5F33C2-EB64-42EA-A705-E9C9E8957DF5}" dt="2025-02-25T16:15:10.501" v="45" actId="14100"/>
        <pc:sldMkLst>
          <pc:docMk/>
          <pc:sldMk cId="2991114674" sldId="283"/>
        </pc:sldMkLst>
        <pc:spChg chg="mod">
          <ac:chgData name="Karen Offringa" userId="30332e86-e1d6-4f97-ad3d-36f7d17f1b7b" providerId="ADAL" clId="{EF5F33C2-EB64-42EA-A705-E9C9E8957DF5}" dt="2025-02-25T16:15:02.342" v="44" actId="27636"/>
          <ac:spMkLst>
            <pc:docMk/>
            <pc:sldMk cId="2991114674" sldId="283"/>
            <ac:spMk id="2" creationId="{48CA18AB-A404-5EA3-C22A-965F9522DE61}"/>
          </ac:spMkLst>
        </pc:spChg>
        <pc:spChg chg="mod">
          <ac:chgData name="Karen Offringa" userId="30332e86-e1d6-4f97-ad3d-36f7d17f1b7b" providerId="ADAL" clId="{EF5F33C2-EB64-42EA-A705-E9C9E8957DF5}" dt="2025-02-25T16:15:10.501" v="45" actId="14100"/>
          <ac:spMkLst>
            <pc:docMk/>
            <pc:sldMk cId="2991114674" sldId="283"/>
            <ac:spMk id="3" creationId="{5E1E1C58-FF46-92E2-E238-8198DFE3329E}"/>
          </ac:spMkLst>
        </pc:spChg>
      </pc:sldChg>
      <pc:sldChg chg="mod modShow">
        <pc:chgData name="Karen Offringa" userId="30332e86-e1d6-4f97-ad3d-36f7d17f1b7b" providerId="ADAL" clId="{EF5F33C2-EB64-42EA-A705-E9C9E8957DF5}" dt="2025-02-20T21:02:21.296" v="15" actId="729"/>
        <pc:sldMkLst>
          <pc:docMk/>
          <pc:sldMk cId="3347286022" sldId="284"/>
        </pc:sldMkLst>
      </pc:sldChg>
      <pc:sldChg chg="delSp modSp mod modClrScheme chgLayout">
        <pc:chgData name="Karen Offringa" userId="30332e86-e1d6-4f97-ad3d-36f7d17f1b7b" providerId="ADAL" clId="{EF5F33C2-EB64-42EA-A705-E9C9E8957DF5}" dt="2025-02-20T21:01:43.289" v="14" actId="14826"/>
        <pc:sldMkLst>
          <pc:docMk/>
          <pc:sldMk cId="2264135612" sldId="1013"/>
        </pc:sldMkLst>
        <pc:spChg chg="mod ord">
          <ac:chgData name="Karen Offringa" userId="30332e86-e1d6-4f97-ad3d-36f7d17f1b7b" providerId="ADAL" clId="{EF5F33C2-EB64-42EA-A705-E9C9E8957DF5}" dt="2025-02-20T20:58:57.001" v="1" actId="1076"/>
          <ac:spMkLst>
            <pc:docMk/>
            <pc:sldMk cId="2264135612" sldId="1013"/>
            <ac:spMk id="4" creationId="{887E06C2-589E-D4E8-31A0-35768ED73133}"/>
          </ac:spMkLst>
        </pc:spChg>
        <pc:picChg chg="mod">
          <ac:chgData name="Karen Offringa" userId="30332e86-e1d6-4f97-ad3d-36f7d17f1b7b" providerId="ADAL" clId="{EF5F33C2-EB64-42EA-A705-E9C9E8957DF5}" dt="2025-02-20T21:00:43.425" v="9" actId="1076"/>
          <ac:picMkLst>
            <pc:docMk/>
            <pc:sldMk cId="2264135612" sldId="1013"/>
            <ac:picMk id="3" creationId="{C94315BB-B575-1EA0-7F2F-FACF1D8AF6B5}"/>
          </ac:picMkLst>
        </pc:picChg>
        <pc:picChg chg="mod">
          <ac:chgData name="Karen Offringa" userId="30332e86-e1d6-4f97-ad3d-36f7d17f1b7b" providerId="ADAL" clId="{EF5F33C2-EB64-42EA-A705-E9C9E8957DF5}" dt="2025-02-20T21:01:32.610" v="13" actId="14100"/>
          <ac:picMkLst>
            <pc:docMk/>
            <pc:sldMk cId="2264135612" sldId="1013"/>
            <ac:picMk id="6" creationId="{B42D75A8-5BCD-08F8-E288-2507092A30FC}"/>
          </ac:picMkLst>
        </pc:picChg>
        <pc:picChg chg="mod">
          <ac:chgData name="Karen Offringa" userId="30332e86-e1d6-4f97-ad3d-36f7d17f1b7b" providerId="ADAL" clId="{EF5F33C2-EB64-42EA-A705-E9C9E8957DF5}" dt="2025-02-20T21:01:43.289" v="14" actId="14826"/>
          <ac:picMkLst>
            <pc:docMk/>
            <pc:sldMk cId="2264135612" sldId="1013"/>
            <ac:picMk id="9" creationId="{FD489BE5-B1F6-7E4F-91FA-C604F553F64F}"/>
          </ac:picMkLst>
        </pc:picChg>
      </pc:sldChg>
      <pc:sldChg chg="delSp modSp mod">
        <pc:chgData name="Karen Offringa" userId="30332e86-e1d6-4f97-ad3d-36f7d17f1b7b" providerId="ADAL" clId="{EF5F33C2-EB64-42EA-A705-E9C9E8957DF5}" dt="2025-03-03T20:22:47.618" v="48" actId="14826"/>
        <pc:sldMkLst>
          <pc:docMk/>
          <pc:sldMk cId="580551915" sldId="1162"/>
        </pc:sldMkLst>
        <pc:spChg chg="del mod">
          <ac:chgData name="Karen Offringa" userId="30332e86-e1d6-4f97-ad3d-36f7d17f1b7b" providerId="ADAL" clId="{EF5F33C2-EB64-42EA-A705-E9C9E8957DF5}" dt="2025-03-03T20:22:12.444" v="47" actId="478"/>
          <ac:spMkLst>
            <pc:docMk/>
            <pc:sldMk cId="580551915" sldId="1162"/>
            <ac:spMk id="3" creationId="{5BA56D69-6211-5488-08ED-C5DDA4370CD0}"/>
          </ac:spMkLst>
        </pc:spChg>
        <pc:picChg chg="mod">
          <ac:chgData name="Karen Offringa" userId="30332e86-e1d6-4f97-ad3d-36f7d17f1b7b" providerId="ADAL" clId="{EF5F33C2-EB64-42EA-A705-E9C9E8957DF5}" dt="2025-03-03T20:22:47.618" v="48" actId="14826"/>
          <ac:picMkLst>
            <pc:docMk/>
            <pc:sldMk cId="580551915" sldId="1162"/>
            <ac:picMk id="6" creationId="{E8D2DF6C-560B-EB02-ABEA-875E2BF4321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D2EB64-074F-4F60-80E1-569C1BBD175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B6D775B-FFA5-496F-9D10-E04B31E7A858}">
      <dgm:prSet/>
      <dgm:spPr/>
      <dgm:t>
        <a:bodyPr/>
        <a:lstStyle/>
        <a:p>
          <a:r>
            <a:rPr lang="en-US" b="0" dirty="0"/>
            <a:t>Take Note of Exits</a:t>
          </a:r>
        </a:p>
      </dgm:t>
    </dgm:pt>
    <dgm:pt modelId="{F25255C0-FC85-4058-8301-D566DC14BA17}" type="parTrans" cxnId="{40106605-7A30-452A-A07C-8BC051801875}">
      <dgm:prSet/>
      <dgm:spPr/>
      <dgm:t>
        <a:bodyPr/>
        <a:lstStyle/>
        <a:p>
          <a:endParaRPr lang="en-US"/>
        </a:p>
      </dgm:t>
    </dgm:pt>
    <dgm:pt modelId="{18C8AC88-0B29-4AF5-A522-29E7627E32CC}" type="sibTrans" cxnId="{40106605-7A30-452A-A07C-8BC051801875}">
      <dgm:prSet/>
      <dgm:spPr/>
      <dgm:t>
        <a:bodyPr/>
        <a:lstStyle/>
        <a:p>
          <a:endParaRPr lang="en-US"/>
        </a:p>
      </dgm:t>
    </dgm:pt>
    <dgm:pt modelId="{4CEF680B-B85A-4D23-A221-549D15A3C5CA}">
      <dgm:prSet/>
      <dgm:spPr/>
      <dgm:t>
        <a:bodyPr/>
        <a:lstStyle/>
        <a:p>
          <a:r>
            <a:rPr lang="en-US" dirty="0"/>
            <a:t>Silence Your Mobile Devices</a:t>
          </a:r>
        </a:p>
      </dgm:t>
    </dgm:pt>
    <dgm:pt modelId="{5FB96227-0763-4088-9F1A-86D2841698B8}" type="parTrans" cxnId="{C01E4922-5647-4C83-BC4F-C8E5802C02D8}">
      <dgm:prSet/>
      <dgm:spPr/>
      <dgm:t>
        <a:bodyPr/>
        <a:lstStyle/>
        <a:p>
          <a:endParaRPr lang="en-US"/>
        </a:p>
      </dgm:t>
    </dgm:pt>
    <dgm:pt modelId="{47EC9B51-C380-4003-B7D9-48586B96DA1A}" type="sibTrans" cxnId="{C01E4922-5647-4C83-BC4F-C8E5802C02D8}">
      <dgm:prSet/>
      <dgm:spPr/>
      <dgm:t>
        <a:bodyPr/>
        <a:lstStyle/>
        <a:p>
          <a:endParaRPr lang="en-US"/>
        </a:p>
      </dgm:t>
    </dgm:pt>
    <dgm:pt modelId="{8528848F-6184-409B-AA09-E0117059AFFD}">
      <dgm:prSet/>
      <dgm:spPr/>
      <dgm:t>
        <a:bodyPr/>
        <a:lstStyle/>
        <a:p>
          <a:r>
            <a:rPr lang="en-US" dirty="0"/>
            <a:t>Presentations and Audio Recordings will be available in the Attendee Service Center until September 1, 2025</a:t>
          </a:r>
        </a:p>
      </dgm:t>
    </dgm:pt>
    <dgm:pt modelId="{2E3D457B-1DF9-4EE8-8965-5907C6AE43C7}" type="parTrans" cxnId="{619A4896-8BAE-4714-8039-29DE57D4B996}">
      <dgm:prSet/>
      <dgm:spPr/>
      <dgm:t>
        <a:bodyPr/>
        <a:lstStyle/>
        <a:p>
          <a:endParaRPr lang="en-US"/>
        </a:p>
      </dgm:t>
    </dgm:pt>
    <dgm:pt modelId="{4201A36C-92C7-4130-BC0D-AF2884D79FAE}" type="sibTrans" cxnId="{619A4896-8BAE-4714-8039-29DE57D4B996}">
      <dgm:prSet/>
      <dgm:spPr/>
      <dgm:t>
        <a:bodyPr/>
        <a:lstStyle/>
        <a:p>
          <a:endParaRPr lang="en-US"/>
        </a:p>
      </dgm:t>
    </dgm:pt>
    <dgm:pt modelId="{F3C941BD-9B11-4177-9685-62205F3CEAF0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Download your PDH record in the Attendee Service Center before September 1, 2025</a:t>
          </a:r>
        </a:p>
      </dgm:t>
    </dgm:pt>
    <dgm:pt modelId="{61A1B95E-275A-440C-A73B-F4B58F8C3711}" type="parTrans" cxnId="{165AD72C-EFE1-4F54-997B-C6ED4B5318F8}">
      <dgm:prSet/>
      <dgm:spPr/>
      <dgm:t>
        <a:bodyPr/>
        <a:lstStyle/>
        <a:p>
          <a:endParaRPr lang="en-US"/>
        </a:p>
      </dgm:t>
    </dgm:pt>
    <dgm:pt modelId="{3201ED1E-4A9E-448A-B767-261DAF6E6D44}" type="sibTrans" cxnId="{165AD72C-EFE1-4F54-997B-C6ED4B5318F8}">
      <dgm:prSet/>
      <dgm:spPr/>
      <dgm:t>
        <a:bodyPr/>
        <a:lstStyle/>
        <a:p>
          <a:endParaRPr lang="en-US"/>
        </a:p>
      </dgm:t>
    </dgm:pt>
    <dgm:pt modelId="{5FDBD886-099E-4D6C-9842-920AEB8218F8}" type="pres">
      <dgm:prSet presAssocID="{2ED2EB64-074F-4F60-80E1-569C1BBD1752}" presName="linear" presStyleCnt="0">
        <dgm:presLayoutVars>
          <dgm:animLvl val="lvl"/>
          <dgm:resizeHandles val="exact"/>
        </dgm:presLayoutVars>
      </dgm:prSet>
      <dgm:spPr/>
    </dgm:pt>
    <dgm:pt modelId="{C2238E64-B046-48C6-8979-A4E7C2BBD942}" type="pres">
      <dgm:prSet presAssocID="{8B6D775B-FFA5-496F-9D10-E04B31E7A85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D48A766-7717-4109-A4F8-1683F40E0D99}" type="pres">
      <dgm:prSet presAssocID="{18C8AC88-0B29-4AF5-A522-29E7627E32CC}" presName="spacer" presStyleCnt="0"/>
      <dgm:spPr/>
    </dgm:pt>
    <dgm:pt modelId="{BC706D59-DA53-4593-BC02-EDB84C8115AA}" type="pres">
      <dgm:prSet presAssocID="{4CEF680B-B85A-4D23-A221-549D15A3C5C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EEC45AA-17F1-42CB-ACB7-111BC82BEC91}" type="pres">
      <dgm:prSet presAssocID="{47EC9B51-C380-4003-B7D9-48586B96DA1A}" presName="spacer" presStyleCnt="0"/>
      <dgm:spPr/>
    </dgm:pt>
    <dgm:pt modelId="{BE59B927-8137-4A03-AD02-21FD018189F8}" type="pres">
      <dgm:prSet presAssocID="{8528848F-6184-409B-AA09-E0117059AFF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4F5D2A2-91AA-42FC-9BC6-D8D292EF099C}" type="pres">
      <dgm:prSet presAssocID="{4201A36C-92C7-4130-BC0D-AF2884D79FAE}" presName="spacer" presStyleCnt="0"/>
      <dgm:spPr/>
    </dgm:pt>
    <dgm:pt modelId="{10490677-8D6C-4CCF-BFA0-238E4C552AE8}" type="pres">
      <dgm:prSet presAssocID="{F3C941BD-9B11-4177-9685-62205F3CEAF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0106605-7A30-452A-A07C-8BC051801875}" srcId="{2ED2EB64-074F-4F60-80E1-569C1BBD1752}" destId="{8B6D775B-FFA5-496F-9D10-E04B31E7A858}" srcOrd="0" destOrd="0" parTransId="{F25255C0-FC85-4058-8301-D566DC14BA17}" sibTransId="{18C8AC88-0B29-4AF5-A522-29E7627E32CC}"/>
    <dgm:cxn modelId="{C01E4922-5647-4C83-BC4F-C8E5802C02D8}" srcId="{2ED2EB64-074F-4F60-80E1-569C1BBD1752}" destId="{4CEF680B-B85A-4D23-A221-549D15A3C5CA}" srcOrd="1" destOrd="0" parTransId="{5FB96227-0763-4088-9F1A-86D2841698B8}" sibTransId="{47EC9B51-C380-4003-B7D9-48586B96DA1A}"/>
    <dgm:cxn modelId="{165AD72C-EFE1-4F54-997B-C6ED4B5318F8}" srcId="{2ED2EB64-074F-4F60-80E1-569C1BBD1752}" destId="{F3C941BD-9B11-4177-9685-62205F3CEAF0}" srcOrd="3" destOrd="0" parTransId="{61A1B95E-275A-440C-A73B-F4B58F8C3711}" sibTransId="{3201ED1E-4A9E-448A-B767-261DAF6E6D44}"/>
    <dgm:cxn modelId="{5C1B3843-6431-48A9-98DE-536CE735C012}" type="presOf" srcId="{4CEF680B-B85A-4D23-A221-549D15A3C5CA}" destId="{BC706D59-DA53-4593-BC02-EDB84C8115AA}" srcOrd="0" destOrd="0" presId="urn:microsoft.com/office/officeart/2005/8/layout/vList2"/>
    <dgm:cxn modelId="{042C897F-9A22-4B06-B16B-CCD45E1A55F5}" type="presOf" srcId="{8528848F-6184-409B-AA09-E0117059AFFD}" destId="{BE59B927-8137-4A03-AD02-21FD018189F8}" srcOrd="0" destOrd="0" presId="urn:microsoft.com/office/officeart/2005/8/layout/vList2"/>
    <dgm:cxn modelId="{C7E8D58F-284C-414B-B429-08B918819386}" type="presOf" srcId="{8B6D775B-FFA5-496F-9D10-E04B31E7A858}" destId="{C2238E64-B046-48C6-8979-A4E7C2BBD942}" srcOrd="0" destOrd="0" presId="urn:microsoft.com/office/officeart/2005/8/layout/vList2"/>
    <dgm:cxn modelId="{619A4896-8BAE-4714-8039-29DE57D4B996}" srcId="{2ED2EB64-074F-4F60-80E1-569C1BBD1752}" destId="{8528848F-6184-409B-AA09-E0117059AFFD}" srcOrd="2" destOrd="0" parTransId="{2E3D457B-1DF9-4EE8-8965-5907C6AE43C7}" sibTransId="{4201A36C-92C7-4130-BC0D-AF2884D79FAE}"/>
    <dgm:cxn modelId="{EFD378C6-66F4-49BB-8EFA-718382ACA37C}" type="presOf" srcId="{2ED2EB64-074F-4F60-80E1-569C1BBD1752}" destId="{5FDBD886-099E-4D6C-9842-920AEB8218F8}" srcOrd="0" destOrd="0" presId="urn:microsoft.com/office/officeart/2005/8/layout/vList2"/>
    <dgm:cxn modelId="{F571CBF8-0ACE-45BD-B58D-174E1C89EEF2}" type="presOf" srcId="{F3C941BD-9B11-4177-9685-62205F3CEAF0}" destId="{10490677-8D6C-4CCF-BFA0-238E4C552AE8}" srcOrd="0" destOrd="0" presId="urn:microsoft.com/office/officeart/2005/8/layout/vList2"/>
    <dgm:cxn modelId="{511E9904-B77C-49CC-A06E-9C0E2D059C04}" type="presParOf" srcId="{5FDBD886-099E-4D6C-9842-920AEB8218F8}" destId="{C2238E64-B046-48C6-8979-A4E7C2BBD942}" srcOrd="0" destOrd="0" presId="urn:microsoft.com/office/officeart/2005/8/layout/vList2"/>
    <dgm:cxn modelId="{11A17077-6947-43D5-8724-6E6ADB891C89}" type="presParOf" srcId="{5FDBD886-099E-4D6C-9842-920AEB8218F8}" destId="{ED48A766-7717-4109-A4F8-1683F40E0D99}" srcOrd="1" destOrd="0" presId="urn:microsoft.com/office/officeart/2005/8/layout/vList2"/>
    <dgm:cxn modelId="{5C01BA7A-2205-4457-87CB-875E542C9B1B}" type="presParOf" srcId="{5FDBD886-099E-4D6C-9842-920AEB8218F8}" destId="{BC706D59-DA53-4593-BC02-EDB84C8115AA}" srcOrd="2" destOrd="0" presId="urn:microsoft.com/office/officeart/2005/8/layout/vList2"/>
    <dgm:cxn modelId="{0D2D2DE4-1DCF-45A7-9126-286168F20D22}" type="presParOf" srcId="{5FDBD886-099E-4D6C-9842-920AEB8218F8}" destId="{6EEC45AA-17F1-42CB-ACB7-111BC82BEC91}" srcOrd="3" destOrd="0" presId="urn:microsoft.com/office/officeart/2005/8/layout/vList2"/>
    <dgm:cxn modelId="{410C5C92-7D2B-495D-8916-4E8393C74643}" type="presParOf" srcId="{5FDBD886-099E-4D6C-9842-920AEB8218F8}" destId="{BE59B927-8137-4A03-AD02-21FD018189F8}" srcOrd="4" destOrd="0" presId="urn:microsoft.com/office/officeart/2005/8/layout/vList2"/>
    <dgm:cxn modelId="{A9E874C3-3A6A-49FA-A197-53F52D48E5EB}" type="presParOf" srcId="{5FDBD886-099E-4D6C-9842-920AEB8218F8}" destId="{14F5D2A2-91AA-42FC-9BC6-D8D292EF099C}" srcOrd="5" destOrd="0" presId="urn:microsoft.com/office/officeart/2005/8/layout/vList2"/>
    <dgm:cxn modelId="{A5E8D279-B0EE-4CBB-A532-8BFA9502E96A}" type="presParOf" srcId="{5FDBD886-099E-4D6C-9842-920AEB8218F8}" destId="{10490677-8D6C-4CCF-BFA0-238E4C552AE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38E64-B046-48C6-8979-A4E7C2BBD942}">
      <dsp:nvSpPr>
        <dsp:cNvPr id="0" name=""/>
        <dsp:cNvSpPr/>
      </dsp:nvSpPr>
      <dsp:spPr>
        <a:xfrm>
          <a:off x="0" y="35640"/>
          <a:ext cx="10374594" cy="1064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Take Note of Exits</a:t>
          </a:r>
        </a:p>
      </dsp:txBody>
      <dsp:txXfrm>
        <a:off x="51974" y="87614"/>
        <a:ext cx="10270646" cy="960752"/>
      </dsp:txXfrm>
    </dsp:sp>
    <dsp:sp modelId="{BC706D59-DA53-4593-BC02-EDB84C8115AA}">
      <dsp:nvSpPr>
        <dsp:cNvPr id="0" name=""/>
        <dsp:cNvSpPr/>
      </dsp:nvSpPr>
      <dsp:spPr>
        <a:xfrm>
          <a:off x="0" y="1180980"/>
          <a:ext cx="10374594" cy="10647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Silence Your Mobile Devices</a:t>
          </a:r>
        </a:p>
      </dsp:txBody>
      <dsp:txXfrm>
        <a:off x="51974" y="1232954"/>
        <a:ext cx="10270646" cy="960752"/>
      </dsp:txXfrm>
    </dsp:sp>
    <dsp:sp modelId="{BE59B927-8137-4A03-AD02-21FD018189F8}">
      <dsp:nvSpPr>
        <dsp:cNvPr id="0" name=""/>
        <dsp:cNvSpPr/>
      </dsp:nvSpPr>
      <dsp:spPr>
        <a:xfrm>
          <a:off x="0" y="2326320"/>
          <a:ext cx="10374594" cy="10647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Presentations and Audio Recordings will be available in the Attendee Service Center until September 1, 2025</a:t>
          </a:r>
        </a:p>
      </dsp:txBody>
      <dsp:txXfrm>
        <a:off x="51974" y="2378294"/>
        <a:ext cx="10270646" cy="960752"/>
      </dsp:txXfrm>
    </dsp:sp>
    <dsp:sp modelId="{10490677-8D6C-4CCF-BFA0-238E4C552AE8}">
      <dsp:nvSpPr>
        <dsp:cNvPr id="0" name=""/>
        <dsp:cNvSpPr/>
      </dsp:nvSpPr>
      <dsp:spPr>
        <a:xfrm>
          <a:off x="0" y="3471660"/>
          <a:ext cx="10374594" cy="1064700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Download your PDH record in the Attendee Service Center before September 1, 2025</a:t>
          </a:r>
        </a:p>
      </dsp:txBody>
      <dsp:txXfrm>
        <a:off x="51974" y="3523634"/>
        <a:ext cx="10270646" cy="960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12854C-9806-B934-9D5B-E22F75C96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A93180-D88B-24F4-1F79-D7A9B4A5BE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0BAE6-0DAB-4543-8E2B-7607461130A6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0D793B-F864-8015-EFA4-981D1A3F0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86A0F8-E900-BFE9-2431-3AFA407D8B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F3A0D-287A-4E10-B6FC-8C21DA26B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03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A945C-A47D-45BE-BCD8-F74C1DE530D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70EC8-C2E1-493E-A863-1959582C8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5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1"/>
          <p:cNvSpPr txBox="1">
            <a:spLocks noGrp="1"/>
          </p:cNvSpPr>
          <p:nvPr>
            <p:ph type="title"/>
          </p:nvPr>
        </p:nvSpPr>
        <p:spPr>
          <a:xfrm>
            <a:off x="609600" y="2938698"/>
            <a:ext cx="10972800" cy="980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5112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 preserve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5"/>
          <p:cNvSpPr txBox="1">
            <a:spLocks noGrp="1"/>
          </p:cNvSpPr>
          <p:nvPr>
            <p:ph type="title"/>
          </p:nvPr>
        </p:nvSpPr>
        <p:spPr>
          <a:xfrm>
            <a:off x="2150076" y="4927632"/>
            <a:ext cx="9749481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35"/>
          <p:cNvSpPr>
            <a:spLocks noGrp="1"/>
          </p:cNvSpPr>
          <p:nvPr>
            <p:ph type="pic" idx="2"/>
          </p:nvPr>
        </p:nvSpPr>
        <p:spPr>
          <a:xfrm>
            <a:off x="2150076" y="234779"/>
            <a:ext cx="9749481" cy="4568882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35"/>
          <p:cNvSpPr txBox="1">
            <a:spLocks noGrp="1"/>
          </p:cNvSpPr>
          <p:nvPr>
            <p:ph type="body" idx="1"/>
          </p:nvPr>
        </p:nvSpPr>
        <p:spPr>
          <a:xfrm>
            <a:off x="2150076" y="5666286"/>
            <a:ext cx="9749481" cy="42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150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6"/>
          <p:cNvSpPr txBox="1">
            <a:spLocks noGrp="1"/>
          </p:cNvSpPr>
          <p:nvPr>
            <p:ph type="title"/>
          </p:nvPr>
        </p:nvSpPr>
        <p:spPr>
          <a:xfrm>
            <a:off x="609600" y="1130710"/>
            <a:ext cx="10972800" cy="980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body" idx="1"/>
          </p:nvPr>
        </p:nvSpPr>
        <p:spPr>
          <a:xfrm rot="5400000">
            <a:off x="4009085" y="-1147117"/>
            <a:ext cx="417383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4895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7"/>
          <p:cNvSpPr txBox="1">
            <a:spLocks noGrp="1"/>
          </p:cNvSpPr>
          <p:nvPr>
            <p:ph type="title"/>
          </p:nvPr>
        </p:nvSpPr>
        <p:spPr>
          <a:xfrm rot="5400000">
            <a:off x="7819594" y="1930400"/>
            <a:ext cx="5036409" cy="299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37"/>
          <p:cNvSpPr txBox="1">
            <a:spLocks noGrp="1"/>
          </p:cNvSpPr>
          <p:nvPr>
            <p:ph type="body" idx="1"/>
          </p:nvPr>
        </p:nvSpPr>
        <p:spPr>
          <a:xfrm rot="5400000">
            <a:off x="1719049" y="-452653"/>
            <a:ext cx="5553504" cy="828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833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/>
          <p:nvPr/>
        </p:nvSpPr>
        <p:spPr>
          <a:xfrm>
            <a:off x="1368929" y="994611"/>
            <a:ext cx="246308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3;p21">
            <a:extLst>
              <a:ext uri="{FF2B5EF4-FFF2-40B4-BE49-F238E27FC236}">
                <a16:creationId xmlns:a16="http://schemas.microsoft.com/office/drawing/2014/main" id="{54B669FD-8127-5FC0-0DFA-6110A3D19A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956627"/>
            <a:ext cx="10972800" cy="980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266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609600" y="923414"/>
            <a:ext cx="10972800" cy="980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609600" y="2046490"/>
            <a:ext cx="10972800" cy="3855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75719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marL="1219170" lvl="1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marL="1828754" lvl="2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2438339" lvl="3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marL="3047924" lvl="4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556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46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 txBox="1">
            <a:spLocks noGrp="1"/>
          </p:cNvSpPr>
          <p:nvPr>
            <p:ph type="title"/>
          </p:nvPr>
        </p:nvSpPr>
        <p:spPr>
          <a:xfrm>
            <a:off x="304800" y="1784918"/>
            <a:ext cx="11506200" cy="112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31"/>
          <p:cNvSpPr txBox="1">
            <a:spLocks noGrp="1"/>
          </p:cNvSpPr>
          <p:nvPr>
            <p:ph type="body" idx="1"/>
          </p:nvPr>
        </p:nvSpPr>
        <p:spPr>
          <a:xfrm>
            <a:off x="304800" y="3032760"/>
            <a:ext cx="11506200" cy="3452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767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2"/>
          <p:cNvSpPr txBox="1">
            <a:spLocks noGrp="1"/>
          </p:cNvSpPr>
          <p:nvPr>
            <p:ph type="title"/>
          </p:nvPr>
        </p:nvSpPr>
        <p:spPr>
          <a:xfrm>
            <a:off x="609600" y="1186614"/>
            <a:ext cx="10972800" cy="980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1"/>
          </p:nvPr>
        </p:nvSpPr>
        <p:spPr>
          <a:xfrm>
            <a:off x="609600" y="2307228"/>
            <a:ext cx="5384800" cy="3813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 dirty="0"/>
          </a:p>
        </p:txBody>
      </p:sp>
      <p:sp>
        <p:nvSpPr>
          <p:cNvPr id="37" name="Google Shape;37;p32"/>
          <p:cNvSpPr txBox="1">
            <a:spLocks noGrp="1"/>
          </p:cNvSpPr>
          <p:nvPr>
            <p:ph type="body" idx="2"/>
          </p:nvPr>
        </p:nvSpPr>
        <p:spPr>
          <a:xfrm>
            <a:off x="6197600" y="2307228"/>
            <a:ext cx="5384800" cy="3813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891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3"/>
          <p:cNvSpPr txBox="1">
            <a:spLocks noGrp="1"/>
          </p:cNvSpPr>
          <p:nvPr>
            <p:ph type="title"/>
          </p:nvPr>
        </p:nvSpPr>
        <p:spPr>
          <a:xfrm>
            <a:off x="609600" y="535338"/>
            <a:ext cx="10972800" cy="792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3"/>
          <p:cNvSpPr txBox="1">
            <a:spLocks noGrp="1"/>
          </p:cNvSpPr>
          <p:nvPr>
            <p:ph type="body" idx="1"/>
          </p:nvPr>
        </p:nvSpPr>
        <p:spPr>
          <a:xfrm>
            <a:off x="609600" y="1813276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>
                <a:solidFill>
                  <a:schemeClr val="dk1"/>
                </a:solidFill>
              </a:defRPr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body" idx="2"/>
          </p:nvPr>
        </p:nvSpPr>
        <p:spPr>
          <a:xfrm>
            <a:off x="609600" y="2581590"/>
            <a:ext cx="5386917" cy="334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body" idx="3"/>
          </p:nvPr>
        </p:nvSpPr>
        <p:spPr>
          <a:xfrm>
            <a:off x="6193369" y="1813276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body" idx="4"/>
          </p:nvPr>
        </p:nvSpPr>
        <p:spPr>
          <a:xfrm>
            <a:off x="6193369" y="2581590"/>
            <a:ext cx="5389033" cy="334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118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>
            <a:spLocks noGrp="1"/>
          </p:cNvSpPr>
          <p:nvPr>
            <p:ph type="title"/>
          </p:nvPr>
        </p:nvSpPr>
        <p:spPr>
          <a:xfrm>
            <a:off x="609602" y="1097280"/>
            <a:ext cx="4011084" cy="92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34"/>
          <p:cNvSpPr txBox="1">
            <a:spLocks noGrp="1"/>
          </p:cNvSpPr>
          <p:nvPr>
            <p:ph type="body" idx="1"/>
          </p:nvPr>
        </p:nvSpPr>
        <p:spPr>
          <a:xfrm>
            <a:off x="4766733" y="1097280"/>
            <a:ext cx="6815667" cy="5392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75719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3733"/>
            </a:lvl2pPr>
            <a:lvl3pPr marL="1828754" lvl="2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4pPr>
            <a:lvl5pPr marL="3047924" lvl="4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667"/>
            </a:lvl5pPr>
            <a:lvl6pPr marL="3657509" lvl="5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body" idx="2"/>
          </p:nvPr>
        </p:nvSpPr>
        <p:spPr>
          <a:xfrm>
            <a:off x="609602" y="2133600"/>
            <a:ext cx="4011084" cy="4356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3439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28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body" idx="1"/>
          </p:nvPr>
        </p:nvSpPr>
        <p:spPr>
          <a:xfrm>
            <a:off x="345440" y="1290321"/>
            <a:ext cx="11480800" cy="4775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 err="1"/>
              <a:t>Lkjf;laksdjf;s</a:t>
            </a:r>
            <a:endParaRPr lang="en-US" dirty="0"/>
          </a:p>
          <a:p>
            <a:r>
              <a:rPr lang="en-US" dirty="0" err="1"/>
              <a:t>Sdklfja;skljdfkl</a:t>
            </a:r>
            <a:endParaRPr lang="en-US" dirty="0"/>
          </a:p>
          <a:p>
            <a:endParaRPr dirty="0"/>
          </a:p>
        </p:txBody>
      </p:sp>
      <p:sp>
        <p:nvSpPr>
          <p:cNvPr id="11" name="Google Shape;11;p20"/>
          <p:cNvSpPr txBox="1">
            <a:spLocks noGrp="1"/>
          </p:cNvSpPr>
          <p:nvPr>
            <p:ph type="title"/>
          </p:nvPr>
        </p:nvSpPr>
        <p:spPr>
          <a:xfrm>
            <a:off x="345440" y="426720"/>
            <a:ext cx="11480800" cy="72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55366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5" r:id="rId10"/>
    <p:sldLayoutId id="2147483673" r:id="rId11"/>
    <p:sldLayoutId id="214748367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322567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322567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6F7B880-CD4D-E436-AD62-B2C03861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012" y="2693547"/>
            <a:ext cx="8778240" cy="735453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SESSION NAME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3414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B2DC98-1D52-1254-E569-293D253C3F37}"/>
              </a:ext>
            </a:extLst>
          </p:cNvPr>
          <p:cNvSpPr txBox="1"/>
          <p:nvPr/>
        </p:nvSpPr>
        <p:spPr>
          <a:xfrm>
            <a:off x="640332" y="2156042"/>
            <a:ext cx="7821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Name, Email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Name, Email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Name, Email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CC4D2F-0890-B98D-D255-878E61F81259}"/>
              </a:ext>
            </a:extLst>
          </p:cNvPr>
          <p:cNvSpPr txBox="1"/>
          <p:nvPr/>
        </p:nvSpPr>
        <p:spPr>
          <a:xfrm>
            <a:off x="325821" y="294289"/>
            <a:ext cx="2659117" cy="924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rtlCol="0" anchor="ctr" anchorCtr="0">
            <a:noAutofit/>
          </a:bodyPr>
          <a:lstStyle/>
          <a:p>
            <a:pPr algn="ctr" defTabSz="1219170">
              <a:buClr>
                <a:srgbClr val="FFFFFF"/>
              </a:buClr>
              <a:buSzPts val="3200"/>
            </a:pPr>
            <a:r>
              <a:rPr lang="en-US" sz="7000" b="1" kern="0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011236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EA2E029D-7306-13AD-E64A-BE6D2DFA17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17882" y="374795"/>
            <a:ext cx="9489210" cy="1495569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THANK YOU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6A8E2D8-072D-B2B0-B6B3-78234EB0821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569527" y="2458656"/>
            <a:ext cx="6137565" cy="2847861"/>
          </a:xfrm>
        </p:spPr>
        <p:txBody>
          <a:bodyPr>
            <a:noAutofit/>
          </a:bodyPr>
          <a:lstStyle/>
          <a:p>
            <a:pPr marL="25400" indent="0" defTabSz="342892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None/>
              <a:defRPr/>
            </a:pP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Please take a few minutes to complete a short survey about this session. Your feedback will help us improve future programming for JETC.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A6CFE8-89CE-2775-6B5E-E5C7DA57C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2428" y="2043113"/>
            <a:ext cx="2911974" cy="383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6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7286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0B646B-23CF-9E6C-E71D-738950F5AFC8}"/>
              </a:ext>
            </a:extLst>
          </p:cNvPr>
          <p:cNvSpPr txBox="1">
            <a:spLocks/>
          </p:cNvSpPr>
          <p:nvPr/>
        </p:nvSpPr>
        <p:spPr>
          <a:xfrm>
            <a:off x="1062228" y="2515954"/>
            <a:ext cx="4279392" cy="5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b="1" kern="0" dirty="0">
                <a:solidFill>
                  <a:schemeClr val="bg1"/>
                </a:solidFill>
              </a:rPr>
              <a:t>VIDEO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83345-FC73-D6E4-1F36-9E7EAB49C311}"/>
              </a:ext>
            </a:extLst>
          </p:cNvPr>
          <p:cNvSpPr txBox="1">
            <a:spLocks/>
          </p:cNvSpPr>
          <p:nvPr/>
        </p:nvSpPr>
        <p:spPr>
          <a:xfrm>
            <a:off x="1130808" y="3125455"/>
            <a:ext cx="4965192" cy="271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  <a:defRPr/>
            </a:pPr>
            <a:r>
              <a:rPr lang="en-US" sz="2400" kern="0" dirty="0">
                <a:solidFill>
                  <a:schemeClr val="bg1"/>
                </a:solidFill>
              </a:rPr>
              <a:t>ENTER TITLE OF VIDEO</a:t>
            </a:r>
          </a:p>
          <a:p>
            <a:pPr marL="0" indent="0">
              <a:spcBef>
                <a:spcPts val="0"/>
              </a:spcBef>
              <a:buFont typeface="Arial"/>
              <a:buNone/>
              <a:defRPr/>
            </a:pPr>
            <a:r>
              <a:rPr lang="en-US" sz="2400" kern="0" dirty="0">
                <a:solidFill>
                  <a:schemeClr val="bg1"/>
                </a:solidFill>
              </a:rPr>
              <a:t>ROLL VIDEO…</a:t>
            </a:r>
          </a:p>
        </p:txBody>
      </p:sp>
    </p:spTree>
    <p:extLst>
      <p:ext uri="{BB962C8B-B14F-4D97-AF65-F5344CB8AC3E}">
        <p14:creationId xmlns:p14="http://schemas.microsoft.com/office/powerpoint/2010/main" val="72600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54294-FDF2-4005-4DD4-447D84524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97" y="309265"/>
            <a:ext cx="10972800" cy="980604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Session 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19156-C7DC-9D85-1DE5-4A7690C24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01184"/>
            <a:ext cx="10972800" cy="3855631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Moderator: Add Moderator Name and Org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Speakers:</a:t>
            </a:r>
          </a:p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Speaker Name, Title and Org </a:t>
            </a:r>
          </a:p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Speaker Name, Title and Org </a:t>
            </a:r>
          </a:p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Speaker Name, Title and Org</a:t>
            </a:r>
          </a:p>
        </p:txBody>
      </p:sp>
    </p:spTree>
    <p:extLst>
      <p:ext uri="{BB962C8B-B14F-4D97-AF65-F5344CB8AC3E}">
        <p14:creationId xmlns:p14="http://schemas.microsoft.com/office/powerpoint/2010/main" val="2385890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D2DF6C-560B-EB02-ABEA-875E2BF43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2428" y="682687"/>
            <a:ext cx="3944636" cy="51966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25B808-5400-F4F1-E4F9-E19AA57C73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72056" y="652462"/>
            <a:ext cx="4841875" cy="257333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0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This is an interactive session. </a:t>
            </a:r>
            <a:br>
              <a:rPr lang="en-US" sz="30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0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 participate, use your mobile device:</a:t>
            </a:r>
            <a:br>
              <a:rPr lang="en-US" sz="30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jetc.cnf.io</a:t>
            </a:r>
            <a:br>
              <a:rPr lang="en-US" sz="30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</a:br>
            <a:r>
              <a:rPr lang="en-US" sz="30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Or scan the QR Code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6DEE39-F0AE-FB08-2B29-F565A697799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689725" y="3632200"/>
            <a:ext cx="5260537" cy="2247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 the session.</a:t>
            </a:r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this session has polls, the presenter will unlock them during the presentation.</a:t>
            </a:r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Complete a brief Evaluation Survey at the end of the session.</a:t>
            </a:r>
          </a:p>
        </p:txBody>
      </p:sp>
    </p:spTree>
    <p:extLst>
      <p:ext uri="{BB962C8B-B14F-4D97-AF65-F5344CB8AC3E}">
        <p14:creationId xmlns:p14="http://schemas.microsoft.com/office/powerpoint/2010/main" val="58055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E5576BB-DF14-666E-5B51-658B956CEE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2898157"/>
              </p:ext>
            </p:extLst>
          </p:nvPr>
        </p:nvGraphicFramePr>
        <p:xfrm>
          <a:off x="908703" y="1012676"/>
          <a:ext cx="10374594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51B1F07E-1E80-9931-2F7A-9733CC754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235"/>
            <a:ext cx="10515600" cy="821441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HOUSEKEEPING ITEMS</a:t>
            </a:r>
          </a:p>
        </p:txBody>
      </p:sp>
    </p:spTree>
    <p:extLst>
      <p:ext uri="{BB962C8B-B14F-4D97-AF65-F5344CB8AC3E}">
        <p14:creationId xmlns:p14="http://schemas.microsoft.com/office/powerpoint/2010/main" val="898272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7E06C2-589E-D4E8-31A0-35768ED73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87556"/>
            <a:ext cx="10972800" cy="980604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Thank You to our Education Session Sponsors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2D75A8-5BCD-08F8-E288-2507092A3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790" y="1667393"/>
            <a:ext cx="2873075" cy="2873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489BE5-B1F6-7E4F-91FA-C604F553F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8509" y="1968160"/>
            <a:ext cx="2297936" cy="19997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4315BB-B575-1EA0-7F2F-FACF1D8AF6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6222" y="4850759"/>
            <a:ext cx="4760468" cy="93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35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EE1D6C-96A1-DF61-1142-9B1457AFEB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90510" y="2143161"/>
            <a:ext cx="4402137" cy="5667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Fun Facts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07697C-2A96-C9B7-1A37-B71F980682E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342233" y="2946563"/>
            <a:ext cx="4563622" cy="3096720"/>
          </a:xfrm>
        </p:spPr>
        <p:txBody>
          <a:bodyPr>
            <a:normAutofit/>
          </a:bodyPr>
          <a:lstStyle/>
          <a:p>
            <a:pPr marL="457200" marR="0" lvl="0" indent="-4318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72C55"/>
              </a:buClr>
              <a:buSzPts val="3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Sports Teams</a:t>
            </a:r>
          </a:p>
          <a:p>
            <a:pPr marL="457200" marR="0" lvl="0" indent="-4318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72C55"/>
              </a:buClr>
              <a:buSzPts val="3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Vacation Spots</a:t>
            </a:r>
          </a:p>
          <a:p>
            <a:pPr marL="457200" marR="0" lvl="0" indent="-4318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72C55"/>
              </a:buClr>
              <a:buSzPts val="3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Did you Know I…</a:t>
            </a:r>
          </a:p>
          <a:p>
            <a:pPr marL="457200" marR="0" lvl="0" indent="-4318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72C55"/>
              </a:buClr>
              <a:buSzPts val="3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Hobbies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C77DD9-844E-9D81-FE31-0701E775BA79}"/>
              </a:ext>
            </a:extLst>
          </p:cNvPr>
          <p:cNvSpPr txBox="1"/>
          <p:nvPr/>
        </p:nvSpPr>
        <p:spPr>
          <a:xfrm>
            <a:off x="3546389" y="679622"/>
            <a:ext cx="0" cy="0"/>
          </a:xfrm>
          <a:prstGeom prst="rect">
            <a:avLst/>
          </a:prstGeom>
          <a:solidFill>
            <a:srgbClr val="322567"/>
          </a:solidFill>
          <a:ln>
            <a:noFill/>
          </a:ln>
        </p:spPr>
        <p:txBody>
          <a:bodyPr spcFirstLastPara="1" wrap="none" lIns="121900" tIns="121900" rIns="121900" bIns="121900" rtlCol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Tx/>
              <a:buNone/>
              <a:tabLst/>
              <a:defRPr/>
            </a:pPr>
            <a:endParaRPr kumimoji="0" lang="en-US" sz="42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3E3899E0-C768-095A-DD1E-74250A36339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r="17"/>
          <a:stretch/>
        </p:blipFill>
        <p:spPr>
          <a:xfrm>
            <a:off x="2322089" y="1218305"/>
            <a:ext cx="4563621" cy="485049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Google Shape;132;p4">
            <a:extLst>
              <a:ext uri="{FF2B5EF4-FFF2-40B4-BE49-F238E27FC236}">
                <a16:creationId xmlns:a16="http://schemas.microsoft.com/office/drawing/2014/main" id="{1CFF1EDA-AFC6-8B4F-221D-14B868AA808A}"/>
              </a:ext>
            </a:extLst>
          </p:cNvPr>
          <p:cNvSpPr txBox="1"/>
          <p:nvPr/>
        </p:nvSpPr>
        <p:spPr>
          <a:xfrm>
            <a:off x="2294379" y="451945"/>
            <a:ext cx="4662523" cy="6288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Tx/>
              <a:buNone/>
              <a:tabLst/>
              <a:defRPr/>
            </a:pPr>
            <a:r>
              <a:rPr lang="en-US" sz="4267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MODERATOR</a:t>
            </a: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0F3B3318-3C7F-99D3-C133-61EA85339389}"/>
              </a:ext>
            </a:extLst>
          </p:cNvPr>
          <p:cNvSpPr txBox="1">
            <a:spLocks/>
          </p:cNvSpPr>
          <p:nvPr/>
        </p:nvSpPr>
        <p:spPr>
          <a:xfrm>
            <a:off x="7342233" y="387460"/>
            <a:ext cx="4774925" cy="151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365B"/>
              </a:buClr>
              <a:buSzPts val="4400"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Name</a:t>
            </a:r>
            <a:b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Organization</a:t>
            </a:r>
            <a:b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272242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1061C4-259E-A7AD-1AFA-3FEC2FB13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C441271-6BBE-D2BF-C538-7C09996AF8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90510" y="2143161"/>
            <a:ext cx="4402137" cy="5667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Fun Facts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D9D80E-A24C-A860-939F-B634CDB5B2F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342233" y="2946563"/>
            <a:ext cx="4563622" cy="3096720"/>
          </a:xfrm>
        </p:spPr>
        <p:txBody>
          <a:bodyPr>
            <a:normAutofit/>
          </a:bodyPr>
          <a:lstStyle/>
          <a:p>
            <a:pPr marL="457200" marR="0" lvl="0" indent="-4318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72C55"/>
              </a:buClr>
              <a:buSzPts val="32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Sports Teams</a:t>
            </a:r>
          </a:p>
          <a:p>
            <a:pPr marL="457200" marR="0" lvl="0" indent="-4318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72C55"/>
              </a:buClr>
              <a:buSzPts val="3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Vacation Spots</a:t>
            </a:r>
          </a:p>
          <a:p>
            <a:pPr marL="457200" marR="0" lvl="0" indent="-4318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72C55"/>
              </a:buClr>
              <a:buSzPts val="3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Did you Know I…</a:t>
            </a:r>
          </a:p>
          <a:p>
            <a:pPr marL="457200" marR="0" lvl="0" indent="-43180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72C55"/>
              </a:buClr>
              <a:buSzPts val="32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Hobbies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EBD6DF-D229-0E89-284B-7B85B8643272}"/>
              </a:ext>
            </a:extLst>
          </p:cNvPr>
          <p:cNvSpPr txBox="1"/>
          <p:nvPr/>
        </p:nvSpPr>
        <p:spPr>
          <a:xfrm>
            <a:off x="3546389" y="679622"/>
            <a:ext cx="0" cy="0"/>
          </a:xfrm>
          <a:prstGeom prst="rect">
            <a:avLst/>
          </a:prstGeom>
          <a:solidFill>
            <a:srgbClr val="322567"/>
          </a:solidFill>
          <a:ln>
            <a:noFill/>
          </a:ln>
        </p:spPr>
        <p:txBody>
          <a:bodyPr spcFirstLastPara="1" wrap="none" lIns="121900" tIns="121900" rIns="121900" bIns="121900" rtlCol="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Tx/>
              <a:buNone/>
              <a:tabLst/>
              <a:defRPr/>
            </a:pPr>
            <a:endParaRPr kumimoji="0" lang="en-US" sz="42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D68250F2-1809-22BD-3E3E-EB8E5C30C5E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" r="17"/>
          <a:stretch/>
        </p:blipFill>
        <p:spPr>
          <a:xfrm>
            <a:off x="2322089" y="1218305"/>
            <a:ext cx="4563621" cy="485049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Google Shape;132;p4">
            <a:extLst>
              <a:ext uri="{FF2B5EF4-FFF2-40B4-BE49-F238E27FC236}">
                <a16:creationId xmlns:a16="http://schemas.microsoft.com/office/drawing/2014/main" id="{21CDAD8A-E4C4-F069-AFFF-F6873CF78FE2}"/>
              </a:ext>
            </a:extLst>
          </p:cNvPr>
          <p:cNvSpPr txBox="1"/>
          <p:nvPr/>
        </p:nvSpPr>
        <p:spPr>
          <a:xfrm>
            <a:off x="2294379" y="451945"/>
            <a:ext cx="4662523" cy="6288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SPEAKER</a:t>
            </a: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479FA6B5-F192-6B6D-E647-C2C616BD64F4}"/>
              </a:ext>
            </a:extLst>
          </p:cNvPr>
          <p:cNvSpPr txBox="1">
            <a:spLocks/>
          </p:cNvSpPr>
          <p:nvPr/>
        </p:nvSpPr>
        <p:spPr>
          <a:xfrm>
            <a:off x="7342233" y="387460"/>
            <a:ext cx="4774925" cy="151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365B"/>
              </a:buClr>
              <a:buSzPts val="4400"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Name</a:t>
            </a:r>
            <a:b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Organization</a:t>
            </a:r>
            <a:b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608891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7B65CB4-84BD-55AA-468A-0BF24CCD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012" y="2693547"/>
            <a:ext cx="8778240" cy="735453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this slide for a new content section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44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A18AB-A404-5EA3-C22A-965F9522DE61}"/>
              </a:ext>
            </a:extLst>
          </p:cNvPr>
          <p:cNvSpPr txBox="1">
            <a:spLocks/>
          </p:cNvSpPr>
          <p:nvPr/>
        </p:nvSpPr>
        <p:spPr>
          <a:xfrm>
            <a:off x="478220" y="275652"/>
            <a:ext cx="11376211" cy="1168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5400" b="1" kern="0" dirty="0">
                <a:solidFill>
                  <a:schemeClr val="tx1"/>
                </a:solidFill>
              </a:rPr>
              <a:t>Enter Poll Question Here</a:t>
            </a:r>
            <a:endParaRPr lang="en-US" sz="5400" kern="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E1C58-FF46-92E2-E238-8198DFE3329E}"/>
              </a:ext>
            </a:extLst>
          </p:cNvPr>
          <p:cNvSpPr txBox="1">
            <a:spLocks/>
          </p:cNvSpPr>
          <p:nvPr/>
        </p:nvSpPr>
        <p:spPr>
          <a:xfrm>
            <a:off x="617620" y="1595491"/>
            <a:ext cx="11376212" cy="427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endParaRPr lang="en-US" kern="0" dirty="0">
              <a:solidFill>
                <a:schemeClr val="tx1"/>
              </a:solidFill>
            </a:endParaRPr>
          </a:p>
          <a:p>
            <a:pPr marL="514350" indent="-514350">
              <a:buFont typeface="Arial"/>
              <a:buAutoNum type="alphaLcParenR"/>
            </a:pPr>
            <a:r>
              <a:rPr lang="en-US" kern="0" dirty="0">
                <a:solidFill>
                  <a:schemeClr val="tx1"/>
                </a:solidFill>
              </a:rPr>
              <a:t>Answer 1</a:t>
            </a:r>
          </a:p>
          <a:p>
            <a:pPr marL="514350" indent="-514350">
              <a:buFont typeface="Arial"/>
              <a:buAutoNum type="alphaLcParenR"/>
            </a:pPr>
            <a:r>
              <a:rPr lang="en-US" kern="0" dirty="0">
                <a:solidFill>
                  <a:schemeClr val="tx1"/>
                </a:solidFill>
              </a:rPr>
              <a:t>Answer 2</a:t>
            </a:r>
          </a:p>
          <a:p>
            <a:pPr marL="514350" indent="-514350">
              <a:buFont typeface="Arial"/>
              <a:buAutoNum type="alphaLcParenR"/>
            </a:pPr>
            <a:r>
              <a:rPr lang="en-US" kern="0" dirty="0">
                <a:solidFill>
                  <a:schemeClr val="tx1"/>
                </a:solidFill>
              </a:rPr>
              <a:t>Answer 3</a:t>
            </a:r>
          </a:p>
          <a:p>
            <a:pPr marL="514350" indent="-514350">
              <a:buFont typeface="Arial"/>
              <a:buAutoNum type="alphaLcParenR"/>
            </a:pPr>
            <a:r>
              <a:rPr lang="en-US" kern="0" dirty="0">
                <a:solidFill>
                  <a:schemeClr val="tx1"/>
                </a:solidFill>
              </a:rPr>
              <a:t>Answer 4</a:t>
            </a:r>
          </a:p>
          <a:p>
            <a:pPr marL="514350" indent="-514350">
              <a:buFont typeface="Arial"/>
              <a:buAutoNum type="alphaLcParenR"/>
            </a:pPr>
            <a:r>
              <a:rPr lang="en-US" kern="0" dirty="0">
                <a:solidFill>
                  <a:schemeClr val="tx1"/>
                </a:solidFill>
              </a:rPr>
              <a:t>Answer 5</a:t>
            </a:r>
          </a:p>
        </p:txBody>
      </p:sp>
    </p:spTree>
    <p:extLst>
      <p:ext uri="{BB962C8B-B14F-4D97-AF65-F5344CB8AC3E}">
        <p14:creationId xmlns:p14="http://schemas.microsoft.com/office/powerpoint/2010/main" val="29911146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rgbClr val="180F34"/>
      </a:dk1>
      <a:lt1>
        <a:srgbClr val="FFFFFF"/>
      </a:lt1>
      <a:dk2>
        <a:srgbClr val="4F183A"/>
      </a:dk2>
      <a:lt2>
        <a:srgbClr val="F7CC10"/>
      </a:lt2>
      <a:accent1>
        <a:srgbClr val="F3862A"/>
      </a:accent1>
      <a:accent2>
        <a:srgbClr val="FFBD47"/>
      </a:accent2>
      <a:accent3>
        <a:srgbClr val="EF3E47"/>
      </a:accent3>
      <a:accent4>
        <a:srgbClr val="FF8427"/>
      </a:accent4>
      <a:accent5>
        <a:srgbClr val="B62C45"/>
      </a:accent5>
      <a:accent6>
        <a:srgbClr val="731E3E"/>
      </a:accent6>
      <a:hlink>
        <a:srgbClr val="EF3E48"/>
      </a:hlink>
      <a:folHlink>
        <a:srgbClr val="1B103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322567"/>
        </a:solidFill>
        <a:ln>
          <a:noFill/>
        </a:ln>
      </a:spPr>
      <a:bodyPr spcFirstLastPara="1" wrap="square" lIns="121900" tIns="121900" rIns="121900" bIns="121900" anchor="ctr" anchorCtr="0">
        <a:noAutofit/>
      </a:bodyPr>
      <a:lstStyle>
        <a:defPPr algn="ctr" defTabSz="1219170">
          <a:buClr>
            <a:srgbClr val="FFFFFF"/>
          </a:buClr>
          <a:buSzPts val="3200"/>
          <a:defRPr sz="4267" b="1" kern="0" dirty="0" smtClean="0">
            <a:solidFill>
              <a:srgbClr val="FFFFFF"/>
            </a:solidFill>
            <a:latin typeface="Arial"/>
            <a:ea typeface="Arial"/>
            <a:cs typeface="Arial"/>
            <a:sym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fd5e6d-4286-4ce5-bad0-e63b5a392a82" xsi:nil="true"/>
    <lcf76f155ced4ddcb4097134ff3c332f xmlns="2c84dfd2-0289-4ef3-85bb-f909894df5d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0FF37B3D67E346BF3DBD4FD0703E9E" ma:contentTypeVersion="13" ma:contentTypeDescription="Create a new document." ma:contentTypeScope="" ma:versionID="42680dc822734e767e13ac99be61d783">
  <xsd:schema xmlns:xsd="http://www.w3.org/2001/XMLSchema" xmlns:xs="http://www.w3.org/2001/XMLSchema" xmlns:p="http://schemas.microsoft.com/office/2006/metadata/properties" xmlns:ns2="2c84dfd2-0289-4ef3-85bb-f909894df5df" xmlns:ns3="7ffd5e6d-4286-4ce5-bad0-e63b5a392a82" targetNamespace="http://schemas.microsoft.com/office/2006/metadata/properties" ma:root="true" ma:fieldsID="909fffc02f9182d93e743ba488e4e077" ns2:_="" ns3:_="">
    <xsd:import namespace="2c84dfd2-0289-4ef3-85bb-f909894df5df"/>
    <xsd:import namespace="7ffd5e6d-4286-4ce5-bad0-e63b5a392a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84dfd2-0289-4ef3-85bb-f909894df5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2d5efcd-bc6f-4330-bd90-567470ccd0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d5e6d-4286-4ce5-bad0-e63b5a392a8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a15d35b-a4e1-43c2-9529-a0803d749e5d}" ma:internalName="TaxCatchAll" ma:showField="CatchAllData" ma:web="7ffd5e6d-4286-4ce5-bad0-e63b5a392a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46793F-AC5F-48E2-A1C6-917AA0546E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218A87-1AA8-4D05-8790-DD1129589312}">
  <ds:schemaRefs>
    <ds:schemaRef ds:uri="http://schemas.microsoft.com/office/2006/metadata/properties"/>
    <ds:schemaRef ds:uri="http://schemas.microsoft.com/office/infopath/2007/PartnerControls"/>
    <ds:schemaRef ds:uri="7ffd5e6d-4286-4ce5-bad0-e63b5a392a82"/>
    <ds:schemaRef ds:uri="2c84dfd2-0289-4ef3-85bb-f909894df5df"/>
  </ds:schemaRefs>
</ds:datastoreItem>
</file>

<file path=customXml/itemProps3.xml><?xml version="1.0" encoding="utf-8"?>
<ds:datastoreItem xmlns:ds="http://schemas.openxmlformats.org/officeDocument/2006/customXml" ds:itemID="{93331C56-51F4-4E6C-B1EA-B7A59D84F1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84dfd2-0289-4ef3-85bb-f909894df5df"/>
    <ds:schemaRef ds:uri="7ffd5e6d-4286-4ce5-bad0-e63b5a392a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2656</TotalTime>
  <Words>247</Words>
  <Application>Microsoft Office PowerPoint</Application>
  <PresentationFormat>Widescreen</PresentationFormat>
  <Paragraphs>48</Paragraphs>
  <Slides>13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Narrow</vt:lpstr>
      <vt:lpstr>Calibri</vt:lpstr>
      <vt:lpstr>1_Office Theme</vt:lpstr>
      <vt:lpstr>SESSION NAME</vt:lpstr>
      <vt:lpstr>Session Name</vt:lpstr>
      <vt:lpstr>This is an interactive session.  To participate, use your mobile device: jetc.cnf.io Or scan the QR Code </vt:lpstr>
      <vt:lpstr>HOUSEKEEPING ITEMS</vt:lpstr>
      <vt:lpstr>Thank You to our Education Session Sponsors</vt:lpstr>
      <vt:lpstr>Fun Facts</vt:lpstr>
      <vt:lpstr>Fun Facts</vt:lpstr>
      <vt:lpstr>Use this slide for a new content section</vt:lpstr>
      <vt:lpstr>PowerPoint Presentation</vt:lpstr>
      <vt:lpstr>PowerPoint Presentation</vt:lpstr>
      <vt:lpstr>THANK YOU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Offringa</dc:creator>
  <cp:lastModifiedBy>Karen Offringa</cp:lastModifiedBy>
  <cp:revision>26</cp:revision>
  <dcterms:created xsi:type="dcterms:W3CDTF">2023-02-06T19:45:47Z</dcterms:created>
  <dcterms:modified xsi:type="dcterms:W3CDTF">2025-03-03T20:24:48Z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0x010100E20FF37B3D67E346BF3DBD4FD0703E9E</vt:lpwstr>
  </property>
  <property fmtid="{D5CDD505-2E9C-101B-9397-08002B2CF9AE}" pid="3" name="MediaServiceImageTags">
    <vt:lpwstr/>
  </property>
</Properties>
</file>