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1" r:id="rId5"/>
    <p:sldMasterId id="2147483746" r:id="rId6"/>
  </p:sldMasterIdLst>
  <p:notesMasterIdLst>
    <p:notesMasterId r:id="rId34"/>
  </p:notesMasterIdLst>
  <p:sldIdLst>
    <p:sldId id="2147471844" r:id="rId7"/>
    <p:sldId id="2147470474" r:id="rId8"/>
    <p:sldId id="2147471842" r:id="rId9"/>
    <p:sldId id="743" r:id="rId10"/>
    <p:sldId id="710" r:id="rId11"/>
    <p:sldId id="2147470475" r:id="rId12"/>
    <p:sldId id="685" r:id="rId13"/>
    <p:sldId id="711" r:id="rId14"/>
    <p:sldId id="712" r:id="rId15"/>
    <p:sldId id="713" r:id="rId16"/>
    <p:sldId id="771" r:id="rId17"/>
    <p:sldId id="2147471799" r:id="rId18"/>
    <p:sldId id="2147471801" r:id="rId19"/>
    <p:sldId id="774" r:id="rId20"/>
    <p:sldId id="2147471802" r:id="rId21"/>
    <p:sldId id="2147471833" r:id="rId22"/>
    <p:sldId id="2147471817" r:id="rId23"/>
    <p:sldId id="2147471834" r:id="rId24"/>
    <p:sldId id="2147471835" r:id="rId25"/>
    <p:sldId id="2147471836" r:id="rId26"/>
    <p:sldId id="2147471837" r:id="rId27"/>
    <p:sldId id="2147471838" r:id="rId28"/>
    <p:sldId id="2147471839" r:id="rId29"/>
    <p:sldId id="2147471840" r:id="rId30"/>
    <p:sldId id="2147471841" r:id="rId31"/>
    <p:sldId id="2147471843" r:id="rId32"/>
    <p:sldId id="70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181ED-016B-457F-AF33-D0B3BF2234D1}" v="259" dt="2025-03-07T21:44:22.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7260" autoAdjust="0"/>
  </p:normalViewPr>
  <p:slideViewPr>
    <p:cSldViewPr snapToGrid="0">
      <p:cViewPr varScale="1">
        <p:scale>
          <a:sx n="110" d="100"/>
          <a:sy n="110" d="100"/>
        </p:scale>
        <p:origin x="12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 Mcmahan" userId="S::cristi_mcmahan@keysight.com::8b3466f7-20e3-4ad7-8575-c6240eaf0be7" providerId="AD" clId="Web-{92FAA8FF-0831-BA59-1653-0CD9666E5E8B}"/>
    <pc:docChg chg="addSld delSld modSld">
      <pc:chgData name="Cristi Mcmahan" userId="S::cristi_mcmahan@keysight.com::8b3466f7-20e3-4ad7-8575-c6240eaf0be7" providerId="AD" clId="Web-{92FAA8FF-0831-BA59-1653-0CD9666E5E8B}" dt="2025-02-24T15:37:59.886" v="8"/>
      <pc:docMkLst>
        <pc:docMk/>
      </pc:docMkLst>
      <pc:sldChg chg="modSp">
        <pc:chgData name="Cristi Mcmahan" userId="S::cristi_mcmahan@keysight.com::8b3466f7-20e3-4ad7-8575-c6240eaf0be7" providerId="AD" clId="Web-{92FAA8FF-0831-BA59-1653-0CD9666E5E8B}" dt="2025-02-24T15:36:15.881" v="6" actId="20577"/>
        <pc:sldMkLst>
          <pc:docMk/>
          <pc:sldMk cId="1950582679" sldId="2147470474"/>
        </pc:sldMkLst>
        <pc:spChg chg="mod">
          <ac:chgData name="Cristi Mcmahan" userId="S::cristi_mcmahan@keysight.com::8b3466f7-20e3-4ad7-8575-c6240eaf0be7" providerId="AD" clId="Web-{92FAA8FF-0831-BA59-1653-0CD9666E5E8B}" dt="2025-02-24T15:36:15.881" v="6" actId="20577"/>
          <ac:spMkLst>
            <pc:docMk/>
            <pc:sldMk cId="1950582679" sldId="2147470474"/>
            <ac:spMk id="3" creationId="{09D5FA77-47A1-A2AE-1F08-B6AA56A90110}"/>
          </ac:spMkLst>
        </pc:spChg>
      </pc:sldChg>
      <pc:sldChg chg="modSp">
        <pc:chgData name="Cristi Mcmahan" userId="S::cristi_mcmahan@keysight.com::8b3466f7-20e3-4ad7-8575-c6240eaf0be7" providerId="AD" clId="Web-{92FAA8FF-0831-BA59-1653-0CD9666E5E8B}" dt="2025-02-24T15:35:10.035" v="3" actId="20577"/>
        <pc:sldMkLst>
          <pc:docMk/>
          <pc:sldMk cId="3037214733" sldId="2147471842"/>
        </pc:sldMkLst>
        <pc:spChg chg="mod">
          <ac:chgData name="Cristi Mcmahan" userId="S::cristi_mcmahan@keysight.com::8b3466f7-20e3-4ad7-8575-c6240eaf0be7" providerId="AD" clId="Web-{92FAA8FF-0831-BA59-1653-0CD9666E5E8B}" dt="2025-02-24T15:35:10.035" v="3" actId="20577"/>
          <ac:spMkLst>
            <pc:docMk/>
            <pc:sldMk cId="3037214733" sldId="2147471842"/>
            <ac:spMk id="7" creationId="{1329DD25-9123-516C-D514-E35B28079136}"/>
          </ac:spMkLst>
        </pc:spChg>
      </pc:sldChg>
      <pc:sldChg chg="new del">
        <pc:chgData name="Cristi Mcmahan" userId="S::cristi_mcmahan@keysight.com::8b3466f7-20e3-4ad7-8575-c6240eaf0be7" providerId="AD" clId="Web-{92FAA8FF-0831-BA59-1653-0CD9666E5E8B}" dt="2025-02-24T15:37:59.886" v="8"/>
        <pc:sldMkLst>
          <pc:docMk/>
          <pc:sldMk cId="3722177441" sldId="2147471845"/>
        </pc:sldMkLst>
      </pc:sldChg>
    </pc:docChg>
  </pc:docChgLst>
  <pc:docChgLst>
    <pc:chgData name="Cristi Mcmahan" userId="S::cristi_mcmahan@keysight.com::8b3466f7-20e3-4ad7-8575-c6240eaf0be7" providerId="AD" clId="Web-{5F3A3673-5821-044B-B98F-1C5E53719AD4}"/>
    <pc:docChg chg="modSld">
      <pc:chgData name="Cristi Mcmahan" userId="S::cristi_mcmahan@keysight.com::8b3466f7-20e3-4ad7-8575-c6240eaf0be7" providerId="AD" clId="Web-{5F3A3673-5821-044B-B98F-1C5E53719AD4}" dt="2025-03-05T13:13:21.509" v="3" actId="20577"/>
      <pc:docMkLst>
        <pc:docMk/>
      </pc:docMkLst>
      <pc:sldChg chg="modSp">
        <pc:chgData name="Cristi Mcmahan" userId="S::cristi_mcmahan@keysight.com::8b3466f7-20e3-4ad7-8575-c6240eaf0be7" providerId="AD" clId="Web-{5F3A3673-5821-044B-B98F-1C5E53719AD4}" dt="2025-03-05T13:13:21.509" v="3" actId="20577"/>
        <pc:sldMkLst>
          <pc:docMk/>
          <pc:sldMk cId="1950582679" sldId="2147470474"/>
        </pc:sldMkLst>
        <pc:spChg chg="mod">
          <ac:chgData name="Cristi Mcmahan" userId="S::cristi_mcmahan@keysight.com::8b3466f7-20e3-4ad7-8575-c6240eaf0be7" providerId="AD" clId="Web-{5F3A3673-5821-044B-B98F-1C5E53719AD4}" dt="2025-03-05T13:13:21.509" v="3" actId="20577"/>
          <ac:spMkLst>
            <pc:docMk/>
            <pc:sldMk cId="1950582679" sldId="2147470474"/>
            <ac:spMk id="3" creationId="{09D5FA77-47A1-A2AE-1F08-B6AA56A90110}"/>
          </ac:spMkLst>
        </pc:spChg>
      </pc:sldChg>
    </pc:docChg>
  </pc:docChgLst>
  <pc:docChgLst>
    <pc:chgData name="Dan Schwarz" userId="34a53478-8c88-413a-bd4d-e81c20484cbb" providerId="ADAL" clId="{5CB9214B-ADE0-4DD3-9E2F-A736920DFF8D}"/>
    <pc:docChg chg="undo custSel addSld delSld modSld delMainMaster">
      <pc:chgData name="Dan Schwarz" userId="34a53478-8c88-413a-bd4d-e81c20484cbb" providerId="ADAL" clId="{5CB9214B-ADE0-4DD3-9E2F-A736920DFF8D}" dt="2025-02-23T13:30:54.968" v="8316" actId="20577"/>
      <pc:docMkLst>
        <pc:docMk/>
      </pc:docMkLst>
      <pc:sldChg chg="del">
        <pc:chgData name="Dan Schwarz" userId="34a53478-8c88-413a-bd4d-e81c20484cbb" providerId="ADAL" clId="{5CB9214B-ADE0-4DD3-9E2F-A736920DFF8D}" dt="2025-02-10T22:07:17.181" v="0" actId="2696"/>
        <pc:sldMkLst>
          <pc:docMk/>
          <pc:sldMk cId="1743272337" sldId="256"/>
        </pc:sldMkLst>
      </pc:sldChg>
      <pc:sldChg chg="modSp del mod">
        <pc:chgData name="Dan Schwarz" userId="34a53478-8c88-413a-bd4d-e81c20484cbb" providerId="ADAL" clId="{5CB9214B-ADE0-4DD3-9E2F-A736920DFF8D}" dt="2025-02-23T13:30:46.776" v="8297" actId="2696"/>
        <pc:sldMkLst>
          <pc:docMk/>
          <pc:sldMk cId="2059194182" sldId="684"/>
        </pc:sldMkLst>
      </pc:sldChg>
      <pc:sldChg chg="delSp modSp add mod modNotesTx">
        <pc:chgData name="Dan Schwarz" userId="34a53478-8c88-413a-bd4d-e81c20484cbb" providerId="ADAL" clId="{5CB9214B-ADE0-4DD3-9E2F-A736920DFF8D}" dt="2025-02-23T13:09:24" v="7776" actId="478"/>
        <pc:sldMkLst>
          <pc:docMk/>
          <pc:sldMk cId="1856749767" sldId="685"/>
        </pc:sldMkLst>
        <pc:spChg chg="mod">
          <ac:chgData name="Dan Schwarz" userId="34a53478-8c88-413a-bd4d-e81c20484cbb" providerId="ADAL" clId="{5CB9214B-ADE0-4DD3-9E2F-A736920DFF8D}" dt="2025-02-11T00:06:45.794" v="387" actId="108"/>
          <ac:spMkLst>
            <pc:docMk/>
            <pc:sldMk cId="1856749767" sldId="685"/>
            <ac:spMk id="5" creationId="{1ABF2F52-B0DD-4BD5-9007-D519BB931D36}"/>
          </ac:spMkLst>
        </pc:spChg>
        <pc:spChg chg="mod">
          <ac:chgData name="Dan Schwarz" userId="34a53478-8c88-413a-bd4d-e81c20484cbb" providerId="ADAL" clId="{5CB9214B-ADE0-4DD3-9E2F-A736920DFF8D}" dt="2025-02-12T12:25:32.681" v="2098" actId="1076"/>
          <ac:spMkLst>
            <pc:docMk/>
            <pc:sldMk cId="1856749767" sldId="685"/>
            <ac:spMk id="11" creationId="{790C062D-42C7-1BB4-9ED8-D6B54BFBA377}"/>
          </ac:spMkLst>
        </pc:spChg>
        <pc:picChg chg="mod">
          <ac:chgData name="Dan Schwarz" userId="34a53478-8c88-413a-bd4d-e81c20484cbb" providerId="ADAL" clId="{5CB9214B-ADE0-4DD3-9E2F-A736920DFF8D}" dt="2025-02-12T12:25:16.881" v="2097" actId="14100"/>
          <ac:picMkLst>
            <pc:docMk/>
            <pc:sldMk cId="1856749767" sldId="685"/>
            <ac:picMk id="3" creationId="{8FF55767-55C8-B64E-F039-7D4EB5EAC8B2}"/>
          </ac:picMkLst>
        </pc:picChg>
        <pc:picChg chg="mod">
          <ac:chgData name="Dan Schwarz" userId="34a53478-8c88-413a-bd4d-e81c20484cbb" providerId="ADAL" clId="{5CB9214B-ADE0-4DD3-9E2F-A736920DFF8D}" dt="2025-02-11T00:06:53.492" v="388" actId="1076"/>
          <ac:picMkLst>
            <pc:docMk/>
            <pc:sldMk cId="1856749767" sldId="685"/>
            <ac:picMk id="13" creationId="{591FB7A5-0A3C-C185-ECB8-4587CDEB897A}"/>
          </ac:picMkLst>
        </pc:picChg>
      </pc:sldChg>
      <pc:sldChg chg="add del">
        <pc:chgData name="Dan Schwarz" userId="34a53478-8c88-413a-bd4d-e81c20484cbb" providerId="ADAL" clId="{5CB9214B-ADE0-4DD3-9E2F-A736920DFF8D}" dt="2025-02-10T22:07:31.045" v="26"/>
        <pc:sldMkLst>
          <pc:docMk/>
          <pc:sldMk cId="3809784466" sldId="685"/>
        </pc:sldMkLst>
      </pc:sldChg>
      <pc:sldChg chg="del">
        <pc:chgData name="Dan Schwarz" userId="34a53478-8c88-413a-bd4d-e81c20484cbb" providerId="ADAL" clId="{5CB9214B-ADE0-4DD3-9E2F-A736920DFF8D}" dt="2025-02-10T23:48:45.587" v="304" actId="47"/>
        <pc:sldMkLst>
          <pc:docMk/>
          <pc:sldMk cId="3502702000" sldId="689"/>
        </pc:sldMkLst>
      </pc:sldChg>
      <pc:sldChg chg="addSp delSp modSp mod">
        <pc:chgData name="Dan Schwarz" userId="34a53478-8c88-413a-bd4d-e81c20484cbb" providerId="ADAL" clId="{5CB9214B-ADE0-4DD3-9E2F-A736920DFF8D}" dt="2025-02-12T12:21:43.477" v="2090" actId="207"/>
        <pc:sldMkLst>
          <pc:docMk/>
          <pc:sldMk cId="1151666803" sldId="710"/>
        </pc:sldMkLst>
        <pc:spChg chg="mod">
          <ac:chgData name="Dan Schwarz" userId="34a53478-8c88-413a-bd4d-e81c20484cbb" providerId="ADAL" clId="{5CB9214B-ADE0-4DD3-9E2F-A736920DFF8D}" dt="2025-02-10T23:44:33.591" v="296" actId="1076"/>
          <ac:spMkLst>
            <pc:docMk/>
            <pc:sldMk cId="1151666803" sldId="710"/>
            <ac:spMk id="5" creationId="{92EA0631-3002-4861-92A8-FC1CE8FF498E}"/>
          </ac:spMkLst>
        </pc:spChg>
        <pc:spChg chg="mod">
          <ac:chgData name="Dan Schwarz" userId="34a53478-8c88-413a-bd4d-e81c20484cbb" providerId="ADAL" clId="{5CB9214B-ADE0-4DD3-9E2F-A736920DFF8D}" dt="2025-02-10T23:44:21.630" v="294" actId="1076"/>
          <ac:spMkLst>
            <pc:docMk/>
            <pc:sldMk cId="1151666803" sldId="710"/>
            <ac:spMk id="6" creationId="{837AB305-66F5-439C-868A-2A093D1625B4}"/>
          </ac:spMkLst>
        </pc:spChg>
        <pc:spChg chg="mod">
          <ac:chgData name="Dan Schwarz" userId="34a53478-8c88-413a-bd4d-e81c20484cbb" providerId="ADAL" clId="{5CB9214B-ADE0-4DD3-9E2F-A736920DFF8D}" dt="2025-02-10T23:44:21.630" v="294" actId="1076"/>
          <ac:spMkLst>
            <pc:docMk/>
            <pc:sldMk cId="1151666803" sldId="710"/>
            <ac:spMk id="7" creationId="{6A9F1DB3-0081-4E51-8493-C066D32C8BBE}"/>
          </ac:spMkLst>
        </pc:spChg>
        <pc:spChg chg="mod">
          <ac:chgData name="Dan Schwarz" userId="34a53478-8c88-413a-bd4d-e81c20484cbb" providerId="ADAL" clId="{5CB9214B-ADE0-4DD3-9E2F-A736920DFF8D}" dt="2025-02-10T23:44:21.630" v="294" actId="1076"/>
          <ac:spMkLst>
            <pc:docMk/>
            <pc:sldMk cId="1151666803" sldId="710"/>
            <ac:spMk id="8" creationId="{9B45003B-1B0B-4D7E-AE6F-C4933FA5BDEA}"/>
          </ac:spMkLst>
        </pc:spChg>
        <pc:spChg chg="mod">
          <ac:chgData name="Dan Schwarz" userId="34a53478-8c88-413a-bd4d-e81c20484cbb" providerId="ADAL" clId="{5CB9214B-ADE0-4DD3-9E2F-A736920DFF8D}" dt="2025-02-10T23:44:21.630" v="294" actId="1076"/>
          <ac:spMkLst>
            <pc:docMk/>
            <pc:sldMk cId="1151666803" sldId="710"/>
            <ac:spMk id="9" creationId="{48A77A07-A34A-4366-9EDC-76934DBBD97B}"/>
          </ac:spMkLst>
        </pc:spChg>
        <pc:spChg chg="mod">
          <ac:chgData name="Dan Schwarz" userId="34a53478-8c88-413a-bd4d-e81c20484cbb" providerId="ADAL" clId="{5CB9214B-ADE0-4DD3-9E2F-A736920DFF8D}" dt="2025-02-10T23:44:21.630" v="294" actId="1076"/>
          <ac:spMkLst>
            <pc:docMk/>
            <pc:sldMk cId="1151666803" sldId="710"/>
            <ac:spMk id="10" creationId="{B3F6AD05-282B-4462-BB90-4525C334BDC5}"/>
          </ac:spMkLst>
        </pc:spChg>
        <pc:spChg chg="mod">
          <ac:chgData name="Dan Schwarz" userId="34a53478-8c88-413a-bd4d-e81c20484cbb" providerId="ADAL" clId="{5CB9214B-ADE0-4DD3-9E2F-A736920DFF8D}" dt="2025-02-10T23:44:21.630" v="294" actId="1076"/>
          <ac:spMkLst>
            <pc:docMk/>
            <pc:sldMk cId="1151666803" sldId="710"/>
            <ac:spMk id="11" creationId="{E33D9219-2C8C-42D5-AF10-E68974153A54}"/>
          </ac:spMkLst>
        </pc:spChg>
        <pc:spChg chg="mod">
          <ac:chgData name="Dan Schwarz" userId="34a53478-8c88-413a-bd4d-e81c20484cbb" providerId="ADAL" clId="{5CB9214B-ADE0-4DD3-9E2F-A736920DFF8D}" dt="2025-02-10T23:44:21.630" v="294" actId="1076"/>
          <ac:spMkLst>
            <pc:docMk/>
            <pc:sldMk cId="1151666803" sldId="710"/>
            <ac:spMk id="12" creationId="{B899E292-5F41-4917-A347-05608CA2B367}"/>
          </ac:spMkLst>
        </pc:spChg>
        <pc:spChg chg="mod">
          <ac:chgData name="Dan Schwarz" userId="34a53478-8c88-413a-bd4d-e81c20484cbb" providerId="ADAL" clId="{5CB9214B-ADE0-4DD3-9E2F-A736920DFF8D}" dt="2025-02-10T23:44:21.630" v="294" actId="1076"/>
          <ac:spMkLst>
            <pc:docMk/>
            <pc:sldMk cId="1151666803" sldId="710"/>
            <ac:spMk id="13" creationId="{A599E5A3-5136-420E-8614-4740B06AD181}"/>
          </ac:spMkLst>
        </pc:spChg>
        <pc:spChg chg="mod">
          <ac:chgData name="Dan Schwarz" userId="34a53478-8c88-413a-bd4d-e81c20484cbb" providerId="ADAL" clId="{5CB9214B-ADE0-4DD3-9E2F-A736920DFF8D}" dt="2025-02-10T23:44:21.630" v="294" actId="1076"/>
          <ac:spMkLst>
            <pc:docMk/>
            <pc:sldMk cId="1151666803" sldId="710"/>
            <ac:spMk id="14" creationId="{A15B0F27-7D4A-433A-9852-599648D63F72}"/>
          </ac:spMkLst>
        </pc:spChg>
        <pc:spChg chg="mod">
          <ac:chgData name="Dan Schwarz" userId="34a53478-8c88-413a-bd4d-e81c20484cbb" providerId="ADAL" clId="{5CB9214B-ADE0-4DD3-9E2F-A736920DFF8D}" dt="2025-02-10T23:44:21.630" v="294" actId="1076"/>
          <ac:spMkLst>
            <pc:docMk/>
            <pc:sldMk cId="1151666803" sldId="710"/>
            <ac:spMk id="15" creationId="{45A0FAA4-3210-483A-A9CE-EF5BF8FAC4FC}"/>
          </ac:spMkLst>
        </pc:spChg>
        <pc:spChg chg="mod">
          <ac:chgData name="Dan Schwarz" userId="34a53478-8c88-413a-bd4d-e81c20484cbb" providerId="ADAL" clId="{5CB9214B-ADE0-4DD3-9E2F-A736920DFF8D}" dt="2025-02-10T23:44:21.630" v="294" actId="1076"/>
          <ac:spMkLst>
            <pc:docMk/>
            <pc:sldMk cId="1151666803" sldId="710"/>
            <ac:spMk id="16" creationId="{2B86026A-3CFD-40DF-9468-7110B5C6829B}"/>
          </ac:spMkLst>
        </pc:spChg>
        <pc:spChg chg="mod">
          <ac:chgData name="Dan Schwarz" userId="34a53478-8c88-413a-bd4d-e81c20484cbb" providerId="ADAL" clId="{5CB9214B-ADE0-4DD3-9E2F-A736920DFF8D}" dt="2025-02-10T23:44:21.630" v="294" actId="1076"/>
          <ac:spMkLst>
            <pc:docMk/>
            <pc:sldMk cId="1151666803" sldId="710"/>
            <ac:spMk id="17" creationId="{953EBE2C-DF73-44E4-8EE1-D0E578F5602C}"/>
          </ac:spMkLst>
        </pc:spChg>
        <pc:spChg chg="mod">
          <ac:chgData name="Dan Schwarz" userId="34a53478-8c88-413a-bd4d-e81c20484cbb" providerId="ADAL" clId="{5CB9214B-ADE0-4DD3-9E2F-A736920DFF8D}" dt="2025-02-10T23:44:21.630" v="294" actId="1076"/>
          <ac:spMkLst>
            <pc:docMk/>
            <pc:sldMk cId="1151666803" sldId="710"/>
            <ac:spMk id="18" creationId="{32E763D8-B303-4A62-A3A2-E1CBF066D4AD}"/>
          </ac:spMkLst>
        </pc:spChg>
        <pc:spChg chg="mod">
          <ac:chgData name="Dan Schwarz" userId="34a53478-8c88-413a-bd4d-e81c20484cbb" providerId="ADAL" clId="{5CB9214B-ADE0-4DD3-9E2F-A736920DFF8D}" dt="2025-02-10T23:44:21.630" v="294" actId="1076"/>
          <ac:spMkLst>
            <pc:docMk/>
            <pc:sldMk cId="1151666803" sldId="710"/>
            <ac:spMk id="19" creationId="{4B0C75AC-B947-4660-B957-DBBA48D8ECC3}"/>
          </ac:spMkLst>
        </pc:spChg>
        <pc:spChg chg="mod ord">
          <ac:chgData name="Dan Schwarz" userId="34a53478-8c88-413a-bd4d-e81c20484cbb" providerId="ADAL" clId="{5CB9214B-ADE0-4DD3-9E2F-A736920DFF8D}" dt="2025-02-10T23:44:21.630" v="294" actId="1076"/>
          <ac:spMkLst>
            <pc:docMk/>
            <pc:sldMk cId="1151666803" sldId="710"/>
            <ac:spMk id="20" creationId="{5BBA0553-1A06-4250-A987-5E9A273B1569}"/>
          </ac:spMkLst>
        </pc:spChg>
        <pc:spChg chg="mod">
          <ac:chgData name="Dan Schwarz" userId="34a53478-8c88-413a-bd4d-e81c20484cbb" providerId="ADAL" clId="{5CB9214B-ADE0-4DD3-9E2F-A736920DFF8D}" dt="2025-02-10T23:44:21.630" v="294" actId="1076"/>
          <ac:spMkLst>
            <pc:docMk/>
            <pc:sldMk cId="1151666803" sldId="710"/>
            <ac:spMk id="21" creationId="{D5DCE524-7CEC-44B8-BC25-A5F92B42C03C}"/>
          </ac:spMkLst>
        </pc:spChg>
        <pc:spChg chg="mod">
          <ac:chgData name="Dan Schwarz" userId="34a53478-8c88-413a-bd4d-e81c20484cbb" providerId="ADAL" clId="{5CB9214B-ADE0-4DD3-9E2F-A736920DFF8D}" dt="2025-02-10T23:44:21.630" v="294" actId="1076"/>
          <ac:spMkLst>
            <pc:docMk/>
            <pc:sldMk cId="1151666803" sldId="710"/>
            <ac:spMk id="22" creationId="{14DB03E5-A08B-4390-B77C-C46E30C14C1D}"/>
          </ac:spMkLst>
        </pc:spChg>
        <pc:spChg chg="mod">
          <ac:chgData name="Dan Schwarz" userId="34a53478-8c88-413a-bd4d-e81c20484cbb" providerId="ADAL" clId="{5CB9214B-ADE0-4DD3-9E2F-A736920DFF8D}" dt="2025-02-10T23:44:21.630" v="294" actId="1076"/>
          <ac:spMkLst>
            <pc:docMk/>
            <pc:sldMk cId="1151666803" sldId="710"/>
            <ac:spMk id="23" creationId="{75A30755-BBA9-47A9-ADD7-17298F5B4CFB}"/>
          </ac:spMkLst>
        </pc:spChg>
        <pc:spChg chg="mod">
          <ac:chgData name="Dan Schwarz" userId="34a53478-8c88-413a-bd4d-e81c20484cbb" providerId="ADAL" clId="{5CB9214B-ADE0-4DD3-9E2F-A736920DFF8D}" dt="2025-02-10T23:44:21.630" v="294" actId="1076"/>
          <ac:spMkLst>
            <pc:docMk/>
            <pc:sldMk cId="1151666803" sldId="710"/>
            <ac:spMk id="24" creationId="{0D61F3ED-6C73-4D6F-B5B7-35F8B8A8BA38}"/>
          </ac:spMkLst>
        </pc:spChg>
        <pc:spChg chg="mod">
          <ac:chgData name="Dan Schwarz" userId="34a53478-8c88-413a-bd4d-e81c20484cbb" providerId="ADAL" clId="{5CB9214B-ADE0-4DD3-9E2F-A736920DFF8D}" dt="2025-02-10T23:44:21.630" v="294" actId="1076"/>
          <ac:spMkLst>
            <pc:docMk/>
            <pc:sldMk cId="1151666803" sldId="710"/>
            <ac:spMk id="25" creationId="{2BA63E62-8CB4-40FE-96AC-E49CA1D3862B}"/>
          </ac:spMkLst>
        </pc:spChg>
        <pc:spChg chg="mod">
          <ac:chgData name="Dan Schwarz" userId="34a53478-8c88-413a-bd4d-e81c20484cbb" providerId="ADAL" clId="{5CB9214B-ADE0-4DD3-9E2F-A736920DFF8D}" dt="2025-02-10T23:44:21.630" v="294" actId="1076"/>
          <ac:spMkLst>
            <pc:docMk/>
            <pc:sldMk cId="1151666803" sldId="710"/>
            <ac:spMk id="26" creationId="{9BB619A9-85DC-494D-A594-B6FEB8A42107}"/>
          </ac:spMkLst>
        </pc:spChg>
        <pc:spChg chg="mod">
          <ac:chgData name="Dan Schwarz" userId="34a53478-8c88-413a-bd4d-e81c20484cbb" providerId="ADAL" clId="{5CB9214B-ADE0-4DD3-9E2F-A736920DFF8D}" dt="2025-02-10T23:44:21.630" v="294" actId="1076"/>
          <ac:spMkLst>
            <pc:docMk/>
            <pc:sldMk cId="1151666803" sldId="710"/>
            <ac:spMk id="27" creationId="{8BA27697-803A-4D2A-AB65-5CEA65391024}"/>
          </ac:spMkLst>
        </pc:spChg>
        <pc:spChg chg="add mod">
          <ac:chgData name="Dan Schwarz" userId="34a53478-8c88-413a-bd4d-e81c20484cbb" providerId="ADAL" clId="{5CB9214B-ADE0-4DD3-9E2F-A736920DFF8D}" dt="2025-02-10T23:44:21.630" v="294" actId="1076"/>
          <ac:spMkLst>
            <pc:docMk/>
            <pc:sldMk cId="1151666803" sldId="710"/>
            <ac:spMk id="33" creationId="{5DCEA4A4-8E49-A7BF-1771-D1494578E7FD}"/>
          </ac:spMkLst>
        </pc:spChg>
        <pc:spChg chg="add mod">
          <ac:chgData name="Dan Schwarz" userId="34a53478-8c88-413a-bd4d-e81c20484cbb" providerId="ADAL" clId="{5CB9214B-ADE0-4DD3-9E2F-A736920DFF8D}" dt="2025-02-10T23:44:21.630" v="294" actId="1076"/>
          <ac:spMkLst>
            <pc:docMk/>
            <pc:sldMk cId="1151666803" sldId="710"/>
            <ac:spMk id="34" creationId="{C30A086C-A907-86A3-1E25-F657C50D8B3B}"/>
          </ac:spMkLst>
        </pc:spChg>
        <pc:spChg chg="add mod">
          <ac:chgData name="Dan Schwarz" userId="34a53478-8c88-413a-bd4d-e81c20484cbb" providerId="ADAL" clId="{5CB9214B-ADE0-4DD3-9E2F-A736920DFF8D}" dt="2025-02-10T23:44:21.630" v="294" actId="1076"/>
          <ac:spMkLst>
            <pc:docMk/>
            <pc:sldMk cId="1151666803" sldId="710"/>
            <ac:spMk id="35" creationId="{59CFA907-834E-D7D0-5DE4-7D908278B7C3}"/>
          </ac:spMkLst>
        </pc:spChg>
        <pc:spChg chg="add mod">
          <ac:chgData name="Dan Schwarz" userId="34a53478-8c88-413a-bd4d-e81c20484cbb" providerId="ADAL" clId="{5CB9214B-ADE0-4DD3-9E2F-A736920DFF8D}" dt="2025-02-10T23:44:21.630" v="294" actId="1076"/>
          <ac:spMkLst>
            <pc:docMk/>
            <pc:sldMk cId="1151666803" sldId="710"/>
            <ac:spMk id="37" creationId="{5878C621-CAD2-C8E1-8DAE-416177325EA3}"/>
          </ac:spMkLst>
        </pc:spChg>
        <pc:spChg chg="mod">
          <ac:chgData name="Dan Schwarz" userId="34a53478-8c88-413a-bd4d-e81c20484cbb" providerId="ADAL" clId="{5CB9214B-ADE0-4DD3-9E2F-A736920DFF8D}" dt="2025-02-10T23:44:21.630" v="294" actId="1076"/>
          <ac:spMkLst>
            <pc:docMk/>
            <pc:sldMk cId="1151666803" sldId="710"/>
            <ac:spMk id="39" creationId="{21A92797-FA70-A71F-801B-CDAC4E4F7670}"/>
          </ac:spMkLst>
        </pc:spChg>
        <pc:spChg chg="mod">
          <ac:chgData name="Dan Schwarz" userId="34a53478-8c88-413a-bd4d-e81c20484cbb" providerId="ADAL" clId="{5CB9214B-ADE0-4DD3-9E2F-A736920DFF8D}" dt="2025-02-10T23:44:21.630" v="294" actId="1076"/>
          <ac:spMkLst>
            <pc:docMk/>
            <pc:sldMk cId="1151666803" sldId="710"/>
            <ac:spMk id="40" creationId="{E5978D83-99CD-D625-B830-DA56CAC01E3C}"/>
          </ac:spMkLst>
        </pc:spChg>
        <pc:spChg chg="mod">
          <ac:chgData name="Dan Schwarz" userId="34a53478-8c88-413a-bd4d-e81c20484cbb" providerId="ADAL" clId="{5CB9214B-ADE0-4DD3-9E2F-A736920DFF8D}" dt="2025-02-10T23:44:21.630" v="294" actId="1076"/>
          <ac:spMkLst>
            <pc:docMk/>
            <pc:sldMk cId="1151666803" sldId="710"/>
            <ac:spMk id="41" creationId="{D7CF3056-FBAF-D3D6-74CC-1D360007C987}"/>
          </ac:spMkLst>
        </pc:spChg>
        <pc:spChg chg="mod">
          <ac:chgData name="Dan Schwarz" userId="34a53478-8c88-413a-bd4d-e81c20484cbb" providerId="ADAL" clId="{5CB9214B-ADE0-4DD3-9E2F-A736920DFF8D}" dt="2025-02-10T23:44:21.630" v="294" actId="1076"/>
          <ac:spMkLst>
            <pc:docMk/>
            <pc:sldMk cId="1151666803" sldId="710"/>
            <ac:spMk id="42" creationId="{7ABB327C-B387-279F-406D-B9525B186167}"/>
          </ac:spMkLst>
        </pc:spChg>
        <pc:spChg chg="mod">
          <ac:chgData name="Dan Schwarz" userId="34a53478-8c88-413a-bd4d-e81c20484cbb" providerId="ADAL" clId="{5CB9214B-ADE0-4DD3-9E2F-A736920DFF8D}" dt="2025-02-10T23:44:21.630" v="294" actId="1076"/>
          <ac:spMkLst>
            <pc:docMk/>
            <pc:sldMk cId="1151666803" sldId="710"/>
            <ac:spMk id="43" creationId="{01C54888-77C2-12BF-FC22-7CB34C0E49A6}"/>
          </ac:spMkLst>
        </pc:spChg>
        <pc:spChg chg="mod">
          <ac:chgData name="Dan Schwarz" userId="34a53478-8c88-413a-bd4d-e81c20484cbb" providerId="ADAL" clId="{5CB9214B-ADE0-4DD3-9E2F-A736920DFF8D}" dt="2025-02-10T23:44:21.630" v="294" actId="1076"/>
          <ac:spMkLst>
            <pc:docMk/>
            <pc:sldMk cId="1151666803" sldId="710"/>
            <ac:spMk id="44" creationId="{61895175-1DB6-DC1A-F856-51D48BA26533}"/>
          </ac:spMkLst>
        </pc:spChg>
        <pc:spChg chg="mod">
          <ac:chgData name="Dan Schwarz" userId="34a53478-8c88-413a-bd4d-e81c20484cbb" providerId="ADAL" clId="{5CB9214B-ADE0-4DD3-9E2F-A736920DFF8D}" dt="2025-02-10T23:44:21.630" v="294" actId="1076"/>
          <ac:spMkLst>
            <pc:docMk/>
            <pc:sldMk cId="1151666803" sldId="710"/>
            <ac:spMk id="45" creationId="{83727D31-4551-417B-F6C7-6A8FEC432374}"/>
          </ac:spMkLst>
        </pc:spChg>
        <pc:spChg chg="mod">
          <ac:chgData name="Dan Schwarz" userId="34a53478-8c88-413a-bd4d-e81c20484cbb" providerId="ADAL" clId="{5CB9214B-ADE0-4DD3-9E2F-A736920DFF8D}" dt="2025-02-10T23:44:21.630" v="294" actId="1076"/>
          <ac:spMkLst>
            <pc:docMk/>
            <pc:sldMk cId="1151666803" sldId="710"/>
            <ac:spMk id="46" creationId="{2A3A8858-AC2C-0DB0-D8BD-51AE7ADF6EAC}"/>
          </ac:spMkLst>
        </pc:spChg>
        <pc:spChg chg="mod">
          <ac:chgData name="Dan Schwarz" userId="34a53478-8c88-413a-bd4d-e81c20484cbb" providerId="ADAL" clId="{5CB9214B-ADE0-4DD3-9E2F-A736920DFF8D}" dt="2025-02-10T23:44:21.630" v="294" actId="1076"/>
          <ac:spMkLst>
            <pc:docMk/>
            <pc:sldMk cId="1151666803" sldId="710"/>
            <ac:spMk id="47" creationId="{3356899D-2D79-0877-9686-C8B550810041}"/>
          </ac:spMkLst>
        </pc:spChg>
        <pc:spChg chg="mod">
          <ac:chgData name="Dan Schwarz" userId="34a53478-8c88-413a-bd4d-e81c20484cbb" providerId="ADAL" clId="{5CB9214B-ADE0-4DD3-9E2F-A736920DFF8D}" dt="2025-02-10T23:44:21.630" v="294" actId="1076"/>
          <ac:spMkLst>
            <pc:docMk/>
            <pc:sldMk cId="1151666803" sldId="710"/>
            <ac:spMk id="48" creationId="{04BDD140-D130-D73A-C65E-6EA1F5D2DE46}"/>
          </ac:spMkLst>
        </pc:spChg>
        <pc:spChg chg="mod">
          <ac:chgData name="Dan Schwarz" userId="34a53478-8c88-413a-bd4d-e81c20484cbb" providerId="ADAL" clId="{5CB9214B-ADE0-4DD3-9E2F-A736920DFF8D}" dt="2025-02-10T23:44:21.630" v="294" actId="1076"/>
          <ac:spMkLst>
            <pc:docMk/>
            <pc:sldMk cId="1151666803" sldId="710"/>
            <ac:spMk id="49" creationId="{E1811A3B-295D-2029-4F42-092741CD2211}"/>
          </ac:spMkLst>
        </pc:spChg>
        <pc:spChg chg="mod">
          <ac:chgData name="Dan Schwarz" userId="34a53478-8c88-413a-bd4d-e81c20484cbb" providerId="ADAL" clId="{5CB9214B-ADE0-4DD3-9E2F-A736920DFF8D}" dt="2025-02-10T23:44:21.630" v="294" actId="1076"/>
          <ac:spMkLst>
            <pc:docMk/>
            <pc:sldMk cId="1151666803" sldId="710"/>
            <ac:spMk id="50" creationId="{EC10959F-83F6-E7B3-8EE2-D42CE07C64AE}"/>
          </ac:spMkLst>
        </pc:spChg>
        <pc:spChg chg="mod">
          <ac:chgData name="Dan Schwarz" userId="34a53478-8c88-413a-bd4d-e81c20484cbb" providerId="ADAL" clId="{5CB9214B-ADE0-4DD3-9E2F-A736920DFF8D}" dt="2025-02-10T23:44:21.630" v="294" actId="1076"/>
          <ac:spMkLst>
            <pc:docMk/>
            <pc:sldMk cId="1151666803" sldId="710"/>
            <ac:spMk id="51" creationId="{E1CD78F1-A1DC-071B-57A3-E20D207AF507}"/>
          </ac:spMkLst>
        </pc:spChg>
        <pc:spChg chg="mod">
          <ac:chgData name="Dan Schwarz" userId="34a53478-8c88-413a-bd4d-e81c20484cbb" providerId="ADAL" clId="{5CB9214B-ADE0-4DD3-9E2F-A736920DFF8D}" dt="2025-02-10T23:44:21.630" v="294" actId="1076"/>
          <ac:spMkLst>
            <pc:docMk/>
            <pc:sldMk cId="1151666803" sldId="710"/>
            <ac:spMk id="52" creationId="{806D1F48-C258-A5B0-BC7E-75FBC75664B7}"/>
          </ac:spMkLst>
        </pc:spChg>
        <pc:spChg chg="mod">
          <ac:chgData name="Dan Schwarz" userId="34a53478-8c88-413a-bd4d-e81c20484cbb" providerId="ADAL" clId="{5CB9214B-ADE0-4DD3-9E2F-A736920DFF8D}" dt="2025-02-10T23:44:21.630" v="294" actId="1076"/>
          <ac:spMkLst>
            <pc:docMk/>
            <pc:sldMk cId="1151666803" sldId="710"/>
            <ac:spMk id="53" creationId="{881D7941-6B9C-1787-B87C-6F4E87670C7B}"/>
          </ac:spMkLst>
        </pc:spChg>
        <pc:spChg chg="mod">
          <ac:chgData name="Dan Schwarz" userId="34a53478-8c88-413a-bd4d-e81c20484cbb" providerId="ADAL" clId="{5CB9214B-ADE0-4DD3-9E2F-A736920DFF8D}" dt="2025-02-10T23:44:21.630" v="294" actId="1076"/>
          <ac:spMkLst>
            <pc:docMk/>
            <pc:sldMk cId="1151666803" sldId="710"/>
            <ac:spMk id="55" creationId="{FAD37FCF-F716-6FEF-058E-AA5D26EAB906}"/>
          </ac:spMkLst>
        </pc:spChg>
        <pc:spChg chg="mod">
          <ac:chgData name="Dan Schwarz" userId="34a53478-8c88-413a-bd4d-e81c20484cbb" providerId="ADAL" clId="{5CB9214B-ADE0-4DD3-9E2F-A736920DFF8D}" dt="2025-02-10T23:44:21.630" v="294" actId="1076"/>
          <ac:spMkLst>
            <pc:docMk/>
            <pc:sldMk cId="1151666803" sldId="710"/>
            <ac:spMk id="56" creationId="{63A90D12-40F1-C7D6-C1FA-619751A3B648}"/>
          </ac:spMkLst>
        </pc:spChg>
        <pc:spChg chg="mod">
          <ac:chgData name="Dan Schwarz" userId="34a53478-8c88-413a-bd4d-e81c20484cbb" providerId="ADAL" clId="{5CB9214B-ADE0-4DD3-9E2F-A736920DFF8D}" dt="2025-02-10T23:44:21.630" v="294" actId="1076"/>
          <ac:spMkLst>
            <pc:docMk/>
            <pc:sldMk cId="1151666803" sldId="710"/>
            <ac:spMk id="57" creationId="{B29B6EDB-89C1-16EC-76B5-378A3EB3D86B}"/>
          </ac:spMkLst>
        </pc:spChg>
        <pc:spChg chg="mod">
          <ac:chgData name="Dan Schwarz" userId="34a53478-8c88-413a-bd4d-e81c20484cbb" providerId="ADAL" clId="{5CB9214B-ADE0-4DD3-9E2F-A736920DFF8D}" dt="2025-02-10T23:44:21.630" v="294" actId="1076"/>
          <ac:spMkLst>
            <pc:docMk/>
            <pc:sldMk cId="1151666803" sldId="710"/>
            <ac:spMk id="58" creationId="{9AEAC4DE-A895-CC66-7F49-25FA42B15718}"/>
          </ac:spMkLst>
        </pc:spChg>
        <pc:spChg chg="mod">
          <ac:chgData name="Dan Schwarz" userId="34a53478-8c88-413a-bd4d-e81c20484cbb" providerId="ADAL" clId="{5CB9214B-ADE0-4DD3-9E2F-A736920DFF8D}" dt="2025-02-10T23:44:21.630" v="294" actId="1076"/>
          <ac:spMkLst>
            <pc:docMk/>
            <pc:sldMk cId="1151666803" sldId="710"/>
            <ac:spMk id="59" creationId="{92CEBF32-5FEE-53B9-E3C5-E11E5D0E9CCB}"/>
          </ac:spMkLst>
        </pc:spChg>
        <pc:spChg chg="mod">
          <ac:chgData name="Dan Schwarz" userId="34a53478-8c88-413a-bd4d-e81c20484cbb" providerId="ADAL" clId="{5CB9214B-ADE0-4DD3-9E2F-A736920DFF8D}" dt="2025-02-10T23:44:21.630" v="294" actId="1076"/>
          <ac:spMkLst>
            <pc:docMk/>
            <pc:sldMk cId="1151666803" sldId="710"/>
            <ac:spMk id="60" creationId="{523A7331-47B2-6109-EB65-292952026B65}"/>
          </ac:spMkLst>
        </pc:spChg>
        <pc:spChg chg="mod">
          <ac:chgData name="Dan Schwarz" userId="34a53478-8c88-413a-bd4d-e81c20484cbb" providerId="ADAL" clId="{5CB9214B-ADE0-4DD3-9E2F-A736920DFF8D}" dt="2025-02-10T23:44:21.630" v="294" actId="1076"/>
          <ac:spMkLst>
            <pc:docMk/>
            <pc:sldMk cId="1151666803" sldId="710"/>
            <ac:spMk id="61" creationId="{7B51ECCC-6445-30A7-9799-BEFEC2E86AFE}"/>
          </ac:spMkLst>
        </pc:spChg>
        <pc:spChg chg="mod">
          <ac:chgData name="Dan Schwarz" userId="34a53478-8c88-413a-bd4d-e81c20484cbb" providerId="ADAL" clId="{5CB9214B-ADE0-4DD3-9E2F-A736920DFF8D}" dt="2025-02-10T23:44:21.630" v="294" actId="1076"/>
          <ac:spMkLst>
            <pc:docMk/>
            <pc:sldMk cId="1151666803" sldId="710"/>
            <ac:spMk id="62" creationId="{DE7723C2-FB1B-AFC2-4E78-41A54EDC72B2}"/>
          </ac:spMkLst>
        </pc:spChg>
        <pc:spChg chg="mod">
          <ac:chgData name="Dan Schwarz" userId="34a53478-8c88-413a-bd4d-e81c20484cbb" providerId="ADAL" clId="{5CB9214B-ADE0-4DD3-9E2F-A736920DFF8D}" dt="2025-02-10T23:44:21.630" v="294" actId="1076"/>
          <ac:spMkLst>
            <pc:docMk/>
            <pc:sldMk cId="1151666803" sldId="710"/>
            <ac:spMk id="63" creationId="{CD3372E1-16F3-7A14-AC2E-7F8C2DFE97FD}"/>
          </ac:spMkLst>
        </pc:spChg>
        <pc:spChg chg="mod">
          <ac:chgData name="Dan Schwarz" userId="34a53478-8c88-413a-bd4d-e81c20484cbb" providerId="ADAL" clId="{5CB9214B-ADE0-4DD3-9E2F-A736920DFF8D}" dt="2025-02-10T23:44:21.630" v="294" actId="1076"/>
          <ac:spMkLst>
            <pc:docMk/>
            <pc:sldMk cId="1151666803" sldId="710"/>
            <ac:spMk id="64" creationId="{67F01E77-92DE-21E8-A4F1-E5863AC4E597}"/>
          </ac:spMkLst>
        </pc:spChg>
        <pc:spChg chg="mod">
          <ac:chgData name="Dan Schwarz" userId="34a53478-8c88-413a-bd4d-e81c20484cbb" providerId="ADAL" clId="{5CB9214B-ADE0-4DD3-9E2F-A736920DFF8D}" dt="2025-02-10T23:44:21.630" v="294" actId="1076"/>
          <ac:spMkLst>
            <pc:docMk/>
            <pc:sldMk cId="1151666803" sldId="710"/>
            <ac:spMk id="65" creationId="{266DA70B-B484-A497-5EB5-7ED8A1ACEFC6}"/>
          </ac:spMkLst>
        </pc:spChg>
        <pc:spChg chg="mod">
          <ac:chgData name="Dan Schwarz" userId="34a53478-8c88-413a-bd4d-e81c20484cbb" providerId="ADAL" clId="{5CB9214B-ADE0-4DD3-9E2F-A736920DFF8D}" dt="2025-02-10T23:44:21.630" v="294" actId="1076"/>
          <ac:spMkLst>
            <pc:docMk/>
            <pc:sldMk cId="1151666803" sldId="710"/>
            <ac:spMk id="66" creationId="{6D3F891A-CCE7-F5B4-4BEF-0EC13497D352}"/>
          </ac:spMkLst>
        </pc:spChg>
        <pc:spChg chg="mod">
          <ac:chgData name="Dan Schwarz" userId="34a53478-8c88-413a-bd4d-e81c20484cbb" providerId="ADAL" clId="{5CB9214B-ADE0-4DD3-9E2F-A736920DFF8D}" dt="2025-02-10T23:44:21.630" v="294" actId="1076"/>
          <ac:spMkLst>
            <pc:docMk/>
            <pc:sldMk cId="1151666803" sldId="710"/>
            <ac:spMk id="67" creationId="{EC5B8F26-6D78-11A1-C405-07DB8C58A736}"/>
          </ac:spMkLst>
        </pc:spChg>
        <pc:spChg chg="mod">
          <ac:chgData name="Dan Schwarz" userId="34a53478-8c88-413a-bd4d-e81c20484cbb" providerId="ADAL" clId="{5CB9214B-ADE0-4DD3-9E2F-A736920DFF8D}" dt="2025-02-10T23:44:21.630" v="294" actId="1076"/>
          <ac:spMkLst>
            <pc:docMk/>
            <pc:sldMk cId="1151666803" sldId="710"/>
            <ac:spMk id="68" creationId="{763CD308-786A-2CE1-ABE5-289B92A892DA}"/>
          </ac:spMkLst>
        </pc:spChg>
        <pc:spChg chg="mod">
          <ac:chgData name="Dan Schwarz" userId="34a53478-8c88-413a-bd4d-e81c20484cbb" providerId="ADAL" clId="{5CB9214B-ADE0-4DD3-9E2F-A736920DFF8D}" dt="2025-02-10T23:44:21.630" v="294" actId="1076"/>
          <ac:spMkLst>
            <pc:docMk/>
            <pc:sldMk cId="1151666803" sldId="710"/>
            <ac:spMk id="69" creationId="{A8DB3645-2987-1C5D-1E58-6DDAF0B26BB3}"/>
          </ac:spMkLst>
        </pc:spChg>
        <pc:spChg chg="mod">
          <ac:chgData name="Dan Schwarz" userId="34a53478-8c88-413a-bd4d-e81c20484cbb" providerId="ADAL" clId="{5CB9214B-ADE0-4DD3-9E2F-A736920DFF8D}" dt="2025-02-10T23:44:21.630" v="294" actId="1076"/>
          <ac:spMkLst>
            <pc:docMk/>
            <pc:sldMk cId="1151666803" sldId="710"/>
            <ac:spMk id="70" creationId="{FD6F615F-7803-9CAA-0260-877A5442139C}"/>
          </ac:spMkLst>
        </pc:spChg>
        <pc:spChg chg="mod">
          <ac:chgData name="Dan Schwarz" userId="34a53478-8c88-413a-bd4d-e81c20484cbb" providerId="ADAL" clId="{5CB9214B-ADE0-4DD3-9E2F-A736920DFF8D}" dt="2025-02-10T23:44:21.630" v="294" actId="1076"/>
          <ac:spMkLst>
            <pc:docMk/>
            <pc:sldMk cId="1151666803" sldId="710"/>
            <ac:spMk id="71" creationId="{7327E898-C521-D85E-D2C2-A0AB0E5486CC}"/>
          </ac:spMkLst>
        </pc:spChg>
        <pc:spChg chg="mod">
          <ac:chgData name="Dan Schwarz" userId="34a53478-8c88-413a-bd4d-e81c20484cbb" providerId="ADAL" clId="{5CB9214B-ADE0-4DD3-9E2F-A736920DFF8D}" dt="2025-02-10T23:44:21.630" v="294" actId="1076"/>
          <ac:spMkLst>
            <pc:docMk/>
            <pc:sldMk cId="1151666803" sldId="710"/>
            <ac:spMk id="72" creationId="{B3B4A46F-C3AD-E130-051E-E06FA6E63498}"/>
          </ac:spMkLst>
        </pc:spChg>
        <pc:spChg chg="mod">
          <ac:chgData name="Dan Schwarz" userId="34a53478-8c88-413a-bd4d-e81c20484cbb" providerId="ADAL" clId="{5CB9214B-ADE0-4DD3-9E2F-A736920DFF8D}" dt="2025-02-10T23:44:21.630" v="294" actId="1076"/>
          <ac:spMkLst>
            <pc:docMk/>
            <pc:sldMk cId="1151666803" sldId="710"/>
            <ac:spMk id="73" creationId="{255FC306-B963-BB3A-DC6A-2684EB3CF3FA}"/>
          </ac:spMkLst>
        </pc:spChg>
        <pc:spChg chg="mod">
          <ac:chgData name="Dan Schwarz" userId="34a53478-8c88-413a-bd4d-e81c20484cbb" providerId="ADAL" clId="{5CB9214B-ADE0-4DD3-9E2F-A736920DFF8D}" dt="2025-02-10T23:44:21.630" v="294" actId="1076"/>
          <ac:spMkLst>
            <pc:docMk/>
            <pc:sldMk cId="1151666803" sldId="710"/>
            <ac:spMk id="74" creationId="{52FC93DB-AD2C-0298-FA43-55D829561360}"/>
          </ac:spMkLst>
        </pc:spChg>
        <pc:spChg chg="mod">
          <ac:chgData name="Dan Schwarz" userId="34a53478-8c88-413a-bd4d-e81c20484cbb" providerId="ADAL" clId="{5CB9214B-ADE0-4DD3-9E2F-A736920DFF8D}" dt="2025-02-10T23:44:21.630" v="294" actId="1076"/>
          <ac:spMkLst>
            <pc:docMk/>
            <pc:sldMk cId="1151666803" sldId="710"/>
            <ac:spMk id="75" creationId="{859650AD-B085-F096-D1DA-DC614E41F8B6}"/>
          </ac:spMkLst>
        </pc:spChg>
        <pc:spChg chg="mod">
          <ac:chgData name="Dan Schwarz" userId="34a53478-8c88-413a-bd4d-e81c20484cbb" providerId="ADAL" clId="{5CB9214B-ADE0-4DD3-9E2F-A736920DFF8D}" dt="2025-02-10T23:44:21.630" v="294" actId="1076"/>
          <ac:spMkLst>
            <pc:docMk/>
            <pc:sldMk cId="1151666803" sldId="710"/>
            <ac:spMk id="76" creationId="{A5DA420F-6212-B1B7-1699-332DBB88B1CA}"/>
          </ac:spMkLst>
        </pc:spChg>
        <pc:spChg chg="mod">
          <ac:chgData name="Dan Schwarz" userId="34a53478-8c88-413a-bd4d-e81c20484cbb" providerId="ADAL" clId="{5CB9214B-ADE0-4DD3-9E2F-A736920DFF8D}" dt="2025-02-10T23:44:21.630" v="294" actId="1076"/>
          <ac:spMkLst>
            <pc:docMk/>
            <pc:sldMk cId="1151666803" sldId="710"/>
            <ac:spMk id="77" creationId="{5B320D59-21CB-01C1-7F4C-10981FDDCBD4}"/>
          </ac:spMkLst>
        </pc:spChg>
        <pc:spChg chg="mod">
          <ac:chgData name="Dan Schwarz" userId="34a53478-8c88-413a-bd4d-e81c20484cbb" providerId="ADAL" clId="{5CB9214B-ADE0-4DD3-9E2F-A736920DFF8D}" dt="2025-02-10T23:44:21.630" v="294" actId="1076"/>
          <ac:spMkLst>
            <pc:docMk/>
            <pc:sldMk cId="1151666803" sldId="710"/>
            <ac:spMk id="81" creationId="{78EAD3E9-A4E2-920C-8D5A-C7A2484F6E61}"/>
          </ac:spMkLst>
        </pc:spChg>
        <pc:spChg chg="mod">
          <ac:chgData name="Dan Schwarz" userId="34a53478-8c88-413a-bd4d-e81c20484cbb" providerId="ADAL" clId="{5CB9214B-ADE0-4DD3-9E2F-A736920DFF8D}" dt="2025-02-10T23:44:21.630" v="294" actId="1076"/>
          <ac:spMkLst>
            <pc:docMk/>
            <pc:sldMk cId="1151666803" sldId="710"/>
            <ac:spMk id="82" creationId="{6E811A8D-8413-4F11-6953-483CFDA68F6F}"/>
          </ac:spMkLst>
        </pc:spChg>
        <pc:spChg chg="mod">
          <ac:chgData name="Dan Schwarz" userId="34a53478-8c88-413a-bd4d-e81c20484cbb" providerId="ADAL" clId="{5CB9214B-ADE0-4DD3-9E2F-A736920DFF8D}" dt="2025-02-10T23:44:21.630" v="294" actId="1076"/>
          <ac:spMkLst>
            <pc:docMk/>
            <pc:sldMk cId="1151666803" sldId="710"/>
            <ac:spMk id="83" creationId="{A1AD10D1-164C-5E40-5145-BBFBAFE3CA4A}"/>
          </ac:spMkLst>
        </pc:spChg>
        <pc:spChg chg="mod">
          <ac:chgData name="Dan Schwarz" userId="34a53478-8c88-413a-bd4d-e81c20484cbb" providerId="ADAL" clId="{5CB9214B-ADE0-4DD3-9E2F-A736920DFF8D}" dt="2025-02-10T23:44:21.630" v="294" actId="1076"/>
          <ac:spMkLst>
            <pc:docMk/>
            <pc:sldMk cId="1151666803" sldId="710"/>
            <ac:spMk id="84" creationId="{8CAB095C-306D-F99B-CBA4-234C50EDECCA}"/>
          </ac:spMkLst>
        </pc:spChg>
        <pc:spChg chg="mod">
          <ac:chgData name="Dan Schwarz" userId="34a53478-8c88-413a-bd4d-e81c20484cbb" providerId="ADAL" clId="{5CB9214B-ADE0-4DD3-9E2F-A736920DFF8D}" dt="2025-02-10T23:44:21.630" v="294" actId="1076"/>
          <ac:spMkLst>
            <pc:docMk/>
            <pc:sldMk cId="1151666803" sldId="710"/>
            <ac:spMk id="85" creationId="{BBA1B65A-77BA-F5ED-F083-1A51F36C6FE8}"/>
          </ac:spMkLst>
        </pc:spChg>
        <pc:spChg chg="mod">
          <ac:chgData name="Dan Schwarz" userId="34a53478-8c88-413a-bd4d-e81c20484cbb" providerId="ADAL" clId="{5CB9214B-ADE0-4DD3-9E2F-A736920DFF8D}" dt="2025-02-10T23:44:21.630" v="294" actId="1076"/>
          <ac:spMkLst>
            <pc:docMk/>
            <pc:sldMk cId="1151666803" sldId="710"/>
            <ac:spMk id="86" creationId="{12ED01B9-9CD4-739E-E949-CCEA287C18B4}"/>
          </ac:spMkLst>
        </pc:spChg>
        <pc:spChg chg="mod">
          <ac:chgData name="Dan Schwarz" userId="34a53478-8c88-413a-bd4d-e81c20484cbb" providerId="ADAL" clId="{5CB9214B-ADE0-4DD3-9E2F-A736920DFF8D}" dt="2025-02-10T23:44:21.630" v="294" actId="1076"/>
          <ac:spMkLst>
            <pc:docMk/>
            <pc:sldMk cId="1151666803" sldId="710"/>
            <ac:spMk id="87" creationId="{3A359890-DAA8-3250-7C0F-428A8AC1BB69}"/>
          </ac:spMkLst>
        </pc:spChg>
        <pc:spChg chg="mod">
          <ac:chgData name="Dan Schwarz" userId="34a53478-8c88-413a-bd4d-e81c20484cbb" providerId="ADAL" clId="{5CB9214B-ADE0-4DD3-9E2F-A736920DFF8D}" dt="2025-02-10T23:44:21.630" v="294" actId="1076"/>
          <ac:spMkLst>
            <pc:docMk/>
            <pc:sldMk cId="1151666803" sldId="710"/>
            <ac:spMk id="88" creationId="{1DD21080-B266-0528-288D-3C633FDB46C0}"/>
          </ac:spMkLst>
        </pc:spChg>
        <pc:spChg chg="mod">
          <ac:chgData name="Dan Schwarz" userId="34a53478-8c88-413a-bd4d-e81c20484cbb" providerId="ADAL" clId="{5CB9214B-ADE0-4DD3-9E2F-A736920DFF8D}" dt="2025-02-10T23:44:21.630" v="294" actId="1076"/>
          <ac:spMkLst>
            <pc:docMk/>
            <pc:sldMk cId="1151666803" sldId="710"/>
            <ac:spMk id="89" creationId="{11592A95-2B90-97A9-9A48-0D482AAB44C2}"/>
          </ac:spMkLst>
        </pc:spChg>
        <pc:spChg chg="mod">
          <ac:chgData name="Dan Schwarz" userId="34a53478-8c88-413a-bd4d-e81c20484cbb" providerId="ADAL" clId="{5CB9214B-ADE0-4DD3-9E2F-A736920DFF8D}" dt="2025-02-10T23:44:21.630" v="294" actId="1076"/>
          <ac:spMkLst>
            <pc:docMk/>
            <pc:sldMk cId="1151666803" sldId="710"/>
            <ac:spMk id="90" creationId="{EA644B1B-62D6-D7A0-644E-4920A2429AAE}"/>
          </ac:spMkLst>
        </pc:spChg>
        <pc:spChg chg="mod">
          <ac:chgData name="Dan Schwarz" userId="34a53478-8c88-413a-bd4d-e81c20484cbb" providerId="ADAL" clId="{5CB9214B-ADE0-4DD3-9E2F-A736920DFF8D}" dt="2025-02-10T23:44:21.630" v="294" actId="1076"/>
          <ac:spMkLst>
            <pc:docMk/>
            <pc:sldMk cId="1151666803" sldId="710"/>
            <ac:spMk id="91" creationId="{1C54C73F-1681-0E44-C2C1-37632044BF92}"/>
          </ac:spMkLst>
        </pc:spChg>
        <pc:spChg chg="mod">
          <ac:chgData name="Dan Schwarz" userId="34a53478-8c88-413a-bd4d-e81c20484cbb" providerId="ADAL" clId="{5CB9214B-ADE0-4DD3-9E2F-A736920DFF8D}" dt="2025-02-10T23:44:21.630" v="294" actId="1076"/>
          <ac:spMkLst>
            <pc:docMk/>
            <pc:sldMk cId="1151666803" sldId="710"/>
            <ac:spMk id="92" creationId="{FC934F75-C180-C955-2D54-8F940D76231C}"/>
          </ac:spMkLst>
        </pc:spChg>
        <pc:spChg chg="mod">
          <ac:chgData name="Dan Schwarz" userId="34a53478-8c88-413a-bd4d-e81c20484cbb" providerId="ADAL" clId="{5CB9214B-ADE0-4DD3-9E2F-A736920DFF8D}" dt="2025-02-10T23:44:21.630" v="294" actId="1076"/>
          <ac:spMkLst>
            <pc:docMk/>
            <pc:sldMk cId="1151666803" sldId="710"/>
            <ac:spMk id="93" creationId="{2B85D381-A236-9D36-DE53-26BAFC383D36}"/>
          </ac:spMkLst>
        </pc:spChg>
        <pc:spChg chg="mod">
          <ac:chgData name="Dan Schwarz" userId="34a53478-8c88-413a-bd4d-e81c20484cbb" providerId="ADAL" clId="{5CB9214B-ADE0-4DD3-9E2F-A736920DFF8D}" dt="2025-02-10T23:44:21.630" v="294" actId="1076"/>
          <ac:spMkLst>
            <pc:docMk/>
            <pc:sldMk cId="1151666803" sldId="710"/>
            <ac:spMk id="94" creationId="{FFC34C3B-9E18-083F-13BA-0B2618A50A00}"/>
          </ac:spMkLst>
        </pc:spChg>
        <pc:spChg chg="mod">
          <ac:chgData name="Dan Schwarz" userId="34a53478-8c88-413a-bd4d-e81c20484cbb" providerId="ADAL" clId="{5CB9214B-ADE0-4DD3-9E2F-A736920DFF8D}" dt="2025-02-10T23:44:21.630" v="294" actId="1076"/>
          <ac:spMkLst>
            <pc:docMk/>
            <pc:sldMk cId="1151666803" sldId="710"/>
            <ac:spMk id="95" creationId="{8F269766-A757-D0A2-7EF3-8CC4A123F456}"/>
          </ac:spMkLst>
        </pc:spChg>
        <pc:spChg chg="mod">
          <ac:chgData name="Dan Schwarz" userId="34a53478-8c88-413a-bd4d-e81c20484cbb" providerId="ADAL" clId="{5CB9214B-ADE0-4DD3-9E2F-A736920DFF8D}" dt="2025-02-10T23:44:21.630" v="294" actId="1076"/>
          <ac:spMkLst>
            <pc:docMk/>
            <pc:sldMk cId="1151666803" sldId="710"/>
            <ac:spMk id="96" creationId="{21617237-72C9-8647-144D-111D89301857}"/>
          </ac:spMkLst>
        </pc:spChg>
        <pc:spChg chg="mod">
          <ac:chgData name="Dan Schwarz" userId="34a53478-8c88-413a-bd4d-e81c20484cbb" providerId="ADAL" clId="{5CB9214B-ADE0-4DD3-9E2F-A736920DFF8D}" dt="2025-02-10T23:44:21.630" v="294" actId="1076"/>
          <ac:spMkLst>
            <pc:docMk/>
            <pc:sldMk cId="1151666803" sldId="710"/>
            <ac:spMk id="97" creationId="{ABE9187C-CC65-37FE-0B7F-1B9406E3643E}"/>
          </ac:spMkLst>
        </pc:spChg>
        <pc:spChg chg="mod">
          <ac:chgData name="Dan Schwarz" userId="34a53478-8c88-413a-bd4d-e81c20484cbb" providerId="ADAL" clId="{5CB9214B-ADE0-4DD3-9E2F-A736920DFF8D}" dt="2025-02-10T23:44:21.630" v="294" actId="1076"/>
          <ac:spMkLst>
            <pc:docMk/>
            <pc:sldMk cId="1151666803" sldId="710"/>
            <ac:spMk id="98" creationId="{56CFC612-1F70-D505-FDE3-4A4DF273EC4B}"/>
          </ac:spMkLst>
        </pc:spChg>
        <pc:spChg chg="mod">
          <ac:chgData name="Dan Schwarz" userId="34a53478-8c88-413a-bd4d-e81c20484cbb" providerId="ADAL" clId="{5CB9214B-ADE0-4DD3-9E2F-A736920DFF8D}" dt="2025-02-10T23:44:21.630" v="294" actId="1076"/>
          <ac:spMkLst>
            <pc:docMk/>
            <pc:sldMk cId="1151666803" sldId="710"/>
            <ac:spMk id="99" creationId="{FC9D3249-E53B-3102-2A08-5FFFE9B943AC}"/>
          </ac:spMkLst>
        </pc:spChg>
        <pc:spChg chg="mod">
          <ac:chgData name="Dan Schwarz" userId="34a53478-8c88-413a-bd4d-e81c20484cbb" providerId="ADAL" clId="{5CB9214B-ADE0-4DD3-9E2F-A736920DFF8D}" dt="2025-02-10T23:44:21.630" v="294" actId="1076"/>
          <ac:spMkLst>
            <pc:docMk/>
            <pc:sldMk cId="1151666803" sldId="710"/>
            <ac:spMk id="100" creationId="{B8041FFF-D49E-44D8-5756-AA6FFF9757D5}"/>
          </ac:spMkLst>
        </pc:spChg>
        <pc:spChg chg="mod">
          <ac:chgData name="Dan Schwarz" userId="34a53478-8c88-413a-bd4d-e81c20484cbb" providerId="ADAL" clId="{5CB9214B-ADE0-4DD3-9E2F-A736920DFF8D}" dt="2025-02-10T23:44:21.630" v="294" actId="1076"/>
          <ac:spMkLst>
            <pc:docMk/>
            <pc:sldMk cId="1151666803" sldId="710"/>
            <ac:spMk id="101" creationId="{7A5E34C4-9D5B-5DFB-7160-75240471E24D}"/>
          </ac:spMkLst>
        </pc:spChg>
        <pc:spChg chg="mod">
          <ac:chgData name="Dan Schwarz" userId="34a53478-8c88-413a-bd4d-e81c20484cbb" providerId="ADAL" clId="{5CB9214B-ADE0-4DD3-9E2F-A736920DFF8D}" dt="2025-02-10T23:44:21.630" v="294" actId="1076"/>
          <ac:spMkLst>
            <pc:docMk/>
            <pc:sldMk cId="1151666803" sldId="710"/>
            <ac:spMk id="102" creationId="{6F552169-0BE1-5071-9993-C2CA8473B56F}"/>
          </ac:spMkLst>
        </pc:spChg>
        <pc:spChg chg="mod">
          <ac:chgData name="Dan Schwarz" userId="34a53478-8c88-413a-bd4d-e81c20484cbb" providerId="ADAL" clId="{5CB9214B-ADE0-4DD3-9E2F-A736920DFF8D}" dt="2025-02-10T23:44:21.630" v="294" actId="1076"/>
          <ac:spMkLst>
            <pc:docMk/>
            <pc:sldMk cId="1151666803" sldId="710"/>
            <ac:spMk id="103" creationId="{2E9B26B0-F5A6-C078-F8A4-B2A02ED7793E}"/>
          </ac:spMkLst>
        </pc:spChg>
        <pc:spChg chg="mod">
          <ac:chgData name="Dan Schwarz" userId="34a53478-8c88-413a-bd4d-e81c20484cbb" providerId="ADAL" clId="{5CB9214B-ADE0-4DD3-9E2F-A736920DFF8D}" dt="2025-02-10T23:44:21.630" v="294" actId="1076"/>
          <ac:spMkLst>
            <pc:docMk/>
            <pc:sldMk cId="1151666803" sldId="710"/>
            <ac:spMk id="104" creationId="{DA766118-C6F6-8993-2017-F714CC93276A}"/>
          </ac:spMkLst>
        </pc:spChg>
        <pc:spChg chg="mod">
          <ac:chgData name="Dan Schwarz" userId="34a53478-8c88-413a-bd4d-e81c20484cbb" providerId="ADAL" clId="{5CB9214B-ADE0-4DD3-9E2F-A736920DFF8D}" dt="2025-02-10T23:44:21.630" v="294" actId="1076"/>
          <ac:spMkLst>
            <pc:docMk/>
            <pc:sldMk cId="1151666803" sldId="710"/>
            <ac:spMk id="105" creationId="{92D40B2A-3067-9CCE-DF46-B2F03E8A1A0B}"/>
          </ac:spMkLst>
        </pc:spChg>
        <pc:spChg chg="mod">
          <ac:chgData name="Dan Schwarz" userId="34a53478-8c88-413a-bd4d-e81c20484cbb" providerId="ADAL" clId="{5CB9214B-ADE0-4DD3-9E2F-A736920DFF8D}" dt="2025-02-10T23:44:21.630" v="294" actId="1076"/>
          <ac:spMkLst>
            <pc:docMk/>
            <pc:sldMk cId="1151666803" sldId="710"/>
            <ac:spMk id="106" creationId="{C594785A-3D2E-EF52-0C6E-17CE547AB2DB}"/>
          </ac:spMkLst>
        </pc:spChg>
        <pc:spChg chg="mod">
          <ac:chgData name="Dan Schwarz" userId="34a53478-8c88-413a-bd4d-e81c20484cbb" providerId="ADAL" clId="{5CB9214B-ADE0-4DD3-9E2F-A736920DFF8D}" dt="2025-02-10T23:44:21.630" v="294" actId="1076"/>
          <ac:spMkLst>
            <pc:docMk/>
            <pc:sldMk cId="1151666803" sldId="710"/>
            <ac:spMk id="107" creationId="{ED0AC656-60E9-1049-F467-7CA5FF669802}"/>
          </ac:spMkLst>
        </pc:spChg>
        <pc:spChg chg="mod">
          <ac:chgData name="Dan Schwarz" userId="34a53478-8c88-413a-bd4d-e81c20484cbb" providerId="ADAL" clId="{5CB9214B-ADE0-4DD3-9E2F-A736920DFF8D}" dt="2025-02-10T23:44:21.630" v="294" actId="1076"/>
          <ac:spMkLst>
            <pc:docMk/>
            <pc:sldMk cId="1151666803" sldId="710"/>
            <ac:spMk id="108" creationId="{9DA8E788-0A04-63E7-1E6E-899A50451CF5}"/>
          </ac:spMkLst>
        </pc:spChg>
        <pc:spChg chg="mod">
          <ac:chgData name="Dan Schwarz" userId="34a53478-8c88-413a-bd4d-e81c20484cbb" providerId="ADAL" clId="{5CB9214B-ADE0-4DD3-9E2F-A736920DFF8D}" dt="2025-02-10T23:44:21.630" v="294" actId="1076"/>
          <ac:spMkLst>
            <pc:docMk/>
            <pc:sldMk cId="1151666803" sldId="710"/>
            <ac:spMk id="109" creationId="{E60DE142-E900-672C-36CB-DD99D8E202B6}"/>
          </ac:spMkLst>
        </pc:spChg>
        <pc:spChg chg="mod">
          <ac:chgData name="Dan Schwarz" userId="34a53478-8c88-413a-bd4d-e81c20484cbb" providerId="ADAL" clId="{5CB9214B-ADE0-4DD3-9E2F-A736920DFF8D}" dt="2025-02-10T23:44:21.630" v="294" actId="1076"/>
          <ac:spMkLst>
            <pc:docMk/>
            <pc:sldMk cId="1151666803" sldId="710"/>
            <ac:spMk id="110" creationId="{AF2C2A20-36E8-BC00-B138-CA16D9ED920C}"/>
          </ac:spMkLst>
        </pc:spChg>
        <pc:spChg chg="mod">
          <ac:chgData name="Dan Schwarz" userId="34a53478-8c88-413a-bd4d-e81c20484cbb" providerId="ADAL" clId="{5CB9214B-ADE0-4DD3-9E2F-A736920DFF8D}" dt="2025-02-10T23:44:21.630" v="294" actId="1076"/>
          <ac:spMkLst>
            <pc:docMk/>
            <pc:sldMk cId="1151666803" sldId="710"/>
            <ac:spMk id="111" creationId="{7E1CC167-5A82-84BF-F9A4-EDA42BD1D7D1}"/>
          </ac:spMkLst>
        </pc:spChg>
        <pc:spChg chg="mod">
          <ac:chgData name="Dan Schwarz" userId="34a53478-8c88-413a-bd4d-e81c20484cbb" providerId="ADAL" clId="{5CB9214B-ADE0-4DD3-9E2F-A736920DFF8D}" dt="2025-02-10T23:44:21.630" v="294" actId="1076"/>
          <ac:spMkLst>
            <pc:docMk/>
            <pc:sldMk cId="1151666803" sldId="710"/>
            <ac:spMk id="112" creationId="{DEBE0D3B-F6CE-1450-0FD5-B06C95CD89A6}"/>
          </ac:spMkLst>
        </pc:spChg>
        <pc:spChg chg="mod">
          <ac:chgData name="Dan Schwarz" userId="34a53478-8c88-413a-bd4d-e81c20484cbb" providerId="ADAL" clId="{5CB9214B-ADE0-4DD3-9E2F-A736920DFF8D}" dt="2025-02-10T23:44:21.630" v="294" actId="1076"/>
          <ac:spMkLst>
            <pc:docMk/>
            <pc:sldMk cId="1151666803" sldId="710"/>
            <ac:spMk id="113" creationId="{3D9EF5B5-E73A-1D93-86A8-8AA3819B0D62}"/>
          </ac:spMkLst>
        </pc:spChg>
        <pc:spChg chg="mod">
          <ac:chgData name="Dan Schwarz" userId="34a53478-8c88-413a-bd4d-e81c20484cbb" providerId="ADAL" clId="{5CB9214B-ADE0-4DD3-9E2F-A736920DFF8D}" dt="2025-02-10T23:44:21.630" v="294" actId="1076"/>
          <ac:spMkLst>
            <pc:docMk/>
            <pc:sldMk cId="1151666803" sldId="710"/>
            <ac:spMk id="114" creationId="{51C1BACA-F2AF-ECEB-965B-CD0D3C57F15F}"/>
          </ac:spMkLst>
        </pc:spChg>
        <pc:spChg chg="mod">
          <ac:chgData name="Dan Schwarz" userId="34a53478-8c88-413a-bd4d-e81c20484cbb" providerId="ADAL" clId="{5CB9214B-ADE0-4DD3-9E2F-A736920DFF8D}" dt="2025-02-10T23:44:21.630" v="294" actId="1076"/>
          <ac:spMkLst>
            <pc:docMk/>
            <pc:sldMk cId="1151666803" sldId="710"/>
            <ac:spMk id="115" creationId="{338C56DD-CE59-4D7F-A14A-4F8B359EB713}"/>
          </ac:spMkLst>
        </pc:spChg>
        <pc:spChg chg="mod">
          <ac:chgData name="Dan Schwarz" userId="34a53478-8c88-413a-bd4d-e81c20484cbb" providerId="ADAL" clId="{5CB9214B-ADE0-4DD3-9E2F-A736920DFF8D}" dt="2025-02-10T23:44:21.630" v="294" actId="1076"/>
          <ac:spMkLst>
            <pc:docMk/>
            <pc:sldMk cId="1151666803" sldId="710"/>
            <ac:spMk id="116" creationId="{65EFE62D-3391-D8B0-A2F2-1AA7B50526DE}"/>
          </ac:spMkLst>
        </pc:spChg>
        <pc:spChg chg="mod">
          <ac:chgData name="Dan Schwarz" userId="34a53478-8c88-413a-bd4d-e81c20484cbb" providerId="ADAL" clId="{5CB9214B-ADE0-4DD3-9E2F-A736920DFF8D}" dt="2025-02-10T23:44:21.630" v="294" actId="1076"/>
          <ac:spMkLst>
            <pc:docMk/>
            <pc:sldMk cId="1151666803" sldId="710"/>
            <ac:spMk id="117" creationId="{81E6A2C9-BD3C-E65F-0783-399DD3BCEC17}"/>
          </ac:spMkLst>
        </pc:spChg>
        <pc:spChg chg="mod">
          <ac:chgData name="Dan Schwarz" userId="34a53478-8c88-413a-bd4d-e81c20484cbb" providerId="ADAL" clId="{5CB9214B-ADE0-4DD3-9E2F-A736920DFF8D}" dt="2025-02-10T23:44:21.630" v="294" actId="1076"/>
          <ac:spMkLst>
            <pc:docMk/>
            <pc:sldMk cId="1151666803" sldId="710"/>
            <ac:spMk id="118" creationId="{D80413CE-D20A-5663-32DD-86808998D1C3}"/>
          </ac:spMkLst>
        </pc:spChg>
        <pc:spChg chg="mod">
          <ac:chgData name="Dan Schwarz" userId="34a53478-8c88-413a-bd4d-e81c20484cbb" providerId="ADAL" clId="{5CB9214B-ADE0-4DD3-9E2F-A736920DFF8D}" dt="2025-02-10T23:44:21.630" v="294" actId="1076"/>
          <ac:spMkLst>
            <pc:docMk/>
            <pc:sldMk cId="1151666803" sldId="710"/>
            <ac:spMk id="119" creationId="{C431DE49-0451-D3FC-4EA2-0340A82B9C94}"/>
          </ac:spMkLst>
        </pc:spChg>
        <pc:spChg chg="mod">
          <ac:chgData name="Dan Schwarz" userId="34a53478-8c88-413a-bd4d-e81c20484cbb" providerId="ADAL" clId="{5CB9214B-ADE0-4DD3-9E2F-A736920DFF8D}" dt="2025-02-10T23:44:21.630" v="294" actId="1076"/>
          <ac:spMkLst>
            <pc:docMk/>
            <pc:sldMk cId="1151666803" sldId="710"/>
            <ac:spMk id="120" creationId="{A287D13F-4621-758B-3E26-F86DA7C45B4C}"/>
          </ac:spMkLst>
        </pc:spChg>
        <pc:spChg chg="mod">
          <ac:chgData name="Dan Schwarz" userId="34a53478-8c88-413a-bd4d-e81c20484cbb" providerId="ADAL" clId="{5CB9214B-ADE0-4DD3-9E2F-A736920DFF8D}" dt="2025-02-10T23:44:21.630" v="294" actId="1076"/>
          <ac:spMkLst>
            <pc:docMk/>
            <pc:sldMk cId="1151666803" sldId="710"/>
            <ac:spMk id="121" creationId="{B1A19E1C-EF80-117C-FCCB-10ADD428927A}"/>
          </ac:spMkLst>
        </pc:spChg>
        <pc:spChg chg="add mod">
          <ac:chgData name="Dan Schwarz" userId="34a53478-8c88-413a-bd4d-e81c20484cbb" providerId="ADAL" clId="{5CB9214B-ADE0-4DD3-9E2F-A736920DFF8D}" dt="2025-02-12T12:21:43.477" v="2090" actId="207"/>
          <ac:spMkLst>
            <pc:docMk/>
            <pc:sldMk cId="1151666803" sldId="710"/>
            <ac:spMk id="128" creationId="{CDC06410-AB32-D6E6-4368-00AC0FD18D0D}"/>
          </ac:spMkLst>
        </pc:spChg>
        <pc:grpChg chg="add mod">
          <ac:chgData name="Dan Schwarz" userId="34a53478-8c88-413a-bd4d-e81c20484cbb" providerId="ADAL" clId="{5CB9214B-ADE0-4DD3-9E2F-A736920DFF8D}" dt="2025-02-10T23:44:21.630" v="294" actId="1076"/>
          <ac:grpSpMkLst>
            <pc:docMk/>
            <pc:sldMk cId="1151666803" sldId="710"/>
            <ac:grpSpMk id="38" creationId="{67E166F1-961A-DD1D-731B-732869DE8383}"/>
          </ac:grpSpMkLst>
        </pc:grpChg>
        <pc:grpChg chg="mod">
          <ac:chgData name="Dan Schwarz" userId="34a53478-8c88-413a-bd4d-e81c20484cbb" providerId="ADAL" clId="{5CB9214B-ADE0-4DD3-9E2F-A736920DFF8D}" dt="2025-02-10T23:44:21.630" v="294" actId="1076"/>
          <ac:grpSpMkLst>
            <pc:docMk/>
            <pc:sldMk cId="1151666803" sldId="710"/>
            <ac:grpSpMk id="54" creationId="{C4304B83-01EC-44F0-91A1-4B1F242776D7}"/>
          </ac:grpSpMkLst>
        </pc:grpChg>
        <pc:grpChg chg="add mod">
          <ac:chgData name="Dan Schwarz" userId="34a53478-8c88-413a-bd4d-e81c20484cbb" providerId="ADAL" clId="{5CB9214B-ADE0-4DD3-9E2F-A736920DFF8D}" dt="2025-02-10T23:44:21.630" v="294" actId="1076"/>
          <ac:grpSpMkLst>
            <pc:docMk/>
            <pc:sldMk cId="1151666803" sldId="710"/>
            <ac:grpSpMk id="78" creationId="{3114679E-9ECE-39E2-3E3A-7AC6C846FBA8}"/>
          </ac:grpSpMkLst>
        </pc:grpChg>
        <pc:grpChg chg="mod">
          <ac:chgData name="Dan Schwarz" userId="34a53478-8c88-413a-bd4d-e81c20484cbb" providerId="ADAL" clId="{5CB9214B-ADE0-4DD3-9E2F-A736920DFF8D}" dt="2025-02-10T23:44:21.630" v="294" actId="1076"/>
          <ac:grpSpMkLst>
            <pc:docMk/>
            <pc:sldMk cId="1151666803" sldId="710"/>
            <ac:grpSpMk id="79" creationId="{5D0B5D49-BB8B-D5B9-3E51-75801B7585AF}"/>
          </ac:grpSpMkLst>
        </pc:grpChg>
        <pc:grpChg chg="mod">
          <ac:chgData name="Dan Schwarz" userId="34a53478-8c88-413a-bd4d-e81c20484cbb" providerId="ADAL" clId="{5CB9214B-ADE0-4DD3-9E2F-A736920DFF8D}" dt="2025-02-10T23:44:21.630" v="294" actId="1076"/>
          <ac:grpSpMkLst>
            <pc:docMk/>
            <pc:sldMk cId="1151666803" sldId="710"/>
            <ac:grpSpMk id="80" creationId="{9727D3CC-1873-B5B2-85CB-E25868D78DEC}"/>
          </ac:grpSpMkLst>
        </pc:grpChg>
        <pc:picChg chg="add mod">
          <ac:chgData name="Dan Schwarz" userId="34a53478-8c88-413a-bd4d-e81c20484cbb" providerId="ADAL" clId="{5CB9214B-ADE0-4DD3-9E2F-A736920DFF8D}" dt="2025-02-10T23:44:21.630" v="294" actId="1076"/>
          <ac:picMkLst>
            <pc:docMk/>
            <pc:sldMk cId="1151666803" sldId="710"/>
            <ac:picMk id="3" creationId="{73EA54C7-15AC-C2FA-49C5-47BDD306D0D2}"/>
          </ac:picMkLst>
        </pc:picChg>
        <pc:picChg chg="add mod">
          <ac:chgData name="Dan Schwarz" userId="34a53478-8c88-413a-bd4d-e81c20484cbb" providerId="ADAL" clId="{5CB9214B-ADE0-4DD3-9E2F-A736920DFF8D}" dt="2025-02-10T23:44:21.630" v="294" actId="1076"/>
          <ac:picMkLst>
            <pc:docMk/>
            <pc:sldMk cId="1151666803" sldId="710"/>
            <ac:picMk id="30" creationId="{19503722-2AF9-CAE4-83B4-D1F567820537}"/>
          </ac:picMkLst>
        </pc:picChg>
        <pc:picChg chg="add mod">
          <ac:chgData name="Dan Schwarz" userId="34a53478-8c88-413a-bd4d-e81c20484cbb" providerId="ADAL" clId="{5CB9214B-ADE0-4DD3-9E2F-A736920DFF8D}" dt="2025-02-10T23:44:21.630" v="294" actId="1076"/>
          <ac:picMkLst>
            <pc:docMk/>
            <pc:sldMk cId="1151666803" sldId="710"/>
            <ac:picMk id="31" creationId="{6055DF3C-4EEE-2B19-5D16-51CB2BB53D54}"/>
          </ac:picMkLst>
        </pc:picChg>
        <pc:picChg chg="add mod">
          <ac:chgData name="Dan Schwarz" userId="34a53478-8c88-413a-bd4d-e81c20484cbb" providerId="ADAL" clId="{5CB9214B-ADE0-4DD3-9E2F-A736920DFF8D}" dt="2025-02-10T23:44:21.630" v="294" actId="1076"/>
          <ac:picMkLst>
            <pc:docMk/>
            <pc:sldMk cId="1151666803" sldId="710"/>
            <ac:picMk id="32" creationId="{07C76210-3961-9E8D-6D0D-786C3D052242}"/>
          </ac:picMkLst>
        </pc:picChg>
        <pc:picChg chg="add mod">
          <ac:chgData name="Dan Schwarz" userId="34a53478-8c88-413a-bd4d-e81c20484cbb" providerId="ADAL" clId="{5CB9214B-ADE0-4DD3-9E2F-A736920DFF8D}" dt="2025-02-10T23:44:21.630" v="294" actId="1076"/>
          <ac:picMkLst>
            <pc:docMk/>
            <pc:sldMk cId="1151666803" sldId="710"/>
            <ac:picMk id="36" creationId="{C414E1AC-03D6-E376-F8CD-F512CDA1BD01}"/>
          </ac:picMkLst>
        </pc:picChg>
        <pc:picChg chg="add mod">
          <ac:chgData name="Dan Schwarz" userId="34a53478-8c88-413a-bd4d-e81c20484cbb" providerId="ADAL" clId="{5CB9214B-ADE0-4DD3-9E2F-A736920DFF8D}" dt="2025-02-10T23:42:00.972" v="286" actId="1076"/>
          <ac:picMkLst>
            <pc:docMk/>
            <pc:sldMk cId="1151666803" sldId="710"/>
            <ac:picMk id="123" creationId="{8A607EBA-F299-8BE4-8CCF-13FCA236836D}"/>
          </ac:picMkLst>
        </pc:picChg>
        <pc:picChg chg="add mod ord">
          <ac:chgData name="Dan Schwarz" userId="34a53478-8c88-413a-bd4d-e81c20484cbb" providerId="ADAL" clId="{5CB9214B-ADE0-4DD3-9E2F-A736920DFF8D}" dt="2025-02-10T23:45:01.725" v="302" actId="1076"/>
          <ac:picMkLst>
            <pc:docMk/>
            <pc:sldMk cId="1151666803" sldId="710"/>
            <ac:picMk id="125" creationId="{8E02CF03-D51B-BE06-D020-960F38BB62D8}"/>
          </ac:picMkLst>
        </pc:picChg>
        <pc:picChg chg="add mod">
          <ac:chgData name="Dan Schwarz" userId="34a53478-8c88-413a-bd4d-e81c20484cbb" providerId="ADAL" clId="{5CB9214B-ADE0-4DD3-9E2F-A736920DFF8D}" dt="2025-02-10T23:44:53.248" v="299" actId="1076"/>
          <ac:picMkLst>
            <pc:docMk/>
            <pc:sldMk cId="1151666803" sldId="710"/>
            <ac:picMk id="127" creationId="{5B6C8DBC-0D09-CB6A-5635-4889F2155CCC}"/>
          </ac:picMkLst>
        </pc:picChg>
      </pc:sldChg>
      <pc:sldChg chg="addSp delSp modSp add mod modNotesTx">
        <pc:chgData name="Dan Schwarz" userId="34a53478-8c88-413a-bd4d-e81c20484cbb" providerId="ADAL" clId="{5CB9214B-ADE0-4DD3-9E2F-A736920DFF8D}" dt="2025-02-23T13:09:09.966" v="7774" actId="478"/>
        <pc:sldMkLst>
          <pc:docMk/>
          <pc:sldMk cId="3385603203" sldId="711"/>
        </pc:sldMkLst>
        <pc:spChg chg="mod">
          <ac:chgData name="Dan Schwarz" userId="34a53478-8c88-413a-bd4d-e81c20484cbb" providerId="ADAL" clId="{5CB9214B-ADE0-4DD3-9E2F-A736920DFF8D}" dt="2025-02-11T00:04:44.235" v="369" actId="108"/>
          <ac:spMkLst>
            <pc:docMk/>
            <pc:sldMk cId="3385603203" sldId="711"/>
            <ac:spMk id="6" creationId="{2C0D4AC1-C784-F23E-EAC6-D06D0C71EC8B}"/>
          </ac:spMkLst>
        </pc:spChg>
        <pc:picChg chg="add mod">
          <ac:chgData name="Dan Schwarz" userId="34a53478-8c88-413a-bd4d-e81c20484cbb" providerId="ADAL" clId="{5CB9214B-ADE0-4DD3-9E2F-A736920DFF8D}" dt="2025-02-11T14:56:29.650" v="1426" actId="14100"/>
          <ac:picMkLst>
            <pc:docMk/>
            <pc:sldMk cId="3385603203" sldId="711"/>
            <ac:picMk id="3" creationId="{1DE497CF-C6EC-3FEC-EC10-50C34E37CEBA}"/>
          </ac:picMkLst>
        </pc:picChg>
      </pc:sldChg>
      <pc:sldChg chg="addSp delSp modSp add mod modNotesTx">
        <pc:chgData name="Dan Schwarz" userId="34a53478-8c88-413a-bd4d-e81c20484cbb" providerId="ADAL" clId="{5CB9214B-ADE0-4DD3-9E2F-A736920DFF8D}" dt="2025-02-23T12:56:09.591" v="7703" actId="14100"/>
        <pc:sldMkLst>
          <pc:docMk/>
          <pc:sldMk cId="3686061769" sldId="712"/>
        </pc:sldMkLst>
        <pc:spChg chg="mod">
          <ac:chgData name="Dan Schwarz" userId="34a53478-8c88-413a-bd4d-e81c20484cbb" providerId="ADAL" clId="{5CB9214B-ADE0-4DD3-9E2F-A736920DFF8D}" dt="2025-02-11T00:08:05.986" v="403" actId="108"/>
          <ac:spMkLst>
            <pc:docMk/>
            <pc:sldMk cId="3686061769" sldId="712"/>
            <ac:spMk id="6" creationId="{F097485E-96FC-E590-4550-56A0C7B764BF}"/>
          </ac:spMkLst>
        </pc:spChg>
        <pc:picChg chg="add mod">
          <ac:chgData name="Dan Schwarz" userId="34a53478-8c88-413a-bd4d-e81c20484cbb" providerId="ADAL" clId="{5CB9214B-ADE0-4DD3-9E2F-A736920DFF8D}" dt="2025-02-23T12:56:09.591" v="7703" actId="14100"/>
          <ac:picMkLst>
            <pc:docMk/>
            <pc:sldMk cId="3686061769" sldId="712"/>
            <ac:picMk id="3" creationId="{F1AA3809-50B7-BB82-9026-1466480408DE}"/>
          </ac:picMkLst>
        </pc:picChg>
      </pc:sldChg>
      <pc:sldChg chg="addSp delSp modSp add mod modNotesTx">
        <pc:chgData name="Dan Schwarz" userId="34a53478-8c88-413a-bd4d-e81c20484cbb" providerId="ADAL" clId="{5CB9214B-ADE0-4DD3-9E2F-A736920DFF8D}" dt="2025-02-13T11:38:22.633" v="4087" actId="478"/>
        <pc:sldMkLst>
          <pc:docMk/>
          <pc:sldMk cId="3641470848" sldId="713"/>
        </pc:sldMkLst>
        <pc:spChg chg="mod">
          <ac:chgData name="Dan Schwarz" userId="34a53478-8c88-413a-bd4d-e81c20484cbb" providerId="ADAL" clId="{5CB9214B-ADE0-4DD3-9E2F-A736920DFF8D}" dt="2025-02-11T00:08:19.655" v="418" actId="108"/>
          <ac:spMkLst>
            <pc:docMk/>
            <pc:sldMk cId="3641470848" sldId="713"/>
            <ac:spMk id="8" creationId="{9423D0EB-B9E0-9AEE-31A6-49CD1337E561}"/>
          </ac:spMkLst>
        </pc:spChg>
        <pc:spChg chg="mod">
          <ac:chgData name="Dan Schwarz" userId="34a53478-8c88-413a-bd4d-e81c20484cbb" providerId="ADAL" clId="{5CB9214B-ADE0-4DD3-9E2F-A736920DFF8D}" dt="2025-02-12T12:28:14.224" v="2106" actId="14100"/>
          <ac:spMkLst>
            <pc:docMk/>
            <pc:sldMk cId="3641470848" sldId="713"/>
            <ac:spMk id="9" creationId="{E751A0E5-8C73-7C15-484A-0ED3532ED0CD}"/>
          </ac:spMkLst>
        </pc:spChg>
        <pc:picChg chg="add mod ord">
          <ac:chgData name="Dan Schwarz" userId="34a53478-8c88-413a-bd4d-e81c20484cbb" providerId="ADAL" clId="{5CB9214B-ADE0-4DD3-9E2F-A736920DFF8D}" dt="2025-02-11T15:08:26.734" v="2031" actId="167"/>
          <ac:picMkLst>
            <pc:docMk/>
            <pc:sldMk cId="3641470848" sldId="713"/>
            <ac:picMk id="3" creationId="{9D7783C9-6579-A4A8-EB22-023FCB449542}"/>
          </ac:picMkLst>
        </pc:picChg>
        <pc:picChg chg="ord">
          <ac:chgData name="Dan Schwarz" userId="34a53478-8c88-413a-bd4d-e81c20484cbb" providerId="ADAL" clId="{5CB9214B-ADE0-4DD3-9E2F-A736920DFF8D}" dt="2025-02-12T12:28:22.186" v="2107" actId="167"/>
          <ac:picMkLst>
            <pc:docMk/>
            <pc:sldMk cId="3641470848" sldId="713"/>
            <ac:picMk id="11" creationId="{BCC2F1FC-2B8C-DE2B-4F2E-1FC7912DECB1}"/>
          </ac:picMkLst>
        </pc:picChg>
        <pc:picChg chg="mod">
          <ac:chgData name="Dan Schwarz" userId="34a53478-8c88-413a-bd4d-e81c20484cbb" providerId="ADAL" clId="{5CB9214B-ADE0-4DD3-9E2F-A736920DFF8D}" dt="2025-02-11T15:05:47.286" v="2027" actId="1076"/>
          <ac:picMkLst>
            <pc:docMk/>
            <pc:sldMk cId="3641470848" sldId="713"/>
            <ac:picMk id="13" creationId="{2DBF0501-9728-D605-8140-FA60ECA4E9DA}"/>
          </ac:picMkLst>
        </pc:picChg>
      </pc:sldChg>
      <pc:sldChg chg="modSp mod">
        <pc:chgData name="Dan Schwarz" userId="34a53478-8c88-413a-bd4d-e81c20484cbb" providerId="ADAL" clId="{5CB9214B-ADE0-4DD3-9E2F-A736920DFF8D}" dt="2025-02-10T23:53:03.875" v="311" actId="20577"/>
        <pc:sldMkLst>
          <pc:docMk/>
          <pc:sldMk cId="719511308" sldId="743"/>
        </pc:sldMkLst>
        <pc:spChg chg="mod">
          <ac:chgData name="Dan Schwarz" userId="34a53478-8c88-413a-bd4d-e81c20484cbb" providerId="ADAL" clId="{5CB9214B-ADE0-4DD3-9E2F-A736920DFF8D}" dt="2025-02-10T23:53:03.875" v="311" actId="20577"/>
          <ac:spMkLst>
            <pc:docMk/>
            <pc:sldMk cId="719511308" sldId="743"/>
            <ac:spMk id="4" creationId="{DD238815-B0D8-4273-AC60-5B90F329A106}"/>
          </ac:spMkLst>
        </pc:spChg>
      </pc:sldChg>
      <pc:sldChg chg="addSp delSp modSp mod">
        <pc:chgData name="Dan Schwarz" userId="34a53478-8c88-413a-bd4d-e81c20484cbb" providerId="ADAL" clId="{5CB9214B-ADE0-4DD3-9E2F-A736920DFF8D}" dt="2025-02-13T16:00:52.071" v="7362" actId="20577"/>
        <pc:sldMkLst>
          <pc:docMk/>
          <pc:sldMk cId="3558152267" sldId="771"/>
        </pc:sldMkLst>
        <pc:spChg chg="mod">
          <ac:chgData name="Dan Schwarz" userId="34a53478-8c88-413a-bd4d-e81c20484cbb" providerId="ADAL" clId="{5CB9214B-ADE0-4DD3-9E2F-A736920DFF8D}" dt="2025-02-12T12:32:36.544" v="2111" actId="20577"/>
          <ac:spMkLst>
            <pc:docMk/>
            <pc:sldMk cId="3558152267" sldId="771"/>
            <ac:spMk id="2" creationId="{E508C078-9083-F2CC-A303-54E2EB7319EE}"/>
          </ac:spMkLst>
        </pc:spChg>
        <pc:spChg chg="mod">
          <ac:chgData name="Dan Schwarz" userId="34a53478-8c88-413a-bd4d-e81c20484cbb" providerId="ADAL" clId="{5CB9214B-ADE0-4DD3-9E2F-A736920DFF8D}" dt="2025-02-12T12:32:51.042" v="2112" actId="1076"/>
          <ac:spMkLst>
            <pc:docMk/>
            <pc:sldMk cId="3558152267" sldId="771"/>
            <ac:spMk id="3" creationId="{C8AFC57D-AA78-FFDB-94F5-36D41D571A98}"/>
          </ac:spMkLst>
        </pc:spChg>
        <pc:spChg chg="mod">
          <ac:chgData name="Dan Schwarz" userId="34a53478-8c88-413a-bd4d-e81c20484cbb" providerId="ADAL" clId="{5CB9214B-ADE0-4DD3-9E2F-A736920DFF8D}" dt="2025-02-11T14:03:20.994" v="444" actId="1076"/>
          <ac:spMkLst>
            <pc:docMk/>
            <pc:sldMk cId="3558152267" sldId="771"/>
            <ac:spMk id="5" creationId="{B6E3D3B2-3996-C053-A804-E04078C29E11}"/>
          </ac:spMkLst>
        </pc:spChg>
        <pc:spChg chg="mod">
          <ac:chgData name="Dan Schwarz" userId="34a53478-8c88-413a-bd4d-e81c20484cbb" providerId="ADAL" clId="{5CB9214B-ADE0-4DD3-9E2F-A736920DFF8D}" dt="2025-02-11T14:03:20.994" v="444" actId="1076"/>
          <ac:spMkLst>
            <pc:docMk/>
            <pc:sldMk cId="3558152267" sldId="771"/>
            <ac:spMk id="6" creationId="{898F41DB-C3AD-937F-F806-7A75987BB2D4}"/>
          </ac:spMkLst>
        </pc:spChg>
        <pc:spChg chg="mod">
          <ac:chgData name="Dan Schwarz" userId="34a53478-8c88-413a-bd4d-e81c20484cbb" providerId="ADAL" clId="{5CB9214B-ADE0-4DD3-9E2F-A736920DFF8D}" dt="2025-02-11T14:03:20.994" v="444" actId="1076"/>
          <ac:spMkLst>
            <pc:docMk/>
            <pc:sldMk cId="3558152267" sldId="771"/>
            <ac:spMk id="9" creationId="{38F678BA-F16F-430A-DFAD-8E02075A13AD}"/>
          </ac:spMkLst>
        </pc:spChg>
        <pc:spChg chg="mod">
          <ac:chgData name="Dan Schwarz" userId="34a53478-8c88-413a-bd4d-e81c20484cbb" providerId="ADAL" clId="{5CB9214B-ADE0-4DD3-9E2F-A736920DFF8D}" dt="2025-02-11T14:03:20.994" v="444" actId="1076"/>
          <ac:spMkLst>
            <pc:docMk/>
            <pc:sldMk cId="3558152267" sldId="771"/>
            <ac:spMk id="10" creationId="{2B295573-9421-29FE-382B-26B6C311C103}"/>
          </ac:spMkLst>
        </pc:spChg>
        <pc:spChg chg="mod">
          <ac:chgData name="Dan Schwarz" userId="34a53478-8c88-413a-bd4d-e81c20484cbb" providerId="ADAL" clId="{5CB9214B-ADE0-4DD3-9E2F-A736920DFF8D}" dt="2025-02-11T14:03:20.994" v="444" actId="1076"/>
          <ac:spMkLst>
            <pc:docMk/>
            <pc:sldMk cId="3558152267" sldId="771"/>
            <ac:spMk id="11" creationId="{F1B60944-562A-6C19-CF0F-5AB27B8978EF}"/>
          </ac:spMkLst>
        </pc:spChg>
        <pc:spChg chg="mod">
          <ac:chgData name="Dan Schwarz" userId="34a53478-8c88-413a-bd4d-e81c20484cbb" providerId="ADAL" clId="{5CB9214B-ADE0-4DD3-9E2F-A736920DFF8D}" dt="2025-02-11T14:03:20.994" v="444" actId="1076"/>
          <ac:spMkLst>
            <pc:docMk/>
            <pc:sldMk cId="3558152267" sldId="771"/>
            <ac:spMk id="12" creationId="{534E2658-CE4B-62F6-0A28-9AAE697D0F82}"/>
          </ac:spMkLst>
        </pc:spChg>
        <pc:spChg chg="mod">
          <ac:chgData name="Dan Schwarz" userId="34a53478-8c88-413a-bd4d-e81c20484cbb" providerId="ADAL" clId="{5CB9214B-ADE0-4DD3-9E2F-A736920DFF8D}" dt="2025-02-11T14:03:20.994" v="444" actId="1076"/>
          <ac:spMkLst>
            <pc:docMk/>
            <pc:sldMk cId="3558152267" sldId="771"/>
            <ac:spMk id="13" creationId="{94AEDDD3-984B-90E9-C53B-6067112796F7}"/>
          </ac:spMkLst>
        </pc:spChg>
        <pc:spChg chg="mod">
          <ac:chgData name="Dan Schwarz" userId="34a53478-8c88-413a-bd4d-e81c20484cbb" providerId="ADAL" clId="{5CB9214B-ADE0-4DD3-9E2F-A736920DFF8D}" dt="2025-02-11T14:03:20.994" v="444" actId="1076"/>
          <ac:spMkLst>
            <pc:docMk/>
            <pc:sldMk cId="3558152267" sldId="771"/>
            <ac:spMk id="14" creationId="{C2CAD5F2-A03D-C9A4-D61E-E708A71E5B84}"/>
          </ac:spMkLst>
        </pc:spChg>
        <pc:spChg chg="mod">
          <ac:chgData name="Dan Schwarz" userId="34a53478-8c88-413a-bd4d-e81c20484cbb" providerId="ADAL" clId="{5CB9214B-ADE0-4DD3-9E2F-A736920DFF8D}" dt="2025-02-11T14:03:20.994" v="444" actId="1076"/>
          <ac:spMkLst>
            <pc:docMk/>
            <pc:sldMk cId="3558152267" sldId="771"/>
            <ac:spMk id="15" creationId="{FB4DF0E5-876B-67DB-FC83-D2BFB895A590}"/>
          </ac:spMkLst>
        </pc:spChg>
        <pc:spChg chg="mod">
          <ac:chgData name="Dan Schwarz" userId="34a53478-8c88-413a-bd4d-e81c20484cbb" providerId="ADAL" clId="{5CB9214B-ADE0-4DD3-9E2F-A736920DFF8D}" dt="2025-02-11T14:03:20.994" v="444" actId="1076"/>
          <ac:spMkLst>
            <pc:docMk/>
            <pc:sldMk cId="3558152267" sldId="771"/>
            <ac:spMk id="16" creationId="{16391F1E-92E4-1DC4-2AA2-6FFC5BD0931A}"/>
          </ac:spMkLst>
        </pc:spChg>
        <pc:spChg chg="mod">
          <ac:chgData name="Dan Schwarz" userId="34a53478-8c88-413a-bd4d-e81c20484cbb" providerId="ADAL" clId="{5CB9214B-ADE0-4DD3-9E2F-A736920DFF8D}" dt="2025-02-11T14:03:20.994" v="444" actId="1076"/>
          <ac:spMkLst>
            <pc:docMk/>
            <pc:sldMk cId="3558152267" sldId="771"/>
            <ac:spMk id="17" creationId="{DC39DFF7-977E-240E-4B33-6DED26B917B2}"/>
          </ac:spMkLst>
        </pc:spChg>
        <pc:spChg chg="mod">
          <ac:chgData name="Dan Schwarz" userId="34a53478-8c88-413a-bd4d-e81c20484cbb" providerId="ADAL" clId="{5CB9214B-ADE0-4DD3-9E2F-A736920DFF8D}" dt="2025-02-11T14:03:20.994" v="444" actId="1076"/>
          <ac:spMkLst>
            <pc:docMk/>
            <pc:sldMk cId="3558152267" sldId="771"/>
            <ac:spMk id="18" creationId="{026208C4-C05A-0BA5-A518-FA7DDA83BA33}"/>
          </ac:spMkLst>
        </pc:spChg>
        <pc:spChg chg="mod">
          <ac:chgData name="Dan Schwarz" userId="34a53478-8c88-413a-bd4d-e81c20484cbb" providerId="ADAL" clId="{5CB9214B-ADE0-4DD3-9E2F-A736920DFF8D}" dt="2025-02-11T14:03:20.994" v="444" actId="1076"/>
          <ac:spMkLst>
            <pc:docMk/>
            <pc:sldMk cId="3558152267" sldId="771"/>
            <ac:spMk id="19" creationId="{AB8FB106-3ED0-07BD-8130-6B2821F8DD0A}"/>
          </ac:spMkLst>
        </pc:spChg>
        <pc:spChg chg="mod">
          <ac:chgData name="Dan Schwarz" userId="34a53478-8c88-413a-bd4d-e81c20484cbb" providerId="ADAL" clId="{5CB9214B-ADE0-4DD3-9E2F-A736920DFF8D}" dt="2025-02-11T14:03:20.994" v="444" actId="1076"/>
          <ac:spMkLst>
            <pc:docMk/>
            <pc:sldMk cId="3558152267" sldId="771"/>
            <ac:spMk id="20" creationId="{67B5043B-54D7-0BC3-4724-452A079A2A7C}"/>
          </ac:spMkLst>
        </pc:spChg>
        <pc:spChg chg="mod">
          <ac:chgData name="Dan Schwarz" userId="34a53478-8c88-413a-bd4d-e81c20484cbb" providerId="ADAL" clId="{5CB9214B-ADE0-4DD3-9E2F-A736920DFF8D}" dt="2025-02-11T14:03:20.994" v="444" actId="1076"/>
          <ac:spMkLst>
            <pc:docMk/>
            <pc:sldMk cId="3558152267" sldId="771"/>
            <ac:spMk id="21" creationId="{405B0524-C8B5-3848-0CDD-35FB997E7067}"/>
          </ac:spMkLst>
        </pc:spChg>
        <pc:spChg chg="mod">
          <ac:chgData name="Dan Schwarz" userId="34a53478-8c88-413a-bd4d-e81c20484cbb" providerId="ADAL" clId="{5CB9214B-ADE0-4DD3-9E2F-A736920DFF8D}" dt="2025-02-11T14:03:20.994" v="444" actId="1076"/>
          <ac:spMkLst>
            <pc:docMk/>
            <pc:sldMk cId="3558152267" sldId="771"/>
            <ac:spMk id="22" creationId="{501F6260-A8C7-124D-42D8-BD487D6986FA}"/>
          </ac:spMkLst>
        </pc:spChg>
        <pc:spChg chg="mod">
          <ac:chgData name="Dan Schwarz" userId="34a53478-8c88-413a-bd4d-e81c20484cbb" providerId="ADAL" clId="{5CB9214B-ADE0-4DD3-9E2F-A736920DFF8D}" dt="2025-02-11T14:03:20.994" v="444" actId="1076"/>
          <ac:spMkLst>
            <pc:docMk/>
            <pc:sldMk cId="3558152267" sldId="771"/>
            <ac:spMk id="23" creationId="{CC015FD1-F308-F1BE-B25E-E3E6DE1BB9FD}"/>
          </ac:spMkLst>
        </pc:spChg>
        <pc:spChg chg="mod">
          <ac:chgData name="Dan Schwarz" userId="34a53478-8c88-413a-bd4d-e81c20484cbb" providerId="ADAL" clId="{5CB9214B-ADE0-4DD3-9E2F-A736920DFF8D}" dt="2025-02-11T14:03:20.994" v="444" actId="1076"/>
          <ac:spMkLst>
            <pc:docMk/>
            <pc:sldMk cId="3558152267" sldId="771"/>
            <ac:spMk id="24" creationId="{63944CE1-55FA-11A5-239A-21C2A6F61748}"/>
          </ac:spMkLst>
        </pc:spChg>
        <pc:spChg chg="mod">
          <ac:chgData name="Dan Schwarz" userId="34a53478-8c88-413a-bd4d-e81c20484cbb" providerId="ADAL" clId="{5CB9214B-ADE0-4DD3-9E2F-A736920DFF8D}" dt="2025-02-11T14:03:20.994" v="444" actId="1076"/>
          <ac:spMkLst>
            <pc:docMk/>
            <pc:sldMk cId="3558152267" sldId="771"/>
            <ac:spMk id="25" creationId="{64B65EDE-6483-027F-9533-29719488327B}"/>
          </ac:spMkLst>
        </pc:spChg>
        <pc:spChg chg="mod">
          <ac:chgData name="Dan Schwarz" userId="34a53478-8c88-413a-bd4d-e81c20484cbb" providerId="ADAL" clId="{5CB9214B-ADE0-4DD3-9E2F-A736920DFF8D}" dt="2025-02-11T14:03:20.994" v="444" actId="1076"/>
          <ac:spMkLst>
            <pc:docMk/>
            <pc:sldMk cId="3558152267" sldId="771"/>
            <ac:spMk id="26" creationId="{76B6F36D-9B53-9E70-ECBF-8C621816E766}"/>
          </ac:spMkLst>
        </pc:spChg>
        <pc:spChg chg="mod">
          <ac:chgData name="Dan Schwarz" userId="34a53478-8c88-413a-bd4d-e81c20484cbb" providerId="ADAL" clId="{5CB9214B-ADE0-4DD3-9E2F-A736920DFF8D}" dt="2025-02-11T14:03:20.994" v="444" actId="1076"/>
          <ac:spMkLst>
            <pc:docMk/>
            <pc:sldMk cId="3558152267" sldId="771"/>
            <ac:spMk id="27" creationId="{0C1E6984-BEDD-3019-2D88-2E5C28355763}"/>
          </ac:spMkLst>
        </pc:spChg>
        <pc:spChg chg="mod">
          <ac:chgData name="Dan Schwarz" userId="34a53478-8c88-413a-bd4d-e81c20484cbb" providerId="ADAL" clId="{5CB9214B-ADE0-4DD3-9E2F-A736920DFF8D}" dt="2025-02-11T14:03:20.994" v="444" actId="1076"/>
          <ac:spMkLst>
            <pc:docMk/>
            <pc:sldMk cId="3558152267" sldId="771"/>
            <ac:spMk id="28" creationId="{5FB1ADCF-24EA-D8E2-7DDD-E5AFF380037C}"/>
          </ac:spMkLst>
        </pc:spChg>
        <pc:spChg chg="mod">
          <ac:chgData name="Dan Schwarz" userId="34a53478-8c88-413a-bd4d-e81c20484cbb" providerId="ADAL" clId="{5CB9214B-ADE0-4DD3-9E2F-A736920DFF8D}" dt="2025-02-11T14:03:20.994" v="444" actId="1076"/>
          <ac:spMkLst>
            <pc:docMk/>
            <pc:sldMk cId="3558152267" sldId="771"/>
            <ac:spMk id="29" creationId="{98E4DFCB-978E-61E4-37CD-BD3DBCD33298}"/>
          </ac:spMkLst>
        </pc:spChg>
        <pc:spChg chg="mod">
          <ac:chgData name="Dan Schwarz" userId="34a53478-8c88-413a-bd4d-e81c20484cbb" providerId="ADAL" clId="{5CB9214B-ADE0-4DD3-9E2F-A736920DFF8D}" dt="2025-02-11T14:03:20.994" v="444" actId="1076"/>
          <ac:spMkLst>
            <pc:docMk/>
            <pc:sldMk cId="3558152267" sldId="771"/>
            <ac:spMk id="30" creationId="{C3D0C4E8-988E-35F0-3AF9-0AAE81036D5D}"/>
          </ac:spMkLst>
        </pc:spChg>
        <pc:spChg chg="mod">
          <ac:chgData name="Dan Schwarz" userId="34a53478-8c88-413a-bd4d-e81c20484cbb" providerId="ADAL" clId="{5CB9214B-ADE0-4DD3-9E2F-A736920DFF8D}" dt="2025-02-11T14:03:20.994" v="444" actId="1076"/>
          <ac:spMkLst>
            <pc:docMk/>
            <pc:sldMk cId="3558152267" sldId="771"/>
            <ac:spMk id="31" creationId="{355C8A1E-CFA7-2821-9213-FA8E63BD5598}"/>
          </ac:spMkLst>
        </pc:spChg>
        <pc:spChg chg="mod">
          <ac:chgData name="Dan Schwarz" userId="34a53478-8c88-413a-bd4d-e81c20484cbb" providerId="ADAL" clId="{5CB9214B-ADE0-4DD3-9E2F-A736920DFF8D}" dt="2025-02-11T14:03:20.994" v="444" actId="1076"/>
          <ac:spMkLst>
            <pc:docMk/>
            <pc:sldMk cId="3558152267" sldId="771"/>
            <ac:spMk id="32" creationId="{12AA3B1D-DB5F-ED68-7C07-56F64B8FA5DF}"/>
          </ac:spMkLst>
        </pc:spChg>
        <pc:spChg chg="mod">
          <ac:chgData name="Dan Schwarz" userId="34a53478-8c88-413a-bd4d-e81c20484cbb" providerId="ADAL" clId="{5CB9214B-ADE0-4DD3-9E2F-A736920DFF8D}" dt="2025-02-11T14:03:20.994" v="444" actId="1076"/>
          <ac:spMkLst>
            <pc:docMk/>
            <pc:sldMk cId="3558152267" sldId="771"/>
            <ac:spMk id="33" creationId="{F8020261-AAF5-A8EF-A52B-55E4C707C95B}"/>
          </ac:spMkLst>
        </pc:spChg>
        <pc:spChg chg="mod">
          <ac:chgData name="Dan Schwarz" userId="34a53478-8c88-413a-bd4d-e81c20484cbb" providerId="ADAL" clId="{5CB9214B-ADE0-4DD3-9E2F-A736920DFF8D}" dt="2025-02-11T14:03:20.994" v="444" actId="1076"/>
          <ac:spMkLst>
            <pc:docMk/>
            <pc:sldMk cId="3558152267" sldId="771"/>
            <ac:spMk id="34" creationId="{385EB951-0BC3-3107-5064-20DDC6893E36}"/>
          </ac:spMkLst>
        </pc:spChg>
        <pc:spChg chg="mod">
          <ac:chgData name="Dan Schwarz" userId="34a53478-8c88-413a-bd4d-e81c20484cbb" providerId="ADAL" clId="{5CB9214B-ADE0-4DD3-9E2F-A736920DFF8D}" dt="2025-02-13T16:00:52.071" v="7362" actId="20577"/>
          <ac:spMkLst>
            <pc:docMk/>
            <pc:sldMk cId="3558152267" sldId="771"/>
            <ac:spMk id="37" creationId="{EB8E2D7A-4487-8B06-AE40-DF4E80E2573E}"/>
          </ac:spMkLst>
        </pc:spChg>
        <pc:picChg chg="add mod">
          <ac:chgData name="Dan Schwarz" userId="34a53478-8c88-413a-bd4d-e81c20484cbb" providerId="ADAL" clId="{5CB9214B-ADE0-4DD3-9E2F-A736920DFF8D}" dt="2025-02-11T15:12:33.955" v="2034" actId="1076"/>
          <ac:picMkLst>
            <pc:docMk/>
            <pc:sldMk cId="3558152267" sldId="771"/>
            <ac:picMk id="41" creationId="{DF664BDA-C8B6-CE97-5164-3C62FAA36D0A}"/>
          </ac:picMkLst>
        </pc:picChg>
      </pc:sldChg>
      <pc:sldChg chg="addSp delSp modSp mod">
        <pc:chgData name="Dan Schwarz" userId="34a53478-8c88-413a-bd4d-e81c20484cbb" providerId="ADAL" clId="{5CB9214B-ADE0-4DD3-9E2F-A736920DFF8D}" dt="2025-02-13T11:38:05.371" v="4083" actId="478"/>
        <pc:sldMkLst>
          <pc:docMk/>
          <pc:sldMk cId="376959542" sldId="774"/>
        </pc:sldMkLst>
        <pc:spChg chg="mod">
          <ac:chgData name="Dan Schwarz" userId="34a53478-8c88-413a-bd4d-e81c20484cbb" providerId="ADAL" clId="{5CB9214B-ADE0-4DD3-9E2F-A736920DFF8D}" dt="2025-02-12T12:38:36.608" v="2182" actId="1076"/>
          <ac:spMkLst>
            <pc:docMk/>
            <pc:sldMk cId="376959542" sldId="774"/>
            <ac:spMk id="2" creationId="{2AC4367E-0560-D33E-71F5-DF7D233E5ABB}"/>
          </ac:spMkLst>
        </pc:spChg>
        <pc:spChg chg="add mod">
          <ac:chgData name="Dan Schwarz" userId="34a53478-8c88-413a-bd4d-e81c20484cbb" providerId="ADAL" clId="{5CB9214B-ADE0-4DD3-9E2F-A736920DFF8D}" dt="2025-02-12T12:38:05.312" v="2175" actId="1076"/>
          <ac:spMkLst>
            <pc:docMk/>
            <pc:sldMk cId="376959542" sldId="774"/>
            <ac:spMk id="14" creationId="{F82B40C1-B5C0-3B38-8FAF-233BCD552EBA}"/>
          </ac:spMkLst>
        </pc:spChg>
        <pc:grpChg chg="mod">
          <ac:chgData name="Dan Schwarz" userId="34a53478-8c88-413a-bd4d-e81c20484cbb" providerId="ADAL" clId="{5CB9214B-ADE0-4DD3-9E2F-A736920DFF8D}" dt="2025-02-12T12:39:40.647" v="2183" actId="1076"/>
          <ac:grpSpMkLst>
            <pc:docMk/>
            <pc:sldMk cId="376959542" sldId="774"/>
            <ac:grpSpMk id="5" creationId="{C2622081-459A-0BFA-CB6B-D1F34CC912D8}"/>
          </ac:grpSpMkLst>
        </pc:grpChg>
        <pc:picChg chg="mod">
          <ac:chgData name="Dan Schwarz" userId="34a53478-8c88-413a-bd4d-e81c20484cbb" providerId="ADAL" clId="{5CB9214B-ADE0-4DD3-9E2F-A736920DFF8D}" dt="2025-02-12T12:38:17.013" v="2178" actId="1076"/>
          <ac:picMkLst>
            <pc:docMk/>
            <pc:sldMk cId="376959542" sldId="774"/>
            <ac:picMk id="15" creationId="{BA335960-38EE-E688-021B-AF50AB6CBFF0}"/>
          </ac:picMkLst>
        </pc:picChg>
      </pc:sldChg>
      <pc:sldChg chg="delSp modSp mod">
        <pc:chgData name="Dan Schwarz" userId="34a53478-8c88-413a-bd4d-e81c20484cbb" providerId="ADAL" clId="{5CB9214B-ADE0-4DD3-9E2F-A736920DFF8D}" dt="2025-02-10T23:06:33.004" v="117" actId="255"/>
        <pc:sldMkLst>
          <pc:docMk/>
          <pc:sldMk cId="1950582679" sldId="2147470474"/>
        </pc:sldMkLst>
        <pc:spChg chg="mod">
          <ac:chgData name="Dan Schwarz" userId="34a53478-8c88-413a-bd4d-e81c20484cbb" providerId="ADAL" clId="{5CB9214B-ADE0-4DD3-9E2F-A736920DFF8D}" dt="2025-02-10T23:06:33.004" v="117" actId="255"/>
          <ac:spMkLst>
            <pc:docMk/>
            <pc:sldMk cId="1950582679" sldId="2147470474"/>
            <ac:spMk id="3" creationId="{09D5FA77-47A1-A2AE-1F08-B6AA56A90110}"/>
          </ac:spMkLst>
        </pc:spChg>
        <pc:spChg chg="mod">
          <ac:chgData name="Dan Schwarz" userId="34a53478-8c88-413a-bd4d-e81c20484cbb" providerId="ADAL" clId="{5CB9214B-ADE0-4DD3-9E2F-A736920DFF8D}" dt="2025-02-10T22:15:16.906" v="102" actId="1076"/>
          <ac:spMkLst>
            <pc:docMk/>
            <pc:sldMk cId="1950582679" sldId="2147470474"/>
            <ac:spMk id="4" creationId="{8457B78A-6D9F-BD13-E115-650E928205A7}"/>
          </ac:spMkLst>
        </pc:spChg>
      </pc:sldChg>
      <pc:sldChg chg="delSp modSp mod modNotesTx">
        <pc:chgData name="Dan Schwarz" userId="34a53478-8c88-413a-bd4d-e81c20484cbb" providerId="ADAL" clId="{5CB9214B-ADE0-4DD3-9E2F-A736920DFF8D}" dt="2025-02-23T13:09:28.447" v="7777" actId="478"/>
        <pc:sldMkLst>
          <pc:docMk/>
          <pc:sldMk cId="3018383925" sldId="2147470475"/>
        </pc:sldMkLst>
        <pc:spChg chg="mod">
          <ac:chgData name="Dan Schwarz" userId="34a53478-8c88-413a-bd4d-e81c20484cbb" providerId="ADAL" clId="{5CB9214B-ADE0-4DD3-9E2F-A736920DFF8D}" dt="2025-02-11T00:02:19.189" v="348" actId="108"/>
          <ac:spMkLst>
            <pc:docMk/>
            <pc:sldMk cId="3018383925" sldId="2147470475"/>
            <ac:spMk id="6" creationId="{4FD2D692-A273-4C1E-5B1B-192A3D194E56}"/>
          </ac:spMkLst>
        </pc:spChg>
        <pc:spChg chg="mod">
          <ac:chgData name="Dan Schwarz" userId="34a53478-8c88-413a-bd4d-e81c20484cbb" providerId="ADAL" clId="{5CB9214B-ADE0-4DD3-9E2F-A736920DFF8D}" dt="2025-02-12T12:24:55.911" v="2096" actId="207"/>
          <ac:spMkLst>
            <pc:docMk/>
            <pc:sldMk cId="3018383925" sldId="2147470475"/>
            <ac:spMk id="21" creationId="{4780DB49-0344-897E-D9ED-61050CB7CC30}"/>
          </ac:spMkLst>
        </pc:spChg>
        <pc:picChg chg="mod">
          <ac:chgData name="Dan Schwarz" userId="34a53478-8c88-413a-bd4d-e81c20484cbb" providerId="ADAL" clId="{5CB9214B-ADE0-4DD3-9E2F-A736920DFF8D}" dt="2025-02-12T12:22:54.944" v="2091" actId="14100"/>
          <ac:picMkLst>
            <pc:docMk/>
            <pc:sldMk cId="3018383925" sldId="2147470475"/>
            <ac:picMk id="10" creationId="{43CB33E6-188D-2CCD-4D53-69429BCF3888}"/>
          </ac:picMkLst>
        </pc:picChg>
        <pc:picChg chg="mod">
          <ac:chgData name="Dan Schwarz" userId="34a53478-8c88-413a-bd4d-e81c20484cbb" providerId="ADAL" clId="{5CB9214B-ADE0-4DD3-9E2F-A736920DFF8D}" dt="2025-02-12T12:23:00.666" v="2092" actId="14100"/>
          <ac:picMkLst>
            <pc:docMk/>
            <pc:sldMk cId="3018383925" sldId="2147470475"/>
            <ac:picMk id="12" creationId="{C91B9354-55B1-F626-3DFD-7392D331298A}"/>
          </ac:picMkLst>
        </pc:picChg>
        <pc:picChg chg="mod">
          <ac:chgData name="Dan Schwarz" userId="34a53478-8c88-413a-bd4d-e81c20484cbb" providerId="ADAL" clId="{5CB9214B-ADE0-4DD3-9E2F-A736920DFF8D}" dt="2025-02-12T12:23:12.201" v="2094" actId="1076"/>
          <ac:picMkLst>
            <pc:docMk/>
            <pc:sldMk cId="3018383925" sldId="2147470475"/>
            <ac:picMk id="17" creationId="{B7362201-5850-5F18-4E48-7901E03DBF7B}"/>
          </ac:picMkLst>
        </pc:picChg>
      </pc:sldChg>
      <pc:sldChg chg="addSp delSp modSp mod">
        <pc:chgData name="Dan Schwarz" userId="34a53478-8c88-413a-bd4d-e81c20484cbb" providerId="ADAL" clId="{5CB9214B-ADE0-4DD3-9E2F-A736920DFF8D}" dt="2025-02-13T11:38:13.346" v="4085" actId="478"/>
        <pc:sldMkLst>
          <pc:docMk/>
          <pc:sldMk cId="2751334989" sldId="2147471799"/>
        </pc:sldMkLst>
        <pc:spChg chg="mod">
          <ac:chgData name="Dan Schwarz" userId="34a53478-8c88-413a-bd4d-e81c20484cbb" providerId="ADAL" clId="{5CB9214B-ADE0-4DD3-9E2F-A736920DFF8D}" dt="2025-02-12T12:36:29.941" v="2168" actId="20577"/>
          <ac:spMkLst>
            <pc:docMk/>
            <pc:sldMk cId="2751334989" sldId="2147471799"/>
            <ac:spMk id="2" creationId="{BE3EFDBA-0651-1D73-3437-BE9622C7BA27}"/>
          </ac:spMkLst>
        </pc:spChg>
      </pc:sldChg>
      <pc:sldChg chg="addSp delSp modSp mod">
        <pc:chgData name="Dan Schwarz" userId="34a53478-8c88-413a-bd4d-e81c20484cbb" providerId="ADAL" clId="{5CB9214B-ADE0-4DD3-9E2F-A736920DFF8D}" dt="2025-02-13T11:38:09.552" v="4084" actId="478"/>
        <pc:sldMkLst>
          <pc:docMk/>
          <pc:sldMk cId="2656015276" sldId="2147471801"/>
        </pc:sldMkLst>
        <pc:spChg chg="mod">
          <ac:chgData name="Dan Schwarz" userId="34a53478-8c88-413a-bd4d-e81c20484cbb" providerId="ADAL" clId="{5CB9214B-ADE0-4DD3-9E2F-A736920DFF8D}" dt="2025-02-12T12:37:40.896" v="2173" actId="255"/>
          <ac:spMkLst>
            <pc:docMk/>
            <pc:sldMk cId="2656015276" sldId="2147471801"/>
            <ac:spMk id="2" creationId="{A31641DA-9455-E009-99C8-9EF911C99971}"/>
          </ac:spMkLst>
        </pc:spChg>
        <pc:spChg chg="add mod">
          <ac:chgData name="Dan Schwarz" userId="34a53478-8c88-413a-bd4d-e81c20484cbb" providerId="ADAL" clId="{5CB9214B-ADE0-4DD3-9E2F-A736920DFF8D}" dt="2025-02-12T12:37:23.021" v="2171" actId="1076"/>
          <ac:spMkLst>
            <pc:docMk/>
            <pc:sldMk cId="2656015276" sldId="2147471801"/>
            <ac:spMk id="5" creationId="{8094536D-9C5E-E4F2-7B2A-7FCFDA851CC7}"/>
          </ac:spMkLst>
        </pc:spChg>
      </pc:sldChg>
      <pc:sldChg chg="addSp delSp modSp new mod modNotesTx">
        <pc:chgData name="Dan Schwarz" userId="34a53478-8c88-413a-bd4d-e81c20484cbb" providerId="ADAL" clId="{5CB9214B-ADE0-4DD3-9E2F-A736920DFF8D}" dt="2025-02-13T16:06:14.135" v="7364" actId="20577"/>
        <pc:sldMkLst>
          <pc:docMk/>
          <pc:sldMk cId="1457303875" sldId="2147471802"/>
        </pc:sldMkLst>
        <pc:spChg chg="add mod">
          <ac:chgData name="Dan Schwarz" userId="34a53478-8c88-413a-bd4d-e81c20484cbb" providerId="ADAL" clId="{5CB9214B-ADE0-4DD3-9E2F-A736920DFF8D}" dt="2025-02-12T12:45:15.416" v="2188"/>
          <ac:spMkLst>
            <pc:docMk/>
            <pc:sldMk cId="1457303875" sldId="2147471802"/>
            <ac:spMk id="6" creationId="{08BD41DC-6553-5931-34DA-B258E36CBD85}"/>
          </ac:spMkLst>
        </pc:spChg>
        <pc:spChg chg="add mod">
          <ac:chgData name="Dan Schwarz" userId="34a53478-8c88-413a-bd4d-e81c20484cbb" providerId="ADAL" clId="{5CB9214B-ADE0-4DD3-9E2F-A736920DFF8D}" dt="2025-02-13T09:54:33.196" v="2916" actId="20577"/>
          <ac:spMkLst>
            <pc:docMk/>
            <pc:sldMk cId="1457303875" sldId="2147471802"/>
            <ac:spMk id="7" creationId="{8553756E-40AF-591B-2E0D-E7002AEABE0A}"/>
          </ac:spMkLst>
        </pc:spChg>
        <pc:spChg chg="add mod">
          <ac:chgData name="Dan Schwarz" userId="34a53478-8c88-413a-bd4d-e81c20484cbb" providerId="ADAL" clId="{5CB9214B-ADE0-4DD3-9E2F-A736920DFF8D}" dt="2025-02-12T12:59:44.742" v="2308" actId="20577"/>
          <ac:spMkLst>
            <pc:docMk/>
            <pc:sldMk cId="1457303875" sldId="2147471802"/>
            <ac:spMk id="17" creationId="{47707477-847B-430A-E6B4-454A862AFA3E}"/>
          </ac:spMkLst>
        </pc:spChg>
        <pc:picChg chg="add mod">
          <ac:chgData name="Dan Schwarz" userId="34a53478-8c88-413a-bd4d-e81c20484cbb" providerId="ADAL" clId="{5CB9214B-ADE0-4DD3-9E2F-A736920DFF8D}" dt="2025-02-12T12:48:08.935" v="2260" actId="14100"/>
          <ac:picMkLst>
            <pc:docMk/>
            <pc:sldMk cId="1457303875" sldId="2147471802"/>
            <ac:picMk id="10" creationId="{7C7A44E5-E04B-E30F-B5D6-8D26CEC8ED99}"/>
          </ac:picMkLst>
        </pc:picChg>
        <pc:picChg chg="add mod ord">
          <ac:chgData name="Dan Schwarz" userId="34a53478-8c88-413a-bd4d-e81c20484cbb" providerId="ADAL" clId="{5CB9214B-ADE0-4DD3-9E2F-A736920DFF8D}" dt="2025-02-12T12:49:11.395" v="2265" actId="167"/>
          <ac:picMkLst>
            <pc:docMk/>
            <pc:sldMk cId="1457303875" sldId="2147471802"/>
            <ac:picMk id="12" creationId="{A73280EB-DB7E-C085-B8CF-38E2CB1E121F}"/>
          </ac:picMkLst>
        </pc:picChg>
        <pc:picChg chg="add mod ord">
          <ac:chgData name="Dan Schwarz" userId="34a53478-8c88-413a-bd4d-e81c20484cbb" providerId="ADAL" clId="{5CB9214B-ADE0-4DD3-9E2F-A736920DFF8D}" dt="2025-02-12T12:49:52.945" v="2269" actId="167"/>
          <ac:picMkLst>
            <pc:docMk/>
            <pc:sldMk cId="1457303875" sldId="2147471802"/>
            <ac:picMk id="14" creationId="{34C4A264-4CB3-27ED-BF02-AF71F068D1E7}"/>
          </ac:picMkLst>
        </pc:picChg>
        <pc:picChg chg="add mod">
          <ac:chgData name="Dan Schwarz" userId="34a53478-8c88-413a-bd4d-e81c20484cbb" providerId="ADAL" clId="{5CB9214B-ADE0-4DD3-9E2F-A736920DFF8D}" dt="2025-02-12T12:57:08.929" v="2271" actId="1076"/>
          <ac:picMkLst>
            <pc:docMk/>
            <pc:sldMk cId="1457303875" sldId="2147471802"/>
            <ac:picMk id="16" creationId="{BD1295E0-C3A5-8F45-D10E-CF1151CBE63E}"/>
          </ac:picMkLst>
        </pc:picChg>
      </pc:sldChg>
      <pc:sldChg chg="addSp delSp modSp mod">
        <pc:chgData name="Dan Schwarz" userId="34a53478-8c88-413a-bd4d-e81c20484cbb" providerId="ADAL" clId="{5CB9214B-ADE0-4DD3-9E2F-A736920DFF8D}" dt="2025-02-23T13:08:36.494" v="7773" actId="1076"/>
        <pc:sldMkLst>
          <pc:docMk/>
          <pc:sldMk cId="3364039273" sldId="2147471817"/>
        </pc:sldMkLst>
        <pc:spChg chg="mod">
          <ac:chgData name="Dan Schwarz" userId="34a53478-8c88-413a-bd4d-e81c20484cbb" providerId="ADAL" clId="{5CB9214B-ADE0-4DD3-9E2F-A736920DFF8D}" dt="2025-02-23T13:05:58.439" v="7764" actId="1076"/>
          <ac:spMkLst>
            <pc:docMk/>
            <pc:sldMk cId="3364039273" sldId="2147471817"/>
            <ac:spMk id="20" creationId="{FB8452F1-8F99-01B0-AA37-E63A2975D160}"/>
          </ac:spMkLst>
        </pc:spChg>
        <pc:spChg chg="add mod">
          <ac:chgData name="Dan Schwarz" userId="34a53478-8c88-413a-bd4d-e81c20484cbb" providerId="ADAL" clId="{5CB9214B-ADE0-4DD3-9E2F-A736920DFF8D}" dt="2025-02-13T09:54:44.331" v="2920" actId="20577"/>
          <ac:spMkLst>
            <pc:docMk/>
            <pc:sldMk cId="3364039273" sldId="2147471817"/>
            <ac:spMk id="22" creationId="{6053385B-F074-40B6-2279-0C072B95BF20}"/>
          </ac:spMkLst>
        </pc:spChg>
        <pc:spChg chg="add mod">
          <ac:chgData name="Dan Schwarz" userId="34a53478-8c88-413a-bd4d-e81c20484cbb" providerId="ADAL" clId="{5CB9214B-ADE0-4DD3-9E2F-A736920DFF8D}" dt="2025-02-12T13:15:23.547" v="2779"/>
          <ac:spMkLst>
            <pc:docMk/>
            <pc:sldMk cId="3364039273" sldId="2147471817"/>
            <ac:spMk id="23" creationId="{1F62FDE0-26CE-29DE-AD11-A90706E31DBA}"/>
          </ac:spMkLst>
        </pc:spChg>
        <pc:spChg chg="mod">
          <ac:chgData name="Dan Schwarz" userId="34a53478-8c88-413a-bd4d-e81c20484cbb" providerId="ADAL" clId="{5CB9214B-ADE0-4DD3-9E2F-A736920DFF8D}" dt="2025-02-23T12:58:32.241" v="7738" actId="1076"/>
          <ac:spMkLst>
            <pc:docMk/>
            <pc:sldMk cId="3364039273" sldId="2147471817"/>
            <ac:spMk id="34" creationId="{F94932AF-FDB6-62E7-8DA8-2370DBE584CB}"/>
          </ac:spMkLst>
        </pc:spChg>
        <pc:picChg chg="add mod ord">
          <ac:chgData name="Dan Schwarz" userId="34a53478-8c88-413a-bd4d-e81c20484cbb" providerId="ADAL" clId="{5CB9214B-ADE0-4DD3-9E2F-A736920DFF8D}" dt="2025-02-23T13:06:03.619" v="7766" actId="1076"/>
          <ac:picMkLst>
            <pc:docMk/>
            <pc:sldMk cId="3364039273" sldId="2147471817"/>
            <ac:picMk id="6" creationId="{3BB67C0A-5BC1-5CB0-5CD8-4AB0466D8490}"/>
          </ac:picMkLst>
        </pc:picChg>
        <pc:picChg chg="add mod">
          <ac:chgData name="Dan Schwarz" userId="34a53478-8c88-413a-bd4d-e81c20484cbb" providerId="ADAL" clId="{5CB9214B-ADE0-4DD3-9E2F-A736920DFF8D}" dt="2025-02-23T13:08:36.494" v="7773" actId="1076"/>
          <ac:picMkLst>
            <pc:docMk/>
            <pc:sldMk cId="3364039273" sldId="2147471817"/>
            <ac:picMk id="10" creationId="{DEE7F2B8-AB6E-82B1-6B11-6C7C691E135F}"/>
          </ac:picMkLst>
        </pc:picChg>
        <pc:cxnChg chg="mod">
          <ac:chgData name="Dan Schwarz" userId="34a53478-8c88-413a-bd4d-e81c20484cbb" providerId="ADAL" clId="{5CB9214B-ADE0-4DD3-9E2F-A736920DFF8D}" dt="2025-02-23T13:05:58.439" v="7764" actId="1076"/>
          <ac:cxnSpMkLst>
            <pc:docMk/>
            <pc:sldMk cId="3364039273" sldId="2147471817"/>
            <ac:cxnSpMk id="5" creationId="{3F34FFF1-6EFC-977F-59E5-5896EAE48502}"/>
          </ac:cxnSpMkLst>
        </pc:cxnChg>
        <pc:cxnChg chg="mod">
          <ac:chgData name="Dan Schwarz" userId="34a53478-8c88-413a-bd4d-e81c20484cbb" providerId="ADAL" clId="{5CB9214B-ADE0-4DD3-9E2F-A736920DFF8D}" dt="2025-02-23T13:06:14.464" v="7767" actId="1076"/>
          <ac:cxnSpMkLst>
            <pc:docMk/>
            <pc:sldMk cId="3364039273" sldId="2147471817"/>
            <ac:cxnSpMk id="14" creationId="{7E892B4A-4D44-17A1-5950-7656480AF99F}"/>
          </ac:cxnSpMkLst>
        </pc:cxnChg>
        <pc:cxnChg chg="mod">
          <ac:chgData name="Dan Schwarz" userId="34a53478-8c88-413a-bd4d-e81c20484cbb" providerId="ADAL" clId="{5CB9214B-ADE0-4DD3-9E2F-A736920DFF8D}" dt="2025-02-23T13:05:25.029" v="7762" actId="1076"/>
          <ac:cxnSpMkLst>
            <pc:docMk/>
            <pc:sldMk cId="3364039273" sldId="2147471817"/>
            <ac:cxnSpMk id="18" creationId="{C47A6EB5-0F7A-F547-1485-67FB8A5F2F4F}"/>
          </ac:cxnSpMkLst>
        </pc:cxnChg>
        <pc:cxnChg chg="mod">
          <ac:chgData name="Dan Schwarz" userId="34a53478-8c88-413a-bd4d-e81c20484cbb" providerId="ADAL" clId="{5CB9214B-ADE0-4DD3-9E2F-A736920DFF8D}" dt="2025-02-23T13:05:25.029" v="7762" actId="1076"/>
          <ac:cxnSpMkLst>
            <pc:docMk/>
            <pc:sldMk cId="3364039273" sldId="2147471817"/>
            <ac:cxnSpMk id="19" creationId="{6DA18515-4E3F-5277-7CCC-B327D35781A0}"/>
          </ac:cxnSpMkLst>
        </pc:cxnChg>
      </pc:sldChg>
      <pc:sldChg chg="addSp delSp modSp mod">
        <pc:chgData name="Dan Schwarz" userId="34a53478-8c88-413a-bd4d-e81c20484cbb" providerId="ADAL" clId="{5CB9214B-ADE0-4DD3-9E2F-A736920DFF8D}" dt="2025-02-13T11:37:54.114" v="4081" actId="478"/>
        <pc:sldMkLst>
          <pc:docMk/>
          <pc:sldMk cId="4035600306" sldId="2147471833"/>
        </pc:sldMkLst>
        <pc:spChg chg="mod">
          <ac:chgData name="Dan Schwarz" userId="34a53478-8c88-413a-bd4d-e81c20484cbb" providerId="ADAL" clId="{5CB9214B-ADE0-4DD3-9E2F-A736920DFF8D}" dt="2025-02-13T09:54:38.173" v="2918" actId="20577"/>
          <ac:spMkLst>
            <pc:docMk/>
            <pc:sldMk cId="4035600306" sldId="2147471833"/>
            <ac:spMk id="3" creationId="{E2F55673-99C2-839E-2A8C-883B019216FF}"/>
          </ac:spMkLst>
        </pc:spChg>
        <pc:spChg chg="mod">
          <ac:chgData name="Dan Schwarz" userId="34a53478-8c88-413a-bd4d-e81c20484cbb" providerId="ADAL" clId="{5CB9214B-ADE0-4DD3-9E2F-A736920DFF8D}" dt="2025-02-12T13:12:06.462" v="2758" actId="1076"/>
          <ac:spMkLst>
            <pc:docMk/>
            <pc:sldMk cId="4035600306" sldId="2147471833"/>
            <ac:spMk id="5" creationId="{B0241E0A-49A2-A975-4FCD-D2A030F3C7D4}"/>
          </ac:spMkLst>
        </pc:spChg>
        <pc:spChg chg="mod">
          <ac:chgData name="Dan Schwarz" userId="34a53478-8c88-413a-bd4d-e81c20484cbb" providerId="ADAL" clId="{5CB9214B-ADE0-4DD3-9E2F-A736920DFF8D}" dt="2025-02-12T13:14:04.174" v="2767" actId="1076"/>
          <ac:spMkLst>
            <pc:docMk/>
            <pc:sldMk cId="4035600306" sldId="2147471833"/>
            <ac:spMk id="6" creationId="{6B9878D1-544C-D6E0-59F7-51D042F6E749}"/>
          </ac:spMkLst>
        </pc:spChg>
        <pc:spChg chg="add mod">
          <ac:chgData name="Dan Schwarz" userId="34a53478-8c88-413a-bd4d-e81c20484cbb" providerId="ADAL" clId="{5CB9214B-ADE0-4DD3-9E2F-A736920DFF8D}" dt="2025-02-12T13:10:46.984" v="2709"/>
          <ac:spMkLst>
            <pc:docMk/>
            <pc:sldMk cId="4035600306" sldId="2147471833"/>
            <ac:spMk id="11" creationId="{C70C8317-6BC5-05B4-092E-894BD4662A8E}"/>
          </ac:spMkLst>
        </pc:spChg>
        <pc:spChg chg="mod">
          <ac:chgData name="Dan Schwarz" userId="34a53478-8c88-413a-bd4d-e81c20484cbb" providerId="ADAL" clId="{5CB9214B-ADE0-4DD3-9E2F-A736920DFF8D}" dt="2025-02-12T13:13:50.738" v="2766" actId="1076"/>
          <ac:spMkLst>
            <pc:docMk/>
            <pc:sldMk cId="4035600306" sldId="2147471833"/>
            <ac:spMk id="20" creationId="{AD21BA2D-300C-12DE-6937-3998A3CB100E}"/>
          </ac:spMkLst>
        </pc:spChg>
        <pc:spChg chg="mod">
          <ac:chgData name="Dan Schwarz" userId="34a53478-8c88-413a-bd4d-e81c20484cbb" providerId="ADAL" clId="{5CB9214B-ADE0-4DD3-9E2F-A736920DFF8D}" dt="2025-02-12T13:13:42.257" v="2764" actId="1076"/>
          <ac:spMkLst>
            <pc:docMk/>
            <pc:sldMk cId="4035600306" sldId="2147471833"/>
            <ac:spMk id="21" creationId="{A022311D-D579-DF76-5F76-5CBAEE5B409A}"/>
          </ac:spMkLst>
        </pc:spChg>
        <pc:spChg chg="mod">
          <ac:chgData name="Dan Schwarz" userId="34a53478-8c88-413a-bd4d-e81c20484cbb" providerId="ADAL" clId="{5CB9214B-ADE0-4DD3-9E2F-A736920DFF8D}" dt="2025-02-12T13:14:04.174" v="2767" actId="1076"/>
          <ac:spMkLst>
            <pc:docMk/>
            <pc:sldMk cId="4035600306" sldId="2147471833"/>
            <ac:spMk id="29" creationId="{9F2EB6BD-EA17-9435-3F0E-0067A3A8A97E}"/>
          </ac:spMkLst>
        </pc:spChg>
        <pc:spChg chg="mod">
          <ac:chgData name="Dan Schwarz" userId="34a53478-8c88-413a-bd4d-e81c20484cbb" providerId="ADAL" clId="{5CB9214B-ADE0-4DD3-9E2F-A736920DFF8D}" dt="2025-02-12T13:14:12.685" v="2768" actId="1076"/>
          <ac:spMkLst>
            <pc:docMk/>
            <pc:sldMk cId="4035600306" sldId="2147471833"/>
            <ac:spMk id="31" creationId="{1442C3D8-68C7-AD2E-75D9-33D1089B60C8}"/>
          </ac:spMkLst>
        </pc:spChg>
        <pc:picChg chg="mod">
          <ac:chgData name="Dan Schwarz" userId="34a53478-8c88-413a-bd4d-e81c20484cbb" providerId="ADAL" clId="{5CB9214B-ADE0-4DD3-9E2F-A736920DFF8D}" dt="2025-02-12T13:13:35.619" v="2763" actId="1076"/>
          <ac:picMkLst>
            <pc:docMk/>
            <pc:sldMk cId="4035600306" sldId="2147471833"/>
            <ac:picMk id="9" creationId="{C805E3AE-A3B7-5702-F1B5-608FEFD9C290}"/>
          </ac:picMkLst>
        </pc:picChg>
        <pc:picChg chg="add mod ord">
          <ac:chgData name="Dan Schwarz" userId="34a53478-8c88-413a-bd4d-e81c20484cbb" providerId="ADAL" clId="{5CB9214B-ADE0-4DD3-9E2F-A736920DFF8D}" dt="2025-02-12T13:14:31.011" v="2771" actId="167"/>
          <ac:picMkLst>
            <pc:docMk/>
            <pc:sldMk cId="4035600306" sldId="2147471833"/>
            <ac:picMk id="15" creationId="{4CCCC035-CEAB-A089-4707-6B6CA20C3C84}"/>
          </ac:picMkLst>
        </pc:picChg>
      </pc:sldChg>
      <pc:sldChg chg="addSp delSp modSp mod">
        <pc:chgData name="Dan Schwarz" userId="34a53478-8c88-413a-bd4d-e81c20484cbb" providerId="ADAL" clId="{5CB9214B-ADE0-4DD3-9E2F-A736920DFF8D}" dt="2025-02-23T13:12:47.874" v="7780" actId="1076"/>
        <pc:sldMkLst>
          <pc:docMk/>
          <pc:sldMk cId="2593159907" sldId="2147471834"/>
        </pc:sldMkLst>
        <pc:spChg chg="add mod">
          <ac:chgData name="Dan Schwarz" userId="34a53478-8c88-413a-bd4d-e81c20484cbb" providerId="ADAL" clId="{5CB9214B-ADE0-4DD3-9E2F-A736920DFF8D}" dt="2025-02-13T09:54:49.324" v="2922" actId="20577"/>
          <ac:spMkLst>
            <pc:docMk/>
            <pc:sldMk cId="2593159907" sldId="2147471834"/>
            <ac:spMk id="11" creationId="{07696130-2AF7-CD9A-FAF0-E0DA13EB2461}"/>
          </ac:spMkLst>
        </pc:spChg>
        <pc:spChg chg="add mod">
          <ac:chgData name="Dan Schwarz" userId="34a53478-8c88-413a-bd4d-e81c20484cbb" providerId="ADAL" clId="{5CB9214B-ADE0-4DD3-9E2F-A736920DFF8D}" dt="2025-02-12T13:15:46.658" v="2784"/>
          <ac:spMkLst>
            <pc:docMk/>
            <pc:sldMk cId="2593159907" sldId="2147471834"/>
            <ac:spMk id="12" creationId="{4D68C5B3-B988-D82B-B0E0-5A0947451E14}"/>
          </ac:spMkLst>
        </pc:spChg>
        <pc:picChg chg="add mod">
          <ac:chgData name="Dan Schwarz" userId="34a53478-8c88-413a-bd4d-e81c20484cbb" providerId="ADAL" clId="{5CB9214B-ADE0-4DD3-9E2F-A736920DFF8D}" dt="2025-02-23T13:12:47.874" v="7780" actId="1076"/>
          <ac:picMkLst>
            <pc:docMk/>
            <pc:sldMk cId="2593159907" sldId="2147471834"/>
            <ac:picMk id="3" creationId="{FEA32FE8-4C89-3817-31CB-2893654C53E8}"/>
          </ac:picMkLst>
        </pc:picChg>
      </pc:sldChg>
      <pc:sldChg chg="addSp delSp modSp add mod">
        <pc:chgData name="Dan Schwarz" userId="34a53478-8c88-413a-bd4d-e81c20484cbb" providerId="ADAL" clId="{5CB9214B-ADE0-4DD3-9E2F-A736920DFF8D}" dt="2025-02-23T12:57:43.464" v="7704"/>
        <pc:sldMkLst>
          <pc:docMk/>
          <pc:sldMk cId="944227732" sldId="2147471835"/>
        </pc:sldMkLst>
        <pc:spChg chg="mod">
          <ac:chgData name="Dan Schwarz" userId="34a53478-8c88-413a-bd4d-e81c20484cbb" providerId="ADAL" clId="{5CB9214B-ADE0-4DD3-9E2F-A736920DFF8D}" dt="2025-02-13T10:03:58.842" v="3159" actId="20577"/>
          <ac:spMkLst>
            <pc:docMk/>
            <pc:sldMk cId="944227732" sldId="2147471835"/>
            <ac:spMk id="11" creationId="{343475BD-5436-DC2E-3867-E2796AAE0D5A}"/>
          </ac:spMkLst>
        </pc:spChg>
        <pc:spChg chg="mod">
          <ac:chgData name="Dan Schwarz" userId="34a53478-8c88-413a-bd4d-e81c20484cbb" providerId="ADAL" clId="{5CB9214B-ADE0-4DD3-9E2F-A736920DFF8D}" dt="2025-02-23T12:57:43.464" v="7704"/>
          <ac:spMkLst>
            <pc:docMk/>
            <pc:sldMk cId="944227732" sldId="2147471835"/>
            <ac:spMk id="12" creationId="{9F1B388A-5C69-A4D8-8E0E-0F9A80211A70}"/>
          </ac:spMkLst>
        </pc:spChg>
        <pc:picChg chg="add mod">
          <ac:chgData name="Dan Schwarz" userId="34a53478-8c88-413a-bd4d-e81c20484cbb" providerId="ADAL" clId="{5CB9214B-ADE0-4DD3-9E2F-A736920DFF8D}" dt="2025-02-13T10:05:02.929" v="3161" actId="1076"/>
          <ac:picMkLst>
            <pc:docMk/>
            <pc:sldMk cId="944227732" sldId="2147471835"/>
            <ac:picMk id="3" creationId="{9BDAFE2B-D643-F6AF-8DB2-E03DE7636E93}"/>
          </ac:picMkLst>
        </pc:picChg>
        <pc:picChg chg="add mod">
          <ac:chgData name="Dan Schwarz" userId="34a53478-8c88-413a-bd4d-e81c20484cbb" providerId="ADAL" clId="{5CB9214B-ADE0-4DD3-9E2F-A736920DFF8D}" dt="2025-02-13T10:09:23.863" v="3164" actId="1076"/>
          <ac:picMkLst>
            <pc:docMk/>
            <pc:sldMk cId="944227732" sldId="2147471835"/>
            <ac:picMk id="9" creationId="{6CB07AED-1EC1-7FD2-F238-13F54991CC96}"/>
          </ac:picMkLst>
        </pc:picChg>
      </pc:sldChg>
      <pc:sldChg chg="addSp delSp modSp add mod">
        <pc:chgData name="Dan Schwarz" userId="34a53478-8c88-413a-bd4d-e81c20484cbb" providerId="ADAL" clId="{5CB9214B-ADE0-4DD3-9E2F-A736920DFF8D}" dt="2025-02-23T12:57:57.815" v="7737" actId="20577"/>
        <pc:sldMkLst>
          <pc:docMk/>
          <pc:sldMk cId="4168803836" sldId="2147471836"/>
        </pc:sldMkLst>
        <pc:spChg chg="mod">
          <ac:chgData name="Dan Schwarz" userId="34a53478-8c88-413a-bd4d-e81c20484cbb" providerId="ADAL" clId="{5CB9214B-ADE0-4DD3-9E2F-A736920DFF8D}" dt="2025-02-13T10:12:03.889" v="3273" actId="20577"/>
          <ac:spMkLst>
            <pc:docMk/>
            <pc:sldMk cId="4168803836" sldId="2147471836"/>
            <ac:spMk id="11" creationId="{B395E905-9C79-D121-F6CE-293F5E775AAD}"/>
          </ac:spMkLst>
        </pc:spChg>
        <pc:spChg chg="mod">
          <ac:chgData name="Dan Schwarz" userId="34a53478-8c88-413a-bd4d-e81c20484cbb" providerId="ADAL" clId="{5CB9214B-ADE0-4DD3-9E2F-A736920DFF8D}" dt="2025-02-23T12:57:57.815" v="7737" actId="20577"/>
          <ac:spMkLst>
            <pc:docMk/>
            <pc:sldMk cId="4168803836" sldId="2147471836"/>
            <ac:spMk id="12" creationId="{46E732EC-F5E9-A5AD-24B6-BF2D851A91F2}"/>
          </ac:spMkLst>
        </pc:spChg>
        <pc:picChg chg="add mod">
          <ac:chgData name="Dan Schwarz" userId="34a53478-8c88-413a-bd4d-e81c20484cbb" providerId="ADAL" clId="{5CB9214B-ADE0-4DD3-9E2F-A736920DFF8D}" dt="2025-02-13T10:18:37.464" v="3303" actId="1076"/>
          <ac:picMkLst>
            <pc:docMk/>
            <pc:sldMk cId="4168803836" sldId="2147471836"/>
            <ac:picMk id="10" creationId="{5BF1390D-4581-745E-AFA4-C8664DD60290}"/>
          </ac:picMkLst>
        </pc:picChg>
        <pc:picChg chg="add mod ord">
          <ac:chgData name="Dan Schwarz" userId="34a53478-8c88-413a-bd4d-e81c20484cbb" providerId="ADAL" clId="{5CB9214B-ADE0-4DD3-9E2F-A736920DFF8D}" dt="2025-02-13T10:17:45.690" v="3299" actId="1076"/>
          <ac:picMkLst>
            <pc:docMk/>
            <pc:sldMk cId="4168803836" sldId="2147471836"/>
            <ac:picMk id="14" creationId="{4F038648-F052-F9C7-D54F-E1343806E896}"/>
          </ac:picMkLst>
        </pc:picChg>
        <pc:picChg chg="add mod">
          <ac:chgData name="Dan Schwarz" userId="34a53478-8c88-413a-bd4d-e81c20484cbb" providerId="ADAL" clId="{5CB9214B-ADE0-4DD3-9E2F-A736920DFF8D}" dt="2025-02-13T10:18:31.521" v="3302" actId="1076"/>
          <ac:picMkLst>
            <pc:docMk/>
            <pc:sldMk cId="4168803836" sldId="2147471836"/>
            <ac:picMk id="16" creationId="{58CB278A-8A3B-7FD4-CD2C-DEAAC1C42AC8}"/>
          </ac:picMkLst>
        </pc:picChg>
        <pc:picChg chg="add mod">
          <ac:chgData name="Dan Schwarz" userId="34a53478-8c88-413a-bd4d-e81c20484cbb" providerId="ADAL" clId="{5CB9214B-ADE0-4DD3-9E2F-A736920DFF8D}" dt="2025-02-13T10:19:08.004" v="3310" actId="1076"/>
          <ac:picMkLst>
            <pc:docMk/>
            <pc:sldMk cId="4168803836" sldId="2147471836"/>
            <ac:picMk id="18" creationId="{C8987CAF-57A5-638A-205E-B14ED8DC75F6}"/>
          </ac:picMkLst>
        </pc:picChg>
      </pc:sldChg>
      <pc:sldChg chg="addSp delSp modSp add mod modNotesTx">
        <pc:chgData name="Dan Schwarz" userId="34a53478-8c88-413a-bd4d-e81c20484cbb" providerId="ADAL" clId="{5CB9214B-ADE0-4DD3-9E2F-A736920DFF8D}" dt="2025-02-23T13:15:45.568" v="7784" actId="14100"/>
        <pc:sldMkLst>
          <pc:docMk/>
          <pc:sldMk cId="2470501514" sldId="2147471837"/>
        </pc:sldMkLst>
        <pc:spChg chg="add mod">
          <ac:chgData name="Dan Schwarz" userId="34a53478-8c88-413a-bd4d-e81c20484cbb" providerId="ADAL" clId="{5CB9214B-ADE0-4DD3-9E2F-A736920DFF8D}" dt="2025-02-13T10:38:07.435" v="3756" actId="14100"/>
          <ac:spMkLst>
            <pc:docMk/>
            <pc:sldMk cId="2470501514" sldId="2147471837"/>
            <ac:spMk id="7" creationId="{09C31C27-BCBA-9E81-D3B7-0ADAD73B9941}"/>
          </ac:spMkLst>
        </pc:spChg>
        <pc:spChg chg="mod">
          <ac:chgData name="Dan Schwarz" userId="34a53478-8c88-413a-bd4d-e81c20484cbb" providerId="ADAL" clId="{5CB9214B-ADE0-4DD3-9E2F-A736920DFF8D}" dt="2025-02-13T10:35:43.144" v="3509" actId="20577"/>
          <ac:spMkLst>
            <pc:docMk/>
            <pc:sldMk cId="2470501514" sldId="2147471837"/>
            <ac:spMk id="11" creationId="{AC11A50A-C875-A927-3D4A-C3D806F002A9}"/>
          </ac:spMkLst>
        </pc:spChg>
        <pc:spChg chg="mod">
          <ac:chgData name="Dan Schwarz" userId="34a53478-8c88-413a-bd4d-e81c20484cbb" providerId="ADAL" clId="{5CB9214B-ADE0-4DD3-9E2F-A736920DFF8D}" dt="2025-02-13T11:25:37.346" v="3841" actId="20577"/>
          <ac:spMkLst>
            <pc:docMk/>
            <pc:sldMk cId="2470501514" sldId="2147471837"/>
            <ac:spMk id="12" creationId="{C22F63B3-6C09-5CD2-5427-894422D7F58E}"/>
          </ac:spMkLst>
        </pc:spChg>
        <pc:picChg chg="add mod">
          <ac:chgData name="Dan Schwarz" userId="34a53478-8c88-413a-bd4d-e81c20484cbb" providerId="ADAL" clId="{5CB9214B-ADE0-4DD3-9E2F-A736920DFF8D}" dt="2025-02-13T10:35:22.288" v="3497" actId="1076"/>
          <ac:picMkLst>
            <pc:docMk/>
            <pc:sldMk cId="2470501514" sldId="2147471837"/>
            <ac:picMk id="3" creationId="{663CDAA2-611F-6475-1C96-530F0FFE0EF6}"/>
          </ac:picMkLst>
        </pc:picChg>
        <pc:picChg chg="add mod">
          <ac:chgData name="Dan Schwarz" userId="34a53478-8c88-413a-bd4d-e81c20484cbb" providerId="ADAL" clId="{5CB9214B-ADE0-4DD3-9E2F-A736920DFF8D}" dt="2025-02-23T13:15:45.568" v="7784" actId="14100"/>
          <ac:picMkLst>
            <pc:docMk/>
            <pc:sldMk cId="2470501514" sldId="2147471837"/>
            <ac:picMk id="4" creationId="{91DCA310-F1B0-D24F-701E-42EF07E22F71}"/>
          </ac:picMkLst>
        </pc:picChg>
        <pc:picChg chg="add mod">
          <ac:chgData name="Dan Schwarz" userId="34a53478-8c88-413a-bd4d-e81c20484cbb" providerId="ADAL" clId="{5CB9214B-ADE0-4DD3-9E2F-A736920DFF8D}" dt="2025-02-13T10:51:40.284" v="3781" actId="692"/>
          <ac:picMkLst>
            <pc:docMk/>
            <pc:sldMk cId="2470501514" sldId="2147471837"/>
            <ac:picMk id="21" creationId="{3A8A5467-037D-645A-4BC7-F2FFE78E0474}"/>
          </ac:picMkLst>
        </pc:picChg>
        <pc:picChg chg="add mod">
          <ac:chgData name="Dan Schwarz" userId="34a53478-8c88-413a-bd4d-e81c20484cbb" providerId="ADAL" clId="{5CB9214B-ADE0-4DD3-9E2F-A736920DFF8D}" dt="2025-02-13T10:51:48.609" v="3782" actId="692"/>
          <ac:picMkLst>
            <pc:docMk/>
            <pc:sldMk cId="2470501514" sldId="2147471837"/>
            <ac:picMk id="23" creationId="{886DB411-07E3-EFCE-13BF-EE58387CFBDA}"/>
          </ac:picMkLst>
        </pc:picChg>
        <pc:picChg chg="add mod">
          <ac:chgData name="Dan Schwarz" userId="34a53478-8c88-413a-bd4d-e81c20484cbb" providerId="ADAL" clId="{5CB9214B-ADE0-4DD3-9E2F-A736920DFF8D}" dt="2025-02-13T10:53:37.405" v="3791" actId="1076"/>
          <ac:picMkLst>
            <pc:docMk/>
            <pc:sldMk cId="2470501514" sldId="2147471837"/>
            <ac:picMk id="25" creationId="{895DAFD3-3E06-DD1F-9B28-2FAD371E9B45}"/>
          </ac:picMkLst>
        </pc:picChg>
        <pc:picChg chg="add mod">
          <ac:chgData name="Dan Schwarz" userId="34a53478-8c88-413a-bd4d-e81c20484cbb" providerId="ADAL" clId="{5CB9214B-ADE0-4DD3-9E2F-A736920DFF8D}" dt="2025-02-13T11:23:06.448" v="3803" actId="1076"/>
          <ac:picMkLst>
            <pc:docMk/>
            <pc:sldMk cId="2470501514" sldId="2147471837"/>
            <ac:picMk id="27" creationId="{A5A427A9-2262-C632-504C-8351449D6AFC}"/>
          </ac:picMkLst>
        </pc:picChg>
        <pc:picChg chg="add mod">
          <ac:chgData name="Dan Schwarz" userId="34a53478-8c88-413a-bd4d-e81c20484cbb" providerId="ADAL" clId="{5CB9214B-ADE0-4DD3-9E2F-A736920DFF8D}" dt="2025-02-13T11:23:00.834" v="3802" actId="1076"/>
          <ac:picMkLst>
            <pc:docMk/>
            <pc:sldMk cId="2470501514" sldId="2147471837"/>
            <ac:picMk id="29" creationId="{44A27360-E74C-1067-63E7-57028CD3991A}"/>
          </ac:picMkLst>
        </pc:picChg>
      </pc:sldChg>
      <pc:sldChg chg="addSp delSp modSp add mod modNotesTx">
        <pc:chgData name="Dan Schwarz" userId="34a53478-8c88-413a-bd4d-e81c20484cbb" providerId="ADAL" clId="{5CB9214B-ADE0-4DD3-9E2F-A736920DFF8D}" dt="2025-02-23T13:18:57.713" v="7791" actId="1076"/>
        <pc:sldMkLst>
          <pc:docMk/>
          <pc:sldMk cId="3011664254" sldId="2147471838"/>
        </pc:sldMkLst>
        <pc:spChg chg="add mod">
          <ac:chgData name="Dan Schwarz" userId="34a53478-8c88-413a-bd4d-e81c20484cbb" providerId="ADAL" clId="{5CB9214B-ADE0-4DD3-9E2F-A736920DFF8D}" dt="2025-02-23T13:18:41.427" v="7789" actId="1076"/>
          <ac:spMkLst>
            <pc:docMk/>
            <pc:sldMk cId="3011664254" sldId="2147471838"/>
            <ac:spMk id="4" creationId="{7C061985-CEBF-65BB-3619-D97FD9EDC12E}"/>
          </ac:spMkLst>
        </pc:spChg>
        <pc:spChg chg="add mod">
          <ac:chgData name="Dan Schwarz" userId="34a53478-8c88-413a-bd4d-e81c20484cbb" providerId="ADAL" clId="{5CB9214B-ADE0-4DD3-9E2F-A736920DFF8D}" dt="2025-02-23T13:18:57.713" v="7791" actId="1076"/>
          <ac:spMkLst>
            <pc:docMk/>
            <pc:sldMk cId="3011664254" sldId="2147471838"/>
            <ac:spMk id="6" creationId="{F4B31304-0EF9-86E9-82BE-78A61979E96D}"/>
          </ac:spMkLst>
        </pc:spChg>
        <pc:spChg chg="mod">
          <ac:chgData name="Dan Schwarz" userId="34a53478-8c88-413a-bd4d-e81c20484cbb" providerId="ADAL" clId="{5CB9214B-ADE0-4DD3-9E2F-A736920DFF8D}" dt="2025-02-13T13:09:28.029" v="4924" actId="1076"/>
          <ac:spMkLst>
            <pc:docMk/>
            <pc:sldMk cId="3011664254" sldId="2147471838"/>
            <ac:spMk id="7" creationId="{6EE77080-4E0B-4B98-385D-99E9900DF4F6}"/>
          </ac:spMkLst>
        </pc:spChg>
        <pc:spChg chg="mod">
          <ac:chgData name="Dan Schwarz" userId="34a53478-8c88-413a-bd4d-e81c20484cbb" providerId="ADAL" clId="{5CB9214B-ADE0-4DD3-9E2F-A736920DFF8D}" dt="2025-02-13T11:33:27.932" v="4039" actId="20577"/>
          <ac:spMkLst>
            <pc:docMk/>
            <pc:sldMk cId="3011664254" sldId="2147471838"/>
            <ac:spMk id="11" creationId="{E43EF9F3-E3DB-7FD4-9954-A38261356096}"/>
          </ac:spMkLst>
        </pc:spChg>
        <pc:spChg chg="mod">
          <ac:chgData name="Dan Schwarz" userId="34a53478-8c88-413a-bd4d-e81c20484cbb" providerId="ADAL" clId="{5CB9214B-ADE0-4DD3-9E2F-A736920DFF8D}" dt="2025-02-13T14:28:51.022" v="5255" actId="20577"/>
          <ac:spMkLst>
            <pc:docMk/>
            <pc:sldMk cId="3011664254" sldId="2147471838"/>
            <ac:spMk id="12" creationId="{293CC33C-8795-2ECD-B586-225142FB109E}"/>
          </ac:spMkLst>
        </pc:spChg>
        <pc:spChg chg="add mod">
          <ac:chgData name="Dan Schwarz" userId="34a53478-8c88-413a-bd4d-e81c20484cbb" providerId="ADAL" clId="{5CB9214B-ADE0-4DD3-9E2F-A736920DFF8D}" dt="2025-02-13T12:03:00.248" v="4488" actId="1076"/>
          <ac:spMkLst>
            <pc:docMk/>
            <pc:sldMk cId="3011664254" sldId="2147471838"/>
            <ac:spMk id="13" creationId="{EAC1B60C-1878-DAA7-1A70-F81D93895325}"/>
          </ac:spMkLst>
        </pc:spChg>
        <pc:spChg chg="add mod">
          <ac:chgData name="Dan Schwarz" userId="34a53478-8c88-413a-bd4d-e81c20484cbb" providerId="ADAL" clId="{5CB9214B-ADE0-4DD3-9E2F-A736920DFF8D}" dt="2025-02-13T12:03:25.325" v="4503" actId="1076"/>
          <ac:spMkLst>
            <pc:docMk/>
            <pc:sldMk cId="3011664254" sldId="2147471838"/>
            <ac:spMk id="14" creationId="{F3A3F6F5-01B9-80FE-16C7-33266A661264}"/>
          </ac:spMkLst>
        </pc:spChg>
        <pc:picChg chg="add mod">
          <ac:chgData name="Dan Schwarz" userId="34a53478-8c88-413a-bd4d-e81c20484cbb" providerId="ADAL" clId="{5CB9214B-ADE0-4DD3-9E2F-A736920DFF8D}" dt="2025-02-23T13:18:16.086" v="7787" actId="1076"/>
          <ac:picMkLst>
            <pc:docMk/>
            <pc:sldMk cId="3011664254" sldId="2147471838"/>
            <ac:picMk id="3" creationId="{D966417D-CB5A-8F73-4ADE-5FFB2724123D}"/>
          </ac:picMkLst>
        </pc:picChg>
        <pc:picChg chg="add mod">
          <ac:chgData name="Dan Schwarz" userId="34a53478-8c88-413a-bd4d-e81c20484cbb" providerId="ADAL" clId="{5CB9214B-ADE0-4DD3-9E2F-A736920DFF8D}" dt="2025-02-13T12:58:15.965" v="4701" actId="1076"/>
          <ac:picMkLst>
            <pc:docMk/>
            <pc:sldMk cId="3011664254" sldId="2147471838"/>
            <ac:picMk id="5" creationId="{974533C8-7457-62C1-8909-272C30297C57}"/>
          </ac:picMkLst>
        </pc:picChg>
        <pc:picChg chg="add mod">
          <ac:chgData name="Dan Schwarz" userId="34a53478-8c88-413a-bd4d-e81c20484cbb" providerId="ADAL" clId="{5CB9214B-ADE0-4DD3-9E2F-A736920DFF8D}" dt="2025-02-13T12:01:27.065" v="4466" actId="1076"/>
          <ac:picMkLst>
            <pc:docMk/>
            <pc:sldMk cId="3011664254" sldId="2147471838"/>
            <ac:picMk id="8" creationId="{312C28EC-28D6-66F6-F94B-89D5E0735BE1}"/>
          </ac:picMkLst>
        </pc:picChg>
        <pc:picChg chg="add mod">
          <ac:chgData name="Dan Schwarz" userId="34a53478-8c88-413a-bd4d-e81c20484cbb" providerId="ADAL" clId="{5CB9214B-ADE0-4DD3-9E2F-A736920DFF8D}" dt="2025-02-13T12:01:17.255" v="4465" actId="1076"/>
          <ac:picMkLst>
            <pc:docMk/>
            <pc:sldMk cId="3011664254" sldId="2147471838"/>
            <ac:picMk id="10" creationId="{0E2F2F0C-DA1D-0A18-27A2-6796F4421D26}"/>
          </ac:picMkLst>
        </pc:picChg>
        <pc:picChg chg="add mod">
          <ac:chgData name="Dan Schwarz" userId="34a53478-8c88-413a-bd4d-e81c20484cbb" providerId="ADAL" clId="{5CB9214B-ADE0-4DD3-9E2F-A736920DFF8D}" dt="2025-02-13T13:03:16.295" v="4923" actId="14100"/>
          <ac:picMkLst>
            <pc:docMk/>
            <pc:sldMk cId="3011664254" sldId="2147471838"/>
            <ac:picMk id="18" creationId="{1576CA08-23BA-EB5B-4979-77C268DC34E9}"/>
          </ac:picMkLst>
        </pc:picChg>
        <pc:picChg chg="add mod">
          <ac:chgData name="Dan Schwarz" userId="34a53478-8c88-413a-bd4d-e81c20484cbb" providerId="ADAL" clId="{5CB9214B-ADE0-4DD3-9E2F-A736920DFF8D}" dt="2025-02-13T13:19:08.517" v="5141" actId="1076"/>
          <ac:picMkLst>
            <pc:docMk/>
            <pc:sldMk cId="3011664254" sldId="2147471838"/>
            <ac:picMk id="22" creationId="{7B9C813C-300D-5C7C-2A8C-03B8259C1594}"/>
          </ac:picMkLst>
        </pc:picChg>
      </pc:sldChg>
      <pc:sldChg chg="addSp delSp modSp new del mod">
        <pc:chgData name="Dan Schwarz" userId="34a53478-8c88-413a-bd4d-e81c20484cbb" providerId="ADAL" clId="{5CB9214B-ADE0-4DD3-9E2F-A736920DFF8D}" dt="2025-02-13T13:23:16.569" v="5244" actId="47"/>
        <pc:sldMkLst>
          <pc:docMk/>
          <pc:sldMk cId="672165065" sldId="2147471839"/>
        </pc:sldMkLst>
      </pc:sldChg>
      <pc:sldChg chg="addSp delSp modSp add mod modNotesTx">
        <pc:chgData name="Dan Schwarz" userId="34a53478-8c88-413a-bd4d-e81c20484cbb" providerId="ADAL" clId="{5CB9214B-ADE0-4DD3-9E2F-A736920DFF8D}" dt="2025-02-13T14:41:38.164" v="5584" actId="1076"/>
        <pc:sldMkLst>
          <pc:docMk/>
          <pc:sldMk cId="3171239324" sldId="2147471839"/>
        </pc:sldMkLst>
        <pc:spChg chg="add mod">
          <ac:chgData name="Dan Schwarz" userId="34a53478-8c88-413a-bd4d-e81c20484cbb" providerId="ADAL" clId="{5CB9214B-ADE0-4DD3-9E2F-A736920DFF8D}" dt="2025-02-13T14:37:58.244" v="5512" actId="27636"/>
          <ac:spMkLst>
            <pc:docMk/>
            <pc:sldMk cId="3171239324" sldId="2147471839"/>
            <ac:spMk id="9" creationId="{7D9CC299-3C60-3B2F-A2CB-E3645804119C}"/>
          </ac:spMkLst>
        </pc:spChg>
        <pc:spChg chg="mod">
          <ac:chgData name="Dan Schwarz" userId="34a53478-8c88-413a-bd4d-e81c20484cbb" providerId="ADAL" clId="{5CB9214B-ADE0-4DD3-9E2F-A736920DFF8D}" dt="2025-02-13T14:31:00.098" v="5337" actId="20577"/>
          <ac:spMkLst>
            <pc:docMk/>
            <pc:sldMk cId="3171239324" sldId="2147471839"/>
            <ac:spMk id="11" creationId="{6D451B65-4CE7-0FE6-2499-ADA76851F026}"/>
          </ac:spMkLst>
        </pc:spChg>
        <pc:spChg chg="mod">
          <ac:chgData name="Dan Schwarz" userId="34a53478-8c88-413a-bd4d-e81c20484cbb" providerId="ADAL" clId="{5CB9214B-ADE0-4DD3-9E2F-A736920DFF8D}" dt="2025-02-13T14:30:30.649" v="5320" actId="20577"/>
          <ac:spMkLst>
            <pc:docMk/>
            <pc:sldMk cId="3171239324" sldId="2147471839"/>
            <ac:spMk id="12" creationId="{542F4330-047B-79AA-4C26-ECC7084541E8}"/>
          </ac:spMkLst>
        </pc:spChg>
        <pc:spChg chg="add mod">
          <ac:chgData name="Dan Schwarz" userId="34a53478-8c88-413a-bd4d-e81c20484cbb" providerId="ADAL" clId="{5CB9214B-ADE0-4DD3-9E2F-A736920DFF8D}" dt="2025-02-13T14:40:17.874" v="5579" actId="20577"/>
          <ac:spMkLst>
            <pc:docMk/>
            <pc:sldMk cId="3171239324" sldId="2147471839"/>
            <ac:spMk id="19" creationId="{D00068D6-E997-08ED-6D4A-88693A83984C}"/>
          </ac:spMkLst>
        </pc:spChg>
        <pc:picChg chg="add mod">
          <ac:chgData name="Dan Schwarz" userId="34a53478-8c88-413a-bd4d-e81c20484cbb" providerId="ADAL" clId="{5CB9214B-ADE0-4DD3-9E2F-A736920DFF8D}" dt="2025-02-13T14:35:01.809" v="5355" actId="1076"/>
          <ac:picMkLst>
            <pc:docMk/>
            <pc:sldMk cId="3171239324" sldId="2147471839"/>
            <ac:picMk id="3" creationId="{430E19EA-59BD-E6A2-2D9A-CC71E356C460}"/>
          </ac:picMkLst>
        </pc:picChg>
        <pc:picChg chg="add mod">
          <ac:chgData name="Dan Schwarz" userId="34a53478-8c88-413a-bd4d-e81c20484cbb" providerId="ADAL" clId="{5CB9214B-ADE0-4DD3-9E2F-A736920DFF8D}" dt="2025-02-13T14:35:43.417" v="5359" actId="1076"/>
          <ac:picMkLst>
            <pc:docMk/>
            <pc:sldMk cId="3171239324" sldId="2147471839"/>
            <ac:picMk id="6" creationId="{B16EE36B-7EA1-D309-7B71-E45CC98FF0E8}"/>
          </ac:picMkLst>
        </pc:picChg>
        <pc:picChg chg="add mod">
          <ac:chgData name="Dan Schwarz" userId="34a53478-8c88-413a-bd4d-e81c20484cbb" providerId="ADAL" clId="{5CB9214B-ADE0-4DD3-9E2F-A736920DFF8D}" dt="2025-02-13T14:39:30.920" v="5514" actId="1076"/>
          <ac:picMkLst>
            <pc:docMk/>
            <pc:sldMk cId="3171239324" sldId="2147471839"/>
            <ac:picMk id="17" creationId="{C8C523D9-DABE-1A32-703A-484A0416C8B7}"/>
          </ac:picMkLst>
        </pc:picChg>
        <pc:picChg chg="add mod">
          <ac:chgData name="Dan Schwarz" userId="34a53478-8c88-413a-bd4d-e81c20484cbb" providerId="ADAL" clId="{5CB9214B-ADE0-4DD3-9E2F-A736920DFF8D}" dt="2025-02-13T14:41:38.164" v="5584" actId="1076"/>
          <ac:picMkLst>
            <pc:docMk/>
            <pc:sldMk cId="3171239324" sldId="2147471839"/>
            <ac:picMk id="21" creationId="{091AB4C7-9C0C-8505-D2E8-5B4C12ABD6BF}"/>
          </ac:picMkLst>
        </pc:picChg>
      </pc:sldChg>
      <pc:sldChg chg="addSp delSp modSp new mod modNotesTx">
        <pc:chgData name="Dan Schwarz" userId="34a53478-8c88-413a-bd4d-e81c20484cbb" providerId="ADAL" clId="{5CB9214B-ADE0-4DD3-9E2F-A736920DFF8D}" dt="2025-02-13T14:55:46.527" v="6003" actId="14100"/>
        <pc:sldMkLst>
          <pc:docMk/>
          <pc:sldMk cId="1586283827" sldId="2147471840"/>
        </pc:sldMkLst>
        <pc:spChg chg="add mod">
          <ac:chgData name="Dan Schwarz" userId="34a53478-8c88-413a-bd4d-e81c20484cbb" providerId="ADAL" clId="{5CB9214B-ADE0-4DD3-9E2F-A736920DFF8D}" dt="2025-02-13T14:47:07.516" v="5646" actId="20577"/>
          <ac:spMkLst>
            <pc:docMk/>
            <pc:sldMk cId="1586283827" sldId="2147471840"/>
            <ac:spMk id="6" creationId="{03979D99-9A1B-09BB-08C6-0F11C47D5E3A}"/>
          </ac:spMkLst>
        </pc:spChg>
        <pc:spChg chg="add mod">
          <ac:chgData name="Dan Schwarz" userId="34a53478-8c88-413a-bd4d-e81c20484cbb" providerId="ADAL" clId="{5CB9214B-ADE0-4DD3-9E2F-A736920DFF8D}" dt="2025-02-13T14:49:44.583" v="5704" actId="20577"/>
          <ac:spMkLst>
            <pc:docMk/>
            <pc:sldMk cId="1586283827" sldId="2147471840"/>
            <ac:spMk id="7" creationId="{92E6223A-FEFF-44A3-55FE-E3C86D0AC24B}"/>
          </ac:spMkLst>
        </pc:spChg>
        <pc:picChg chg="add mod">
          <ac:chgData name="Dan Schwarz" userId="34a53478-8c88-413a-bd4d-e81c20484cbb" providerId="ADAL" clId="{5CB9214B-ADE0-4DD3-9E2F-A736920DFF8D}" dt="2025-02-13T14:55:46.527" v="6003" actId="14100"/>
          <ac:picMkLst>
            <pc:docMk/>
            <pc:sldMk cId="1586283827" sldId="2147471840"/>
            <ac:picMk id="9" creationId="{5019703A-A203-61CC-E50C-AD8919647FCA}"/>
          </ac:picMkLst>
        </pc:picChg>
        <pc:picChg chg="add mod">
          <ac:chgData name="Dan Schwarz" userId="34a53478-8c88-413a-bd4d-e81c20484cbb" providerId="ADAL" clId="{5CB9214B-ADE0-4DD3-9E2F-A736920DFF8D}" dt="2025-02-13T14:55:41.540" v="6001" actId="1076"/>
          <ac:picMkLst>
            <pc:docMk/>
            <pc:sldMk cId="1586283827" sldId="2147471840"/>
            <ac:picMk id="11" creationId="{97AABAD8-28BD-FD83-98C9-E60168A51012}"/>
          </ac:picMkLst>
        </pc:picChg>
      </pc:sldChg>
      <pc:sldChg chg="addSp delSp modSp new mod modNotesTx">
        <pc:chgData name="Dan Schwarz" userId="34a53478-8c88-413a-bd4d-e81c20484cbb" providerId="ADAL" clId="{5CB9214B-ADE0-4DD3-9E2F-A736920DFF8D}" dt="2025-02-13T15:26:37.072" v="7357" actId="20577"/>
        <pc:sldMkLst>
          <pc:docMk/>
          <pc:sldMk cId="1419708358" sldId="2147471841"/>
        </pc:sldMkLst>
        <pc:spChg chg="add mod">
          <ac:chgData name="Dan Schwarz" userId="34a53478-8c88-413a-bd4d-e81c20484cbb" providerId="ADAL" clId="{5CB9214B-ADE0-4DD3-9E2F-A736920DFF8D}" dt="2025-02-13T15:02:50.955" v="6099" actId="20577"/>
          <ac:spMkLst>
            <pc:docMk/>
            <pc:sldMk cId="1419708358" sldId="2147471841"/>
            <ac:spMk id="6" creationId="{0C45E647-4835-2EC8-4369-6A3409879AE2}"/>
          </ac:spMkLst>
        </pc:spChg>
        <pc:spChg chg="add mod">
          <ac:chgData name="Dan Schwarz" userId="34a53478-8c88-413a-bd4d-e81c20484cbb" providerId="ADAL" clId="{5CB9214B-ADE0-4DD3-9E2F-A736920DFF8D}" dt="2025-02-13T15:09:17.177" v="6622" actId="20577"/>
          <ac:spMkLst>
            <pc:docMk/>
            <pc:sldMk cId="1419708358" sldId="2147471841"/>
            <ac:spMk id="7" creationId="{DFBC3519-AF31-25C4-EC64-09A731F36F08}"/>
          </ac:spMkLst>
        </pc:spChg>
        <pc:spChg chg="add mod">
          <ac:chgData name="Dan Schwarz" userId="34a53478-8c88-413a-bd4d-e81c20484cbb" providerId="ADAL" clId="{5CB9214B-ADE0-4DD3-9E2F-A736920DFF8D}" dt="2025-02-13T15:19:04.663" v="6708" actId="1076"/>
          <ac:spMkLst>
            <pc:docMk/>
            <pc:sldMk cId="1419708358" sldId="2147471841"/>
            <ac:spMk id="12" creationId="{7625F2AB-F608-20F1-9E45-65C0B8E60BA3}"/>
          </ac:spMkLst>
        </pc:spChg>
        <pc:spChg chg="add mod">
          <ac:chgData name="Dan Schwarz" userId="34a53478-8c88-413a-bd4d-e81c20484cbb" providerId="ADAL" clId="{5CB9214B-ADE0-4DD3-9E2F-A736920DFF8D}" dt="2025-02-13T15:20:04.986" v="6826" actId="313"/>
          <ac:spMkLst>
            <pc:docMk/>
            <pc:sldMk cId="1419708358" sldId="2147471841"/>
            <ac:spMk id="13" creationId="{4FD0CBF6-3EC2-9A39-63E5-7D234F07E584}"/>
          </ac:spMkLst>
        </pc:spChg>
        <pc:picChg chg="add mod">
          <ac:chgData name="Dan Schwarz" userId="34a53478-8c88-413a-bd4d-e81c20484cbb" providerId="ADAL" clId="{5CB9214B-ADE0-4DD3-9E2F-A736920DFF8D}" dt="2025-02-13T15:18:51.837" v="6707" actId="1076"/>
          <ac:picMkLst>
            <pc:docMk/>
            <pc:sldMk cId="1419708358" sldId="2147471841"/>
            <ac:picMk id="9" creationId="{AF2E6EA1-1B40-386C-E4CD-E10662119000}"/>
          </ac:picMkLst>
        </pc:picChg>
        <pc:picChg chg="add mod">
          <ac:chgData name="Dan Schwarz" userId="34a53478-8c88-413a-bd4d-e81c20484cbb" providerId="ADAL" clId="{5CB9214B-ADE0-4DD3-9E2F-A736920DFF8D}" dt="2025-02-13T15:17:24.732" v="6629" actId="1076"/>
          <ac:picMkLst>
            <pc:docMk/>
            <pc:sldMk cId="1419708358" sldId="2147471841"/>
            <ac:picMk id="11" creationId="{19303306-F77A-83EB-2A3A-2F1326DFEECE}"/>
          </ac:picMkLst>
        </pc:picChg>
      </pc:sldChg>
      <pc:sldChg chg="addSp delSp modSp new mod">
        <pc:chgData name="Dan Schwarz" userId="34a53478-8c88-413a-bd4d-e81c20484cbb" providerId="ADAL" clId="{5CB9214B-ADE0-4DD3-9E2F-A736920DFF8D}" dt="2025-02-23T12:49:18.590" v="7698" actId="20577"/>
        <pc:sldMkLst>
          <pc:docMk/>
          <pc:sldMk cId="3037214733" sldId="2147471842"/>
        </pc:sldMkLst>
        <pc:spChg chg="add del mod">
          <ac:chgData name="Dan Schwarz" userId="34a53478-8c88-413a-bd4d-e81c20484cbb" providerId="ADAL" clId="{5CB9214B-ADE0-4DD3-9E2F-A736920DFF8D}" dt="2025-02-23T12:49:18.590" v="7698" actId="20577"/>
          <ac:spMkLst>
            <pc:docMk/>
            <pc:sldMk cId="3037214733" sldId="2147471842"/>
            <ac:spMk id="3" creationId="{D046691E-A8BB-AE34-4DFF-47CC1D659DAC}"/>
          </ac:spMkLst>
        </pc:spChg>
        <pc:spChg chg="add mod">
          <ac:chgData name="Dan Schwarz" userId="34a53478-8c88-413a-bd4d-e81c20484cbb" providerId="ADAL" clId="{5CB9214B-ADE0-4DD3-9E2F-A736920DFF8D}" dt="2025-02-23T12:44:34.527" v="7389"/>
          <ac:spMkLst>
            <pc:docMk/>
            <pc:sldMk cId="3037214733" sldId="2147471842"/>
            <ac:spMk id="7" creationId="{1329DD25-9123-516C-D514-E35B28079136}"/>
          </ac:spMkLst>
        </pc:spChg>
      </pc:sldChg>
      <pc:sldChg chg="delSp modSp new mod">
        <pc:chgData name="Dan Schwarz" userId="34a53478-8c88-413a-bd4d-e81c20484cbb" providerId="ADAL" clId="{5CB9214B-ADE0-4DD3-9E2F-A736920DFF8D}" dt="2025-02-23T13:29:03.627" v="8295" actId="20577"/>
        <pc:sldMkLst>
          <pc:docMk/>
          <pc:sldMk cId="314115281" sldId="2147471843"/>
        </pc:sldMkLst>
        <pc:spChg chg="mod">
          <ac:chgData name="Dan Schwarz" userId="34a53478-8c88-413a-bd4d-e81c20484cbb" providerId="ADAL" clId="{5CB9214B-ADE0-4DD3-9E2F-A736920DFF8D}" dt="2025-02-23T13:29:03.627" v="8295" actId="20577"/>
          <ac:spMkLst>
            <pc:docMk/>
            <pc:sldMk cId="314115281" sldId="2147471843"/>
            <ac:spMk id="3" creationId="{F4F26F05-E8BB-58D8-6835-E116B1A77130}"/>
          </ac:spMkLst>
        </pc:spChg>
        <pc:spChg chg="mod">
          <ac:chgData name="Dan Schwarz" userId="34a53478-8c88-413a-bd4d-e81c20484cbb" providerId="ADAL" clId="{5CB9214B-ADE0-4DD3-9E2F-A736920DFF8D}" dt="2025-02-23T13:19:57.885" v="7799" actId="20577"/>
          <ac:spMkLst>
            <pc:docMk/>
            <pc:sldMk cId="314115281" sldId="2147471843"/>
            <ac:spMk id="4" creationId="{D01A1324-30A2-2C1E-9ECF-9D4BF03CDD45}"/>
          </ac:spMkLst>
        </pc:spChg>
      </pc:sldChg>
      <pc:sldChg chg="modSp mod">
        <pc:chgData name="Dan Schwarz" userId="34a53478-8c88-413a-bd4d-e81c20484cbb" providerId="ADAL" clId="{5CB9214B-ADE0-4DD3-9E2F-A736920DFF8D}" dt="2025-02-23T13:30:54.968" v="8316" actId="20577"/>
        <pc:sldMkLst>
          <pc:docMk/>
          <pc:sldMk cId="0" sldId="2147471844"/>
        </pc:sldMkLst>
        <pc:spChg chg="mod">
          <ac:chgData name="Dan Schwarz" userId="34a53478-8c88-413a-bd4d-e81c20484cbb" providerId="ADAL" clId="{5CB9214B-ADE0-4DD3-9E2F-A736920DFF8D}" dt="2025-02-23T13:30:54.968" v="8316" actId="20577"/>
          <ac:spMkLst>
            <pc:docMk/>
            <pc:sldMk cId="0" sldId="2147471844"/>
            <ac:spMk id="50177" creationId="{0C4BE29F-C6A1-0B88-638F-AC81364A3395}"/>
          </ac:spMkLst>
        </pc:spChg>
        <pc:spChg chg="mod">
          <ac:chgData name="Dan Schwarz" userId="34a53478-8c88-413a-bd4d-e81c20484cbb" providerId="ADAL" clId="{5CB9214B-ADE0-4DD3-9E2F-A736920DFF8D}" dt="2025-02-23T13:30:40.524" v="8296"/>
          <ac:spMkLst>
            <pc:docMk/>
            <pc:sldMk cId="0" sldId="2147471844"/>
            <ac:spMk id="50178" creationId="{67F2D0FA-7A0F-0AB9-41E4-5D402BDB1BE7}"/>
          </ac:spMkLst>
        </pc:spChg>
      </pc:sldChg>
      <pc:sldMasterChg chg="del delSldLayout">
        <pc:chgData name="Dan Schwarz" userId="34a53478-8c88-413a-bd4d-e81c20484cbb" providerId="ADAL" clId="{5CB9214B-ADE0-4DD3-9E2F-A736920DFF8D}" dt="2025-02-10T22:07:17.181" v="0" actId="2696"/>
        <pc:sldMasterMkLst>
          <pc:docMk/>
          <pc:sldMasterMk cId="582704262" sldId="2147483648"/>
        </pc:sldMasterMkLst>
        <pc:sldLayoutChg chg="del">
          <pc:chgData name="Dan Schwarz" userId="34a53478-8c88-413a-bd4d-e81c20484cbb" providerId="ADAL" clId="{5CB9214B-ADE0-4DD3-9E2F-A736920DFF8D}" dt="2025-02-10T22:07:17.181" v="0" actId="2696"/>
          <pc:sldLayoutMkLst>
            <pc:docMk/>
            <pc:sldMasterMk cId="582704262" sldId="2147483648"/>
            <pc:sldLayoutMk cId="3198369602" sldId="2147483649"/>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2285785584" sldId="2147483650"/>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2255424844" sldId="2147483651"/>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785244727" sldId="2147483652"/>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2293155072" sldId="2147483653"/>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2675778593" sldId="2147483654"/>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2287737061" sldId="2147483655"/>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3637312111" sldId="2147483656"/>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75250804" sldId="2147483657"/>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3994353402" sldId="2147483658"/>
          </pc:sldLayoutMkLst>
        </pc:sldLayoutChg>
        <pc:sldLayoutChg chg="del">
          <pc:chgData name="Dan Schwarz" userId="34a53478-8c88-413a-bd4d-e81c20484cbb" providerId="ADAL" clId="{5CB9214B-ADE0-4DD3-9E2F-A736920DFF8D}" dt="2025-02-10T22:07:17.181" v="0" actId="2696"/>
          <pc:sldLayoutMkLst>
            <pc:docMk/>
            <pc:sldMasterMk cId="582704262" sldId="2147483648"/>
            <pc:sldLayoutMk cId="156633001" sldId="2147483659"/>
          </pc:sldLayoutMkLst>
        </pc:sldLayoutChg>
      </pc:sldMasterChg>
    </pc:docChg>
  </pc:docChgLst>
  <pc:docChgLst>
    <pc:chgData name="Nathan Altaffer" userId="e9b0b4a0-cd2b-4ba5-a835-3d9cb8fd9742" providerId="ADAL" clId="{1E2181ED-016B-457F-AF33-D0B3BF2234D1}"/>
    <pc:docChg chg="undo redo custSel modSld sldOrd">
      <pc:chgData name="Nathan Altaffer" userId="e9b0b4a0-cd2b-4ba5-a835-3d9cb8fd9742" providerId="ADAL" clId="{1E2181ED-016B-457F-AF33-D0B3BF2234D1}" dt="2025-03-07T21:49:03.318" v="1837" actId="20577"/>
      <pc:docMkLst>
        <pc:docMk/>
      </pc:docMkLst>
      <pc:sldChg chg="modSp mod">
        <pc:chgData name="Nathan Altaffer" userId="e9b0b4a0-cd2b-4ba5-a835-3d9cb8fd9742" providerId="ADAL" clId="{1E2181ED-016B-457F-AF33-D0B3BF2234D1}" dt="2025-03-07T19:07:56.337" v="564" actId="1076"/>
        <pc:sldMkLst>
          <pc:docMk/>
          <pc:sldMk cId="1856749767" sldId="685"/>
        </pc:sldMkLst>
        <pc:spChg chg="mod">
          <ac:chgData name="Nathan Altaffer" userId="e9b0b4a0-cd2b-4ba5-a835-3d9cb8fd9742" providerId="ADAL" clId="{1E2181ED-016B-457F-AF33-D0B3BF2234D1}" dt="2025-03-07T19:06:40.581" v="546" actId="1076"/>
          <ac:spMkLst>
            <pc:docMk/>
            <pc:sldMk cId="1856749767" sldId="685"/>
            <ac:spMk id="8" creationId="{D30C3504-2B54-6899-D67C-9412D2D75908}"/>
          </ac:spMkLst>
        </pc:spChg>
        <pc:spChg chg="mod">
          <ac:chgData name="Nathan Altaffer" userId="e9b0b4a0-cd2b-4ba5-a835-3d9cb8fd9742" providerId="ADAL" clId="{1E2181ED-016B-457F-AF33-D0B3BF2234D1}" dt="2025-03-07T19:07:17.225" v="562" actId="1076"/>
          <ac:spMkLst>
            <pc:docMk/>
            <pc:sldMk cId="1856749767" sldId="685"/>
            <ac:spMk id="11" creationId="{790C062D-42C7-1BB4-9ED8-D6B54BFBA377}"/>
          </ac:spMkLst>
        </pc:spChg>
        <pc:picChg chg="mod">
          <ac:chgData name="Nathan Altaffer" userId="e9b0b4a0-cd2b-4ba5-a835-3d9cb8fd9742" providerId="ADAL" clId="{1E2181ED-016B-457F-AF33-D0B3BF2234D1}" dt="2025-03-07T19:06:34.201" v="545" actId="1076"/>
          <ac:picMkLst>
            <pc:docMk/>
            <pc:sldMk cId="1856749767" sldId="685"/>
            <ac:picMk id="3" creationId="{8FF55767-55C8-B64E-F039-7D4EB5EAC8B2}"/>
          </ac:picMkLst>
        </pc:picChg>
        <pc:picChg chg="mod">
          <ac:chgData name="Nathan Altaffer" userId="e9b0b4a0-cd2b-4ba5-a835-3d9cb8fd9742" providerId="ADAL" clId="{1E2181ED-016B-457F-AF33-D0B3BF2234D1}" dt="2025-03-07T19:07:17.225" v="562" actId="1076"/>
          <ac:picMkLst>
            <pc:docMk/>
            <pc:sldMk cId="1856749767" sldId="685"/>
            <ac:picMk id="10" creationId="{9B7BF97C-6032-E590-0550-7AED58548590}"/>
          </ac:picMkLst>
        </pc:picChg>
        <pc:picChg chg="mod">
          <ac:chgData name="Nathan Altaffer" userId="e9b0b4a0-cd2b-4ba5-a835-3d9cb8fd9742" providerId="ADAL" clId="{1E2181ED-016B-457F-AF33-D0B3BF2234D1}" dt="2025-03-07T19:07:56.337" v="564" actId="1076"/>
          <ac:picMkLst>
            <pc:docMk/>
            <pc:sldMk cId="1856749767" sldId="685"/>
            <ac:picMk id="13" creationId="{591FB7A5-0A3C-C185-ECB8-4587CDEB897A}"/>
          </ac:picMkLst>
        </pc:picChg>
        <pc:picChg chg="mod">
          <ac:chgData name="Nathan Altaffer" userId="e9b0b4a0-cd2b-4ba5-a835-3d9cb8fd9742" providerId="ADAL" clId="{1E2181ED-016B-457F-AF33-D0B3BF2234D1}" dt="2025-03-07T19:07:50.821" v="563" actId="1076"/>
          <ac:picMkLst>
            <pc:docMk/>
            <pc:sldMk cId="1856749767" sldId="685"/>
            <ac:picMk id="15" creationId="{DB0BB16B-CACC-0926-577D-0E922C875399}"/>
          </ac:picMkLst>
        </pc:picChg>
      </pc:sldChg>
      <pc:sldChg chg="addSp delSp modSp mod">
        <pc:chgData name="Nathan Altaffer" userId="e9b0b4a0-cd2b-4ba5-a835-3d9cb8fd9742" providerId="ADAL" clId="{1E2181ED-016B-457F-AF33-D0B3BF2234D1}" dt="2025-03-07T21:49:03.318" v="1837" actId="20577"/>
        <pc:sldMkLst>
          <pc:docMk/>
          <pc:sldMk cId="1151666803" sldId="710"/>
        </pc:sldMkLst>
        <pc:spChg chg="del mod">
          <ac:chgData name="Nathan Altaffer" userId="e9b0b4a0-cd2b-4ba5-a835-3d9cb8fd9742" providerId="ADAL" clId="{1E2181ED-016B-457F-AF33-D0B3BF2234D1}" dt="2025-03-07T21:44:17.219" v="1737" actId="478"/>
          <ac:spMkLst>
            <pc:docMk/>
            <pc:sldMk cId="1151666803" sldId="710"/>
            <ac:spMk id="4" creationId="{6ADBA5C1-DD5F-48FB-8D6F-2DA46EB3F480}"/>
          </ac:spMkLst>
        </pc:spChg>
        <pc:spChg chg="mod">
          <ac:chgData name="Nathan Altaffer" userId="e9b0b4a0-cd2b-4ba5-a835-3d9cb8fd9742" providerId="ADAL" clId="{1E2181ED-016B-457F-AF33-D0B3BF2234D1}" dt="2025-03-07T21:49:03.318" v="1837" actId="20577"/>
          <ac:spMkLst>
            <pc:docMk/>
            <pc:sldMk cId="1151666803" sldId="710"/>
            <ac:spMk id="5" creationId="{92EA0631-3002-4861-92A8-FC1CE8FF498E}"/>
          </ac:spMkLst>
        </pc:spChg>
        <pc:spChg chg="mod">
          <ac:chgData name="Nathan Altaffer" userId="e9b0b4a0-cd2b-4ba5-a835-3d9cb8fd9742" providerId="ADAL" clId="{1E2181ED-016B-457F-AF33-D0B3BF2234D1}" dt="2025-03-07T18:58:52.520" v="536" actId="1076"/>
          <ac:spMkLst>
            <pc:docMk/>
            <pc:sldMk cId="1151666803" sldId="710"/>
            <ac:spMk id="20" creationId="{5BBA0553-1A06-4250-A987-5E9A273B1569}"/>
          </ac:spMkLst>
        </pc:spChg>
        <pc:spChg chg="add mod">
          <ac:chgData name="Nathan Altaffer" userId="e9b0b4a0-cd2b-4ba5-a835-3d9cb8fd9742" providerId="ADAL" clId="{1E2181ED-016B-457F-AF33-D0B3BF2234D1}" dt="2025-03-07T21:44:14.195" v="1736"/>
          <ac:spMkLst>
            <pc:docMk/>
            <pc:sldMk cId="1151666803" sldId="710"/>
            <ac:spMk id="28" creationId="{0B046F6D-CB40-9A49-9370-3FE49FC09F17}"/>
          </ac:spMkLst>
        </pc:spChg>
        <pc:spChg chg="add del mod">
          <ac:chgData name="Nathan Altaffer" userId="e9b0b4a0-cd2b-4ba5-a835-3d9cb8fd9742" providerId="ADAL" clId="{1E2181ED-016B-457F-AF33-D0B3BF2234D1}" dt="2025-03-07T21:44:22.524" v="1738" actId="478"/>
          <ac:spMkLst>
            <pc:docMk/>
            <pc:sldMk cId="1151666803" sldId="710"/>
            <ac:spMk id="29" creationId="{F74202FA-2317-8F5C-7EE1-6EA349CE573C}"/>
          </ac:spMkLst>
        </pc:spChg>
        <pc:spChg chg="mod">
          <ac:chgData name="Nathan Altaffer" userId="e9b0b4a0-cd2b-4ba5-a835-3d9cb8fd9742" providerId="ADAL" clId="{1E2181ED-016B-457F-AF33-D0B3BF2234D1}" dt="2025-03-07T18:50:51.912" v="352" actId="164"/>
          <ac:spMkLst>
            <pc:docMk/>
            <pc:sldMk cId="1151666803" sldId="710"/>
            <ac:spMk id="33" creationId="{5DCEA4A4-8E49-A7BF-1771-D1494578E7FD}"/>
          </ac:spMkLst>
        </pc:spChg>
        <pc:spChg chg="mod">
          <ac:chgData name="Nathan Altaffer" userId="e9b0b4a0-cd2b-4ba5-a835-3d9cb8fd9742" providerId="ADAL" clId="{1E2181ED-016B-457F-AF33-D0B3BF2234D1}" dt="2025-03-07T18:50:51.912" v="352" actId="164"/>
          <ac:spMkLst>
            <pc:docMk/>
            <pc:sldMk cId="1151666803" sldId="710"/>
            <ac:spMk id="34" creationId="{C30A086C-A907-86A3-1E25-F657C50D8B3B}"/>
          </ac:spMkLst>
        </pc:spChg>
        <pc:spChg chg="mod">
          <ac:chgData name="Nathan Altaffer" userId="e9b0b4a0-cd2b-4ba5-a835-3d9cb8fd9742" providerId="ADAL" clId="{1E2181ED-016B-457F-AF33-D0B3BF2234D1}" dt="2025-03-07T18:50:51.912" v="352" actId="164"/>
          <ac:spMkLst>
            <pc:docMk/>
            <pc:sldMk cId="1151666803" sldId="710"/>
            <ac:spMk id="35" creationId="{59CFA907-834E-D7D0-5DE4-7D908278B7C3}"/>
          </ac:spMkLst>
        </pc:spChg>
        <pc:spChg chg="mod">
          <ac:chgData name="Nathan Altaffer" userId="e9b0b4a0-cd2b-4ba5-a835-3d9cb8fd9742" providerId="ADAL" clId="{1E2181ED-016B-457F-AF33-D0B3BF2234D1}" dt="2025-03-07T18:50:51.912" v="352" actId="164"/>
          <ac:spMkLst>
            <pc:docMk/>
            <pc:sldMk cId="1151666803" sldId="710"/>
            <ac:spMk id="37" creationId="{5878C621-CAD2-C8E1-8DAE-416177325EA3}"/>
          </ac:spMkLst>
        </pc:spChg>
        <pc:spChg chg="mod">
          <ac:chgData name="Nathan Altaffer" userId="e9b0b4a0-cd2b-4ba5-a835-3d9cb8fd9742" providerId="ADAL" clId="{1E2181ED-016B-457F-AF33-D0B3BF2234D1}" dt="2025-03-07T18:58:52.520" v="536" actId="1076"/>
          <ac:spMkLst>
            <pc:docMk/>
            <pc:sldMk cId="1151666803" sldId="710"/>
            <ac:spMk id="42" creationId="{7ABB327C-B387-279F-406D-B9525B186167}"/>
          </ac:spMkLst>
        </pc:spChg>
        <pc:spChg chg="mod">
          <ac:chgData name="Nathan Altaffer" userId="e9b0b4a0-cd2b-4ba5-a835-3d9cb8fd9742" providerId="ADAL" clId="{1E2181ED-016B-457F-AF33-D0B3BF2234D1}" dt="2025-03-07T18:58:52.520" v="536" actId="1076"/>
          <ac:spMkLst>
            <pc:docMk/>
            <pc:sldMk cId="1151666803" sldId="710"/>
            <ac:spMk id="47" creationId="{3356899D-2D79-0877-9686-C8B550810041}"/>
          </ac:spMkLst>
        </pc:spChg>
        <pc:spChg chg="mod">
          <ac:chgData name="Nathan Altaffer" userId="e9b0b4a0-cd2b-4ba5-a835-3d9cb8fd9742" providerId="ADAL" clId="{1E2181ED-016B-457F-AF33-D0B3BF2234D1}" dt="2025-03-07T18:58:52.520" v="536" actId="1076"/>
          <ac:spMkLst>
            <pc:docMk/>
            <pc:sldMk cId="1151666803" sldId="710"/>
            <ac:spMk id="59" creationId="{92CEBF32-5FEE-53B9-E3C5-E11E5D0E9CCB}"/>
          </ac:spMkLst>
        </pc:spChg>
        <pc:spChg chg="mod">
          <ac:chgData name="Nathan Altaffer" userId="e9b0b4a0-cd2b-4ba5-a835-3d9cb8fd9742" providerId="ADAL" clId="{1E2181ED-016B-457F-AF33-D0B3BF2234D1}" dt="2025-03-07T18:58:52.520" v="536" actId="1076"/>
          <ac:spMkLst>
            <pc:docMk/>
            <pc:sldMk cId="1151666803" sldId="710"/>
            <ac:spMk id="69" creationId="{A8DB3645-2987-1C5D-1E58-6DDAF0B26BB3}"/>
          </ac:spMkLst>
        </pc:spChg>
        <pc:spChg chg="mod">
          <ac:chgData name="Nathan Altaffer" userId="e9b0b4a0-cd2b-4ba5-a835-3d9cb8fd9742" providerId="ADAL" clId="{1E2181ED-016B-457F-AF33-D0B3BF2234D1}" dt="2025-03-07T18:58:52.520" v="536" actId="1076"/>
          <ac:spMkLst>
            <pc:docMk/>
            <pc:sldMk cId="1151666803" sldId="710"/>
            <ac:spMk id="97" creationId="{ABE9187C-CC65-37FE-0B7F-1B9406E3643E}"/>
          </ac:spMkLst>
        </pc:spChg>
        <pc:spChg chg="mod">
          <ac:chgData name="Nathan Altaffer" userId="e9b0b4a0-cd2b-4ba5-a835-3d9cb8fd9742" providerId="ADAL" clId="{1E2181ED-016B-457F-AF33-D0B3BF2234D1}" dt="2025-03-07T18:58:52.520" v="536" actId="1076"/>
          <ac:spMkLst>
            <pc:docMk/>
            <pc:sldMk cId="1151666803" sldId="710"/>
            <ac:spMk id="101" creationId="{7A5E34C4-9D5B-5DFB-7160-75240471E24D}"/>
          </ac:spMkLst>
        </pc:spChg>
        <pc:spChg chg="mod">
          <ac:chgData name="Nathan Altaffer" userId="e9b0b4a0-cd2b-4ba5-a835-3d9cb8fd9742" providerId="ADAL" clId="{1E2181ED-016B-457F-AF33-D0B3BF2234D1}" dt="2025-03-07T18:58:52.520" v="536" actId="1076"/>
          <ac:spMkLst>
            <pc:docMk/>
            <pc:sldMk cId="1151666803" sldId="710"/>
            <ac:spMk id="106" creationId="{C594785A-3D2E-EF52-0C6E-17CE547AB2DB}"/>
          </ac:spMkLst>
        </pc:spChg>
        <pc:spChg chg="mod">
          <ac:chgData name="Nathan Altaffer" userId="e9b0b4a0-cd2b-4ba5-a835-3d9cb8fd9742" providerId="ADAL" clId="{1E2181ED-016B-457F-AF33-D0B3BF2234D1}" dt="2025-03-07T18:58:52.520" v="536" actId="1076"/>
          <ac:spMkLst>
            <pc:docMk/>
            <pc:sldMk cId="1151666803" sldId="710"/>
            <ac:spMk id="109" creationId="{E60DE142-E900-672C-36CB-DD99D8E202B6}"/>
          </ac:spMkLst>
        </pc:spChg>
        <pc:spChg chg="mod">
          <ac:chgData name="Nathan Altaffer" userId="e9b0b4a0-cd2b-4ba5-a835-3d9cb8fd9742" providerId="ADAL" clId="{1E2181ED-016B-457F-AF33-D0B3BF2234D1}" dt="2025-03-07T18:58:52.520" v="536" actId="1076"/>
          <ac:spMkLst>
            <pc:docMk/>
            <pc:sldMk cId="1151666803" sldId="710"/>
            <ac:spMk id="118" creationId="{D80413CE-D20A-5663-32DD-86808998D1C3}"/>
          </ac:spMkLst>
        </pc:spChg>
        <pc:spChg chg="mod">
          <ac:chgData name="Nathan Altaffer" userId="e9b0b4a0-cd2b-4ba5-a835-3d9cb8fd9742" providerId="ADAL" clId="{1E2181ED-016B-457F-AF33-D0B3BF2234D1}" dt="2025-03-07T18:58:34.728" v="535" actId="688"/>
          <ac:spMkLst>
            <pc:docMk/>
            <pc:sldMk cId="1151666803" sldId="710"/>
            <ac:spMk id="128" creationId="{CDC06410-AB32-D6E6-4368-00AC0FD18D0D}"/>
          </ac:spMkLst>
        </pc:spChg>
        <pc:grpChg chg="mod">
          <ac:chgData name="Nathan Altaffer" userId="e9b0b4a0-cd2b-4ba5-a835-3d9cb8fd9742" providerId="ADAL" clId="{1E2181ED-016B-457F-AF33-D0B3BF2234D1}" dt="2025-03-07T18:50:51.912" v="352" actId="164"/>
          <ac:grpSpMkLst>
            <pc:docMk/>
            <pc:sldMk cId="1151666803" sldId="710"/>
            <ac:grpSpMk id="78" creationId="{3114679E-9ECE-39E2-3E3A-7AC6C846FBA8}"/>
          </ac:grpSpMkLst>
        </pc:grpChg>
        <pc:picChg chg="mod">
          <ac:chgData name="Nathan Altaffer" userId="e9b0b4a0-cd2b-4ba5-a835-3d9cb8fd9742" providerId="ADAL" clId="{1E2181ED-016B-457F-AF33-D0B3BF2234D1}" dt="2025-03-07T18:50:51.912" v="352" actId="164"/>
          <ac:picMkLst>
            <pc:docMk/>
            <pc:sldMk cId="1151666803" sldId="710"/>
            <ac:picMk id="3" creationId="{73EA54C7-15AC-C2FA-49C5-47BDD306D0D2}"/>
          </ac:picMkLst>
        </pc:picChg>
        <pc:picChg chg="mod">
          <ac:chgData name="Nathan Altaffer" userId="e9b0b4a0-cd2b-4ba5-a835-3d9cb8fd9742" providerId="ADAL" clId="{1E2181ED-016B-457F-AF33-D0B3BF2234D1}" dt="2025-03-07T18:50:51.912" v="352" actId="164"/>
          <ac:picMkLst>
            <pc:docMk/>
            <pc:sldMk cId="1151666803" sldId="710"/>
            <ac:picMk id="30" creationId="{19503722-2AF9-CAE4-83B4-D1F567820537}"/>
          </ac:picMkLst>
        </pc:picChg>
        <pc:picChg chg="mod">
          <ac:chgData name="Nathan Altaffer" userId="e9b0b4a0-cd2b-4ba5-a835-3d9cb8fd9742" providerId="ADAL" clId="{1E2181ED-016B-457F-AF33-D0B3BF2234D1}" dt="2025-03-07T18:50:51.912" v="352" actId="164"/>
          <ac:picMkLst>
            <pc:docMk/>
            <pc:sldMk cId="1151666803" sldId="710"/>
            <ac:picMk id="31" creationId="{6055DF3C-4EEE-2B19-5D16-51CB2BB53D54}"/>
          </ac:picMkLst>
        </pc:picChg>
        <pc:picChg chg="mod">
          <ac:chgData name="Nathan Altaffer" userId="e9b0b4a0-cd2b-4ba5-a835-3d9cb8fd9742" providerId="ADAL" clId="{1E2181ED-016B-457F-AF33-D0B3BF2234D1}" dt="2025-03-07T18:50:51.912" v="352" actId="164"/>
          <ac:picMkLst>
            <pc:docMk/>
            <pc:sldMk cId="1151666803" sldId="710"/>
            <ac:picMk id="32" creationId="{07C76210-3961-9E8D-6D0D-786C3D052242}"/>
          </ac:picMkLst>
        </pc:picChg>
        <pc:picChg chg="mod">
          <ac:chgData name="Nathan Altaffer" userId="e9b0b4a0-cd2b-4ba5-a835-3d9cb8fd9742" providerId="ADAL" clId="{1E2181ED-016B-457F-AF33-D0B3BF2234D1}" dt="2025-03-07T18:50:51.912" v="352" actId="164"/>
          <ac:picMkLst>
            <pc:docMk/>
            <pc:sldMk cId="1151666803" sldId="710"/>
            <ac:picMk id="36" creationId="{C414E1AC-03D6-E376-F8CD-F512CDA1BD01}"/>
          </ac:picMkLst>
        </pc:picChg>
        <pc:picChg chg="mod">
          <ac:chgData name="Nathan Altaffer" userId="e9b0b4a0-cd2b-4ba5-a835-3d9cb8fd9742" providerId="ADAL" clId="{1E2181ED-016B-457F-AF33-D0B3BF2234D1}" dt="2025-03-07T18:59:02.128" v="538" actId="1076"/>
          <ac:picMkLst>
            <pc:docMk/>
            <pc:sldMk cId="1151666803" sldId="710"/>
            <ac:picMk id="123" creationId="{8A607EBA-F299-8BE4-8CCF-13FCA236836D}"/>
          </ac:picMkLst>
        </pc:picChg>
        <pc:picChg chg="mod">
          <ac:chgData name="Nathan Altaffer" userId="e9b0b4a0-cd2b-4ba5-a835-3d9cb8fd9742" providerId="ADAL" clId="{1E2181ED-016B-457F-AF33-D0B3BF2234D1}" dt="2025-03-07T18:58:59.204" v="537" actId="1076"/>
          <ac:picMkLst>
            <pc:docMk/>
            <pc:sldMk cId="1151666803" sldId="710"/>
            <ac:picMk id="125" creationId="{8E02CF03-D51B-BE06-D020-960F38BB62D8}"/>
          </ac:picMkLst>
        </pc:picChg>
      </pc:sldChg>
      <pc:sldChg chg="modSp mod">
        <pc:chgData name="Nathan Altaffer" userId="e9b0b4a0-cd2b-4ba5-a835-3d9cb8fd9742" providerId="ADAL" clId="{1E2181ED-016B-457F-AF33-D0B3BF2234D1}" dt="2025-03-07T19:08:34.621" v="568" actId="14100"/>
        <pc:sldMkLst>
          <pc:docMk/>
          <pc:sldMk cId="3385603203" sldId="711"/>
        </pc:sldMkLst>
        <pc:picChg chg="mod">
          <ac:chgData name="Nathan Altaffer" userId="e9b0b4a0-cd2b-4ba5-a835-3d9cb8fd9742" providerId="ADAL" clId="{1E2181ED-016B-457F-AF33-D0B3BF2234D1}" dt="2025-03-07T19:08:30.812" v="567" actId="1076"/>
          <ac:picMkLst>
            <pc:docMk/>
            <pc:sldMk cId="3385603203" sldId="711"/>
            <ac:picMk id="19" creationId="{5BF25ABA-8C8A-BE3C-7FA7-97FD3B97776E}"/>
          </ac:picMkLst>
        </pc:picChg>
        <pc:cxnChg chg="mod">
          <ac:chgData name="Nathan Altaffer" userId="e9b0b4a0-cd2b-4ba5-a835-3d9cb8fd9742" providerId="ADAL" clId="{1E2181ED-016B-457F-AF33-D0B3BF2234D1}" dt="2025-03-07T19:08:34.621" v="568" actId="14100"/>
          <ac:cxnSpMkLst>
            <pc:docMk/>
            <pc:sldMk cId="3385603203" sldId="711"/>
            <ac:cxnSpMk id="23" creationId="{5B9FAA47-7D52-9832-D632-B3F34C2AF598}"/>
          </ac:cxnSpMkLst>
        </pc:cxnChg>
      </pc:sldChg>
      <pc:sldChg chg="modSp mod">
        <pc:chgData name="Nathan Altaffer" userId="e9b0b4a0-cd2b-4ba5-a835-3d9cb8fd9742" providerId="ADAL" clId="{1E2181ED-016B-457F-AF33-D0B3BF2234D1}" dt="2025-03-07T19:09:39.956" v="572" actId="1076"/>
        <pc:sldMkLst>
          <pc:docMk/>
          <pc:sldMk cId="3641470848" sldId="713"/>
        </pc:sldMkLst>
        <pc:picChg chg="mod">
          <ac:chgData name="Nathan Altaffer" userId="e9b0b4a0-cd2b-4ba5-a835-3d9cb8fd9742" providerId="ADAL" clId="{1E2181ED-016B-457F-AF33-D0B3BF2234D1}" dt="2025-03-07T19:09:39.956" v="572" actId="1076"/>
          <ac:picMkLst>
            <pc:docMk/>
            <pc:sldMk cId="3641470848" sldId="713"/>
            <ac:picMk id="3" creationId="{9D7783C9-6579-A4A8-EB22-023FCB449542}"/>
          </ac:picMkLst>
        </pc:picChg>
        <pc:picChg chg="mod">
          <ac:chgData name="Nathan Altaffer" userId="e9b0b4a0-cd2b-4ba5-a835-3d9cb8fd9742" providerId="ADAL" clId="{1E2181ED-016B-457F-AF33-D0B3BF2234D1}" dt="2025-03-07T19:09:21.665" v="571" actId="1076"/>
          <ac:picMkLst>
            <pc:docMk/>
            <pc:sldMk cId="3641470848" sldId="713"/>
            <ac:picMk id="11" creationId="{BCC2F1FC-2B8C-DE2B-4F2E-1FC7912DECB1}"/>
          </ac:picMkLst>
        </pc:picChg>
      </pc:sldChg>
      <pc:sldChg chg="addSp delSp modSp mod ord modAnim">
        <pc:chgData name="Nathan Altaffer" userId="e9b0b4a0-cd2b-4ba5-a835-3d9cb8fd9742" providerId="ADAL" clId="{1E2181ED-016B-457F-AF33-D0B3BF2234D1}" dt="2025-03-07T21:41:46.309" v="1710" actId="1038"/>
        <pc:sldMkLst>
          <pc:docMk/>
          <pc:sldMk cId="719511308" sldId="743"/>
        </pc:sldMkLst>
        <pc:spChg chg="mod">
          <ac:chgData name="Nathan Altaffer" userId="e9b0b4a0-cd2b-4ba5-a835-3d9cb8fd9742" providerId="ADAL" clId="{1E2181ED-016B-457F-AF33-D0B3BF2234D1}" dt="2025-03-07T21:41:34.331" v="1698" actId="1038"/>
          <ac:spMkLst>
            <pc:docMk/>
            <pc:sldMk cId="719511308" sldId="743"/>
            <ac:spMk id="5" creationId="{E5BBA23B-8D11-42F3-AEDA-2FCF02217486}"/>
          </ac:spMkLst>
        </pc:spChg>
        <pc:spChg chg="mod">
          <ac:chgData name="Nathan Altaffer" userId="e9b0b4a0-cd2b-4ba5-a835-3d9cb8fd9742" providerId="ADAL" clId="{1E2181ED-016B-457F-AF33-D0B3BF2234D1}" dt="2025-03-07T21:37:22.102" v="1591" actId="20577"/>
          <ac:spMkLst>
            <pc:docMk/>
            <pc:sldMk cId="719511308" sldId="743"/>
            <ac:spMk id="6" creationId="{7E6E2764-5791-40AD-86C8-930FB7EC5C1D}"/>
          </ac:spMkLst>
        </pc:spChg>
        <pc:spChg chg="mod">
          <ac:chgData name="Nathan Altaffer" userId="e9b0b4a0-cd2b-4ba5-a835-3d9cb8fd9742" providerId="ADAL" clId="{1E2181ED-016B-457F-AF33-D0B3BF2234D1}" dt="2025-03-07T19:50:24.414" v="754" actId="20577"/>
          <ac:spMkLst>
            <pc:docMk/>
            <pc:sldMk cId="719511308" sldId="743"/>
            <ac:spMk id="7" creationId="{2411C50C-FC35-46E8-B43B-FD9091B34ADF}"/>
          </ac:spMkLst>
        </pc:spChg>
        <pc:spChg chg="mod">
          <ac:chgData name="Nathan Altaffer" userId="e9b0b4a0-cd2b-4ba5-a835-3d9cb8fd9742" providerId="ADAL" clId="{1E2181ED-016B-457F-AF33-D0B3BF2234D1}" dt="2025-03-07T21:41:20.925" v="1684" actId="1076"/>
          <ac:spMkLst>
            <pc:docMk/>
            <pc:sldMk cId="719511308" sldId="743"/>
            <ac:spMk id="8" creationId="{26BA14F0-CBD7-4782-AE47-7C7F20626CBD}"/>
          </ac:spMkLst>
        </pc:spChg>
        <pc:spChg chg="mod">
          <ac:chgData name="Nathan Altaffer" userId="e9b0b4a0-cd2b-4ba5-a835-3d9cb8fd9742" providerId="ADAL" clId="{1E2181ED-016B-457F-AF33-D0B3BF2234D1}" dt="2025-03-07T21:31:19.844" v="1556" actId="1076"/>
          <ac:spMkLst>
            <pc:docMk/>
            <pc:sldMk cId="719511308" sldId="743"/>
            <ac:spMk id="11" creationId="{918301B1-03EF-49CF-820E-DE99267B02C9}"/>
          </ac:spMkLst>
        </pc:spChg>
        <pc:grpChg chg="mod topLvl">
          <ac:chgData name="Nathan Altaffer" userId="e9b0b4a0-cd2b-4ba5-a835-3d9cb8fd9742" providerId="ADAL" clId="{1E2181ED-016B-457F-AF33-D0B3BF2234D1}" dt="2025-03-07T20:10:52.879" v="1154" actId="1076"/>
          <ac:grpSpMkLst>
            <pc:docMk/>
            <pc:sldMk cId="719511308" sldId="743"/>
            <ac:grpSpMk id="13" creationId="{DE16B78C-49B7-4F5A-9E95-0FDFD99E412D}"/>
          </ac:grpSpMkLst>
        </pc:grpChg>
        <pc:grpChg chg="add del mod">
          <ac:chgData name="Nathan Altaffer" userId="e9b0b4a0-cd2b-4ba5-a835-3d9cb8fd9742" providerId="ADAL" clId="{1E2181ED-016B-457F-AF33-D0B3BF2234D1}" dt="2025-03-07T20:10:10.430" v="1151" actId="478"/>
          <ac:grpSpMkLst>
            <pc:docMk/>
            <pc:sldMk cId="719511308" sldId="743"/>
            <ac:grpSpMk id="25" creationId="{475AB002-C3E1-73E4-EC7A-26A13A0D15DB}"/>
          </ac:grpSpMkLst>
        </pc:grpChg>
        <pc:picChg chg="add del mod topLvl">
          <ac:chgData name="Nathan Altaffer" userId="e9b0b4a0-cd2b-4ba5-a835-3d9cb8fd9742" providerId="ADAL" clId="{1E2181ED-016B-457F-AF33-D0B3BF2234D1}" dt="2025-03-07T20:10:10.430" v="1151" actId="478"/>
          <ac:picMkLst>
            <pc:docMk/>
            <pc:sldMk cId="719511308" sldId="743"/>
            <ac:picMk id="3" creationId="{82186179-1976-D976-6D4D-FA34CC2715D4}"/>
          </ac:picMkLst>
        </pc:picChg>
        <pc:picChg chg="mod">
          <ac:chgData name="Nathan Altaffer" userId="e9b0b4a0-cd2b-4ba5-a835-3d9cb8fd9742" providerId="ADAL" clId="{1E2181ED-016B-457F-AF33-D0B3BF2234D1}" dt="2025-03-07T21:31:16.550" v="1555" actId="1076"/>
          <ac:picMkLst>
            <pc:docMk/>
            <pc:sldMk cId="719511308" sldId="743"/>
            <ac:picMk id="12" creationId="{2AA37125-14EE-4C79-AE79-F01BE1B8F99D}"/>
          </ac:picMkLst>
        </pc:picChg>
        <pc:picChg chg="mod">
          <ac:chgData name="Nathan Altaffer" userId="e9b0b4a0-cd2b-4ba5-a835-3d9cb8fd9742" providerId="ADAL" clId="{1E2181ED-016B-457F-AF33-D0B3BF2234D1}" dt="2025-03-07T20:10:59.677" v="1155" actId="1076"/>
          <ac:picMkLst>
            <pc:docMk/>
            <pc:sldMk cId="719511308" sldId="743"/>
            <ac:picMk id="14" creationId="{8B915A71-72BA-412E-AA9D-8141D686C7E7}"/>
          </ac:picMkLst>
        </pc:picChg>
        <pc:picChg chg="mod">
          <ac:chgData name="Nathan Altaffer" userId="e9b0b4a0-cd2b-4ba5-a835-3d9cb8fd9742" providerId="ADAL" clId="{1E2181ED-016B-457F-AF33-D0B3BF2234D1}" dt="2025-03-07T21:41:46.309" v="1710" actId="1038"/>
          <ac:picMkLst>
            <pc:docMk/>
            <pc:sldMk cId="719511308" sldId="743"/>
            <ac:picMk id="15" creationId="{4DBC4F7F-9C79-4003-A4DA-8B32ED23DBFC}"/>
          </ac:picMkLst>
        </pc:picChg>
        <pc:picChg chg="mod">
          <ac:chgData name="Nathan Altaffer" userId="e9b0b4a0-cd2b-4ba5-a835-3d9cb8fd9742" providerId="ADAL" clId="{1E2181ED-016B-457F-AF33-D0B3BF2234D1}" dt="2025-03-07T21:41:46.309" v="1710" actId="1038"/>
          <ac:picMkLst>
            <pc:docMk/>
            <pc:sldMk cId="719511308" sldId="743"/>
            <ac:picMk id="16" creationId="{B67A609F-5431-4C12-BF8F-3FC39A35E487}"/>
          </ac:picMkLst>
        </pc:picChg>
        <pc:picChg chg="mod">
          <ac:chgData name="Nathan Altaffer" userId="e9b0b4a0-cd2b-4ba5-a835-3d9cb8fd9742" providerId="ADAL" clId="{1E2181ED-016B-457F-AF33-D0B3BF2234D1}" dt="2025-03-07T21:41:46.309" v="1710" actId="1038"/>
          <ac:picMkLst>
            <pc:docMk/>
            <pc:sldMk cId="719511308" sldId="743"/>
            <ac:picMk id="17" creationId="{5598902D-CD09-4719-BD4E-7F04DE254699}"/>
          </ac:picMkLst>
        </pc:picChg>
        <pc:picChg chg="del">
          <ac:chgData name="Nathan Altaffer" userId="e9b0b4a0-cd2b-4ba5-a835-3d9cb8fd9742" providerId="ADAL" clId="{1E2181ED-016B-457F-AF33-D0B3BF2234D1}" dt="2025-03-07T19:54:21.879" v="953" actId="478"/>
          <ac:picMkLst>
            <pc:docMk/>
            <pc:sldMk cId="719511308" sldId="743"/>
            <ac:picMk id="18" creationId="{0DBDA176-1343-4B51-8BCB-B07BFCBA6FFC}"/>
          </ac:picMkLst>
        </pc:picChg>
        <pc:picChg chg="mod">
          <ac:chgData name="Nathan Altaffer" userId="e9b0b4a0-cd2b-4ba5-a835-3d9cb8fd9742" providerId="ADAL" clId="{1E2181ED-016B-457F-AF33-D0B3BF2234D1}" dt="2025-03-07T19:56:37.272" v="977" actId="1076"/>
          <ac:picMkLst>
            <pc:docMk/>
            <pc:sldMk cId="719511308" sldId="743"/>
            <ac:picMk id="20" creationId="{754C2787-9877-41FD-BA0C-5C9214878227}"/>
          </ac:picMkLst>
        </pc:picChg>
        <pc:picChg chg="mod">
          <ac:chgData name="Nathan Altaffer" userId="e9b0b4a0-cd2b-4ba5-a835-3d9cb8fd9742" providerId="ADAL" clId="{1E2181ED-016B-457F-AF33-D0B3BF2234D1}" dt="2025-03-07T19:59:25.045" v="1108" actId="1076"/>
          <ac:picMkLst>
            <pc:docMk/>
            <pc:sldMk cId="719511308" sldId="743"/>
            <ac:picMk id="21" creationId="{E149EB5A-F4E8-4B07-B9A0-EF68093105A1}"/>
          </ac:picMkLst>
        </pc:picChg>
        <pc:picChg chg="mod">
          <ac:chgData name="Nathan Altaffer" userId="e9b0b4a0-cd2b-4ba5-a835-3d9cb8fd9742" providerId="ADAL" clId="{1E2181ED-016B-457F-AF33-D0B3BF2234D1}" dt="2025-03-07T20:10:48.650" v="1152" actId="1076"/>
          <ac:picMkLst>
            <pc:docMk/>
            <pc:sldMk cId="719511308" sldId="743"/>
            <ac:picMk id="22" creationId="{ECEFFFDC-8C91-48DD-885F-2E8771D4AFA3}"/>
          </ac:picMkLst>
        </pc:picChg>
        <pc:picChg chg="mod">
          <ac:chgData name="Nathan Altaffer" userId="e9b0b4a0-cd2b-4ba5-a835-3d9cb8fd9742" providerId="ADAL" clId="{1E2181ED-016B-457F-AF33-D0B3BF2234D1}" dt="2025-03-07T20:11:12.504" v="1156" actId="1076"/>
          <ac:picMkLst>
            <pc:docMk/>
            <pc:sldMk cId="719511308" sldId="743"/>
            <ac:picMk id="23" creationId="{9FCCDA4A-FF6E-4A46-AE89-449E7C984471}"/>
          </ac:picMkLst>
        </pc:picChg>
        <pc:cxnChg chg="mod">
          <ac:chgData name="Nathan Altaffer" userId="e9b0b4a0-cd2b-4ba5-a835-3d9cb8fd9742" providerId="ADAL" clId="{1E2181ED-016B-457F-AF33-D0B3BF2234D1}" dt="2025-03-07T21:41:34.331" v="1698" actId="1038"/>
          <ac:cxnSpMkLst>
            <pc:docMk/>
            <pc:sldMk cId="719511308" sldId="743"/>
            <ac:cxnSpMk id="9" creationId="{58D7F258-1049-45DA-9DEF-770ECC925219}"/>
          </ac:cxnSpMkLst>
        </pc:cxnChg>
      </pc:sldChg>
      <pc:sldChg chg="modSp mod">
        <pc:chgData name="Nathan Altaffer" userId="e9b0b4a0-cd2b-4ba5-a835-3d9cb8fd9742" providerId="ADAL" clId="{1E2181ED-016B-457F-AF33-D0B3BF2234D1}" dt="2025-03-07T19:09:00.884" v="569" actId="1076"/>
        <pc:sldMkLst>
          <pc:docMk/>
          <pc:sldMk cId="3558152267" sldId="771"/>
        </pc:sldMkLst>
        <pc:spChg chg="mod">
          <ac:chgData name="Nathan Altaffer" userId="e9b0b4a0-cd2b-4ba5-a835-3d9cb8fd9742" providerId="ADAL" clId="{1E2181ED-016B-457F-AF33-D0B3BF2234D1}" dt="2025-03-07T19:09:00.884" v="569" actId="1076"/>
          <ac:spMkLst>
            <pc:docMk/>
            <pc:sldMk cId="3558152267" sldId="771"/>
            <ac:spMk id="30" creationId="{C3D0C4E8-988E-35F0-3AF9-0AAE81036D5D}"/>
          </ac:spMkLst>
        </pc:spChg>
      </pc:sldChg>
      <pc:sldChg chg="modSp mod">
        <pc:chgData name="Nathan Altaffer" userId="e9b0b4a0-cd2b-4ba5-a835-3d9cb8fd9742" providerId="ADAL" clId="{1E2181ED-016B-457F-AF33-D0B3BF2234D1}" dt="2025-03-07T21:17:00.953" v="1167" actId="20577"/>
        <pc:sldMkLst>
          <pc:docMk/>
          <pc:sldMk cId="1950582679" sldId="2147470474"/>
        </pc:sldMkLst>
        <pc:spChg chg="mod">
          <ac:chgData name="Nathan Altaffer" userId="e9b0b4a0-cd2b-4ba5-a835-3d9cb8fd9742" providerId="ADAL" clId="{1E2181ED-016B-457F-AF33-D0B3BF2234D1}" dt="2025-03-07T21:17:00.953" v="1167" actId="20577"/>
          <ac:spMkLst>
            <pc:docMk/>
            <pc:sldMk cId="1950582679" sldId="2147470474"/>
            <ac:spMk id="3" creationId="{09D5FA77-47A1-A2AE-1F08-B6AA56A90110}"/>
          </ac:spMkLst>
        </pc:spChg>
      </pc:sldChg>
      <pc:sldChg chg="modSp mod">
        <pc:chgData name="Nathan Altaffer" userId="e9b0b4a0-cd2b-4ba5-a835-3d9cb8fd9742" providerId="ADAL" clId="{1E2181ED-016B-457F-AF33-D0B3BF2234D1}" dt="2025-03-07T21:39:38.974" v="1670" actId="20577"/>
        <pc:sldMkLst>
          <pc:docMk/>
          <pc:sldMk cId="3037214733" sldId="2147471842"/>
        </pc:sldMkLst>
        <pc:spChg chg="mod">
          <ac:chgData name="Nathan Altaffer" userId="e9b0b4a0-cd2b-4ba5-a835-3d9cb8fd9742" providerId="ADAL" clId="{1E2181ED-016B-457F-AF33-D0B3BF2234D1}" dt="2025-03-07T21:39:38.974" v="1670" actId="20577"/>
          <ac:spMkLst>
            <pc:docMk/>
            <pc:sldMk cId="3037214733" sldId="2147471842"/>
            <ac:spMk id="3" creationId="{D046691E-A8BB-AE34-4DFF-47CC1D659DAC}"/>
          </ac:spMkLst>
        </pc:spChg>
      </pc:sldChg>
    </pc:docChg>
  </pc:docChgLst>
  <pc:docChgLst>
    <pc:chgData name="Richard Duvall" userId="S::richard.duvall@keysight.com::d5af41f2-5ea6-4f93-abc9-31e9e0062786" providerId="AD" clId="Web-{FFB44416-9CFA-7BCA-29FC-39B51BA0A119}"/>
    <pc:docChg chg="modSld">
      <pc:chgData name="Richard Duvall" userId="S::richard.duvall@keysight.com::d5af41f2-5ea6-4f93-abc9-31e9e0062786" providerId="AD" clId="Web-{FFB44416-9CFA-7BCA-29FC-39B51BA0A119}" dt="2025-02-24T16:32:41.944" v="26"/>
      <pc:docMkLst>
        <pc:docMk/>
      </pc:docMkLst>
      <pc:sldChg chg="modTransition">
        <pc:chgData name="Richard Duvall" userId="S::richard.duvall@keysight.com::d5af41f2-5ea6-4f93-abc9-31e9e0062786" providerId="AD" clId="Web-{FFB44416-9CFA-7BCA-29FC-39B51BA0A119}" dt="2025-02-24T16:32:41.944" v="20"/>
        <pc:sldMkLst>
          <pc:docMk/>
          <pc:sldMk cId="1856749767" sldId="685"/>
        </pc:sldMkLst>
      </pc:sldChg>
      <pc:sldChg chg="modTransition">
        <pc:chgData name="Richard Duvall" userId="S::richard.duvall@keysight.com::d5af41f2-5ea6-4f93-abc9-31e9e0062786" providerId="AD" clId="Web-{FFB44416-9CFA-7BCA-29FC-39B51BA0A119}" dt="2025-02-24T16:32:41.944" v="8"/>
        <pc:sldMkLst>
          <pc:docMk/>
          <pc:sldMk cId="3419598910" sldId="709"/>
        </pc:sldMkLst>
      </pc:sldChg>
      <pc:sldChg chg="modTransition">
        <pc:chgData name="Richard Duvall" userId="S::richard.duvall@keysight.com::d5af41f2-5ea6-4f93-abc9-31e9e0062786" providerId="AD" clId="Web-{FFB44416-9CFA-7BCA-29FC-39B51BA0A119}" dt="2025-02-24T16:32:41.944" v="0"/>
        <pc:sldMkLst>
          <pc:docMk/>
          <pc:sldMk cId="1151666803" sldId="710"/>
        </pc:sldMkLst>
      </pc:sldChg>
      <pc:sldChg chg="modTransition">
        <pc:chgData name="Richard Duvall" userId="S::richard.duvall@keysight.com::d5af41f2-5ea6-4f93-abc9-31e9e0062786" providerId="AD" clId="Web-{FFB44416-9CFA-7BCA-29FC-39B51BA0A119}" dt="2025-02-24T16:32:41.944" v="21"/>
        <pc:sldMkLst>
          <pc:docMk/>
          <pc:sldMk cId="3385603203" sldId="711"/>
        </pc:sldMkLst>
      </pc:sldChg>
      <pc:sldChg chg="modTransition">
        <pc:chgData name="Richard Duvall" userId="S::richard.duvall@keysight.com::d5af41f2-5ea6-4f93-abc9-31e9e0062786" providerId="AD" clId="Web-{FFB44416-9CFA-7BCA-29FC-39B51BA0A119}" dt="2025-02-24T16:32:41.944" v="22"/>
        <pc:sldMkLst>
          <pc:docMk/>
          <pc:sldMk cId="3686061769" sldId="712"/>
        </pc:sldMkLst>
      </pc:sldChg>
      <pc:sldChg chg="modTransition">
        <pc:chgData name="Richard Duvall" userId="S::richard.duvall@keysight.com::d5af41f2-5ea6-4f93-abc9-31e9e0062786" providerId="AD" clId="Web-{FFB44416-9CFA-7BCA-29FC-39B51BA0A119}" dt="2025-02-24T16:32:41.944" v="23"/>
        <pc:sldMkLst>
          <pc:docMk/>
          <pc:sldMk cId="3641470848" sldId="713"/>
        </pc:sldMkLst>
      </pc:sldChg>
      <pc:sldChg chg="modTransition">
        <pc:chgData name="Richard Duvall" userId="S::richard.duvall@keysight.com::d5af41f2-5ea6-4f93-abc9-31e9e0062786" providerId="AD" clId="Web-{FFB44416-9CFA-7BCA-29FC-39B51BA0A119}" dt="2025-02-24T16:32:41.944" v="1"/>
        <pc:sldMkLst>
          <pc:docMk/>
          <pc:sldMk cId="719511308" sldId="743"/>
        </pc:sldMkLst>
      </pc:sldChg>
      <pc:sldChg chg="modTransition">
        <pc:chgData name="Richard Duvall" userId="S::richard.duvall@keysight.com::d5af41f2-5ea6-4f93-abc9-31e9e0062786" providerId="AD" clId="Web-{FFB44416-9CFA-7BCA-29FC-39B51BA0A119}" dt="2025-02-24T16:32:41.944" v="18"/>
        <pc:sldMkLst>
          <pc:docMk/>
          <pc:sldMk cId="3558152267" sldId="771"/>
        </pc:sldMkLst>
      </pc:sldChg>
      <pc:sldChg chg="modTransition">
        <pc:chgData name="Richard Duvall" userId="S::richard.duvall@keysight.com::d5af41f2-5ea6-4f93-abc9-31e9e0062786" providerId="AD" clId="Web-{FFB44416-9CFA-7BCA-29FC-39B51BA0A119}" dt="2025-02-24T16:32:41.944" v="15"/>
        <pc:sldMkLst>
          <pc:docMk/>
          <pc:sldMk cId="376959542" sldId="774"/>
        </pc:sldMkLst>
      </pc:sldChg>
      <pc:sldChg chg="modTransition">
        <pc:chgData name="Richard Duvall" userId="S::richard.duvall@keysight.com::d5af41f2-5ea6-4f93-abc9-31e9e0062786" providerId="AD" clId="Web-{FFB44416-9CFA-7BCA-29FC-39B51BA0A119}" dt="2025-02-24T16:32:41.944" v="24"/>
        <pc:sldMkLst>
          <pc:docMk/>
          <pc:sldMk cId="1950582679" sldId="2147470474"/>
        </pc:sldMkLst>
      </pc:sldChg>
      <pc:sldChg chg="modTransition">
        <pc:chgData name="Richard Duvall" userId="S::richard.duvall@keysight.com::d5af41f2-5ea6-4f93-abc9-31e9e0062786" providerId="AD" clId="Web-{FFB44416-9CFA-7BCA-29FC-39B51BA0A119}" dt="2025-02-24T16:32:41.944" v="19"/>
        <pc:sldMkLst>
          <pc:docMk/>
          <pc:sldMk cId="3018383925" sldId="2147470475"/>
        </pc:sldMkLst>
      </pc:sldChg>
      <pc:sldChg chg="modTransition">
        <pc:chgData name="Richard Duvall" userId="S::richard.duvall@keysight.com::d5af41f2-5ea6-4f93-abc9-31e9e0062786" providerId="AD" clId="Web-{FFB44416-9CFA-7BCA-29FC-39B51BA0A119}" dt="2025-02-24T16:32:41.944" v="17"/>
        <pc:sldMkLst>
          <pc:docMk/>
          <pc:sldMk cId="2751334989" sldId="2147471799"/>
        </pc:sldMkLst>
      </pc:sldChg>
      <pc:sldChg chg="modTransition">
        <pc:chgData name="Richard Duvall" userId="S::richard.duvall@keysight.com::d5af41f2-5ea6-4f93-abc9-31e9e0062786" providerId="AD" clId="Web-{FFB44416-9CFA-7BCA-29FC-39B51BA0A119}" dt="2025-02-24T16:32:41.944" v="16"/>
        <pc:sldMkLst>
          <pc:docMk/>
          <pc:sldMk cId="2656015276" sldId="2147471801"/>
        </pc:sldMkLst>
      </pc:sldChg>
      <pc:sldChg chg="modTransition">
        <pc:chgData name="Richard Duvall" userId="S::richard.duvall@keysight.com::d5af41f2-5ea6-4f93-abc9-31e9e0062786" providerId="AD" clId="Web-{FFB44416-9CFA-7BCA-29FC-39B51BA0A119}" dt="2025-02-24T16:32:41.944" v="14"/>
        <pc:sldMkLst>
          <pc:docMk/>
          <pc:sldMk cId="1457303875" sldId="2147471802"/>
        </pc:sldMkLst>
      </pc:sldChg>
      <pc:sldChg chg="modTransition">
        <pc:chgData name="Richard Duvall" userId="S::richard.duvall@keysight.com::d5af41f2-5ea6-4f93-abc9-31e9e0062786" providerId="AD" clId="Web-{FFB44416-9CFA-7BCA-29FC-39B51BA0A119}" dt="2025-02-24T16:32:41.944" v="12"/>
        <pc:sldMkLst>
          <pc:docMk/>
          <pc:sldMk cId="3364039273" sldId="2147471817"/>
        </pc:sldMkLst>
      </pc:sldChg>
      <pc:sldChg chg="modTransition">
        <pc:chgData name="Richard Duvall" userId="S::richard.duvall@keysight.com::d5af41f2-5ea6-4f93-abc9-31e9e0062786" providerId="AD" clId="Web-{FFB44416-9CFA-7BCA-29FC-39B51BA0A119}" dt="2025-02-24T16:32:41.944" v="13"/>
        <pc:sldMkLst>
          <pc:docMk/>
          <pc:sldMk cId="4035600306" sldId="2147471833"/>
        </pc:sldMkLst>
      </pc:sldChg>
      <pc:sldChg chg="modTransition">
        <pc:chgData name="Richard Duvall" userId="S::richard.duvall@keysight.com::d5af41f2-5ea6-4f93-abc9-31e9e0062786" providerId="AD" clId="Web-{FFB44416-9CFA-7BCA-29FC-39B51BA0A119}" dt="2025-02-24T16:32:41.944" v="11"/>
        <pc:sldMkLst>
          <pc:docMk/>
          <pc:sldMk cId="2593159907" sldId="2147471834"/>
        </pc:sldMkLst>
      </pc:sldChg>
      <pc:sldChg chg="modTransition">
        <pc:chgData name="Richard Duvall" userId="S::richard.duvall@keysight.com::d5af41f2-5ea6-4f93-abc9-31e9e0062786" providerId="AD" clId="Web-{FFB44416-9CFA-7BCA-29FC-39B51BA0A119}" dt="2025-02-24T16:32:41.944" v="10"/>
        <pc:sldMkLst>
          <pc:docMk/>
          <pc:sldMk cId="944227732" sldId="2147471835"/>
        </pc:sldMkLst>
      </pc:sldChg>
      <pc:sldChg chg="modTransition">
        <pc:chgData name="Richard Duvall" userId="S::richard.duvall@keysight.com::d5af41f2-5ea6-4f93-abc9-31e9e0062786" providerId="AD" clId="Web-{FFB44416-9CFA-7BCA-29FC-39B51BA0A119}" dt="2025-02-24T16:32:41.944" v="9"/>
        <pc:sldMkLst>
          <pc:docMk/>
          <pc:sldMk cId="4168803836" sldId="2147471836"/>
        </pc:sldMkLst>
      </pc:sldChg>
      <pc:sldChg chg="modTransition">
        <pc:chgData name="Richard Duvall" userId="S::richard.duvall@keysight.com::d5af41f2-5ea6-4f93-abc9-31e9e0062786" providerId="AD" clId="Web-{FFB44416-9CFA-7BCA-29FC-39B51BA0A119}" dt="2025-02-24T16:32:41.944" v="3"/>
        <pc:sldMkLst>
          <pc:docMk/>
          <pc:sldMk cId="2470501514" sldId="2147471837"/>
        </pc:sldMkLst>
      </pc:sldChg>
      <pc:sldChg chg="modTransition">
        <pc:chgData name="Richard Duvall" userId="S::richard.duvall@keysight.com::d5af41f2-5ea6-4f93-abc9-31e9e0062786" providerId="AD" clId="Web-{FFB44416-9CFA-7BCA-29FC-39B51BA0A119}" dt="2025-02-24T16:32:41.944" v="4"/>
        <pc:sldMkLst>
          <pc:docMk/>
          <pc:sldMk cId="3011664254" sldId="2147471838"/>
        </pc:sldMkLst>
      </pc:sldChg>
      <pc:sldChg chg="modTransition">
        <pc:chgData name="Richard Duvall" userId="S::richard.duvall@keysight.com::d5af41f2-5ea6-4f93-abc9-31e9e0062786" providerId="AD" clId="Web-{FFB44416-9CFA-7BCA-29FC-39B51BA0A119}" dt="2025-02-24T16:32:41.944" v="5"/>
        <pc:sldMkLst>
          <pc:docMk/>
          <pc:sldMk cId="3171239324" sldId="2147471839"/>
        </pc:sldMkLst>
      </pc:sldChg>
      <pc:sldChg chg="modTransition">
        <pc:chgData name="Richard Duvall" userId="S::richard.duvall@keysight.com::d5af41f2-5ea6-4f93-abc9-31e9e0062786" providerId="AD" clId="Web-{FFB44416-9CFA-7BCA-29FC-39B51BA0A119}" dt="2025-02-24T16:32:41.944" v="6"/>
        <pc:sldMkLst>
          <pc:docMk/>
          <pc:sldMk cId="1586283827" sldId="2147471840"/>
        </pc:sldMkLst>
      </pc:sldChg>
      <pc:sldChg chg="modTransition">
        <pc:chgData name="Richard Duvall" userId="S::richard.duvall@keysight.com::d5af41f2-5ea6-4f93-abc9-31e9e0062786" providerId="AD" clId="Web-{FFB44416-9CFA-7BCA-29FC-39B51BA0A119}" dt="2025-02-24T16:32:41.944" v="7"/>
        <pc:sldMkLst>
          <pc:docMk/>
          <pc:sldMk cId="1419708358" sldId="2147471841"/>
        </pc:sldMkLst>
      </pc:sldChg>
      <pc:sldChg chg="modTransition">
        <pc:chgData name="Richard Duvall" userId="S::richard.duvall@keysight.com::d5af41f2-5ea6-4f93-abc9-31e9e0062786" providerId="AD" clId="Web-{FFB44416-9CFA-7BCA-29FC-39B51BA0A119}" dt="2025-02-24T16:32:41.944" v="25"/>
        <pc:sldMkLst>
          <pc:docMk/>
          <pc:sldMk cId="3037214733" sldId="2147471842"/>
        </pc:sldMkLst>
      </pc:sldChg>
      <pc:sldChg chg="modTransition">
        <pc:chgData name="Richard Duvall" userId="S::richard.duvall@keysight.com::d5af41f2-5ea6-4f93-abc9-31e9e0062786" providerId="AD" clId="Web-{FFB44416-9CFA-7BCA-29FC-39B51BA0A119}" dt="2025-02-24T16:32:41.944" v="2"/>
        <pc:sldMkLst>
          <pc:docMk/>
          <pc:sldMk cId="314115281" sldId="2147471843"/>
        </pc:sldMkLst>
      </pc:sldChg>
      <pc:sldChg chg="modTransition">
        <pc:chgData name="Richard Duvall" userId="S::richard.duvall@keysight.com::d5af41f2-5ea6-4f93-abc9-31e9e0062786" providerId="AD" clId="Web-{FFB44416-9CFA-7BCA-29FC-39B51BA0A119}" dt="2025-02-24T16:32:41.944" v="26"/>
        <pc:sldMkLst>
          <pc:docMk/>
          <pc:sldMk cId="0" sldId="21474718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6964F-E467-459D-8BE6-A67573FB7CEF}" type="datetimeFigureOut">
              <a:rPr lang="en-US" smtClean="0"/>
              <a:t>9/12/25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B96F1-A499-48F9-9020-10E1C524F018}" type="slidenum">
              <a:rPr lang="en-US" smtClean="0"/>
              <a:t>‹#›</a:t>
            </a:fld>
            <a:endParaRPr lang="en-US"/>
          </a:p>
        </p:txBody>
      </p:sp>
    </p:spTree>
    <p:extLst>
      <p:ext uri="{BB962C8B-B14F-4D97-AF65-F5344CB8AC3E}">
        <p14:creationId xmlns:p14="http://schemas.microsoft.com/office/powerpoint/2010/main" val="252813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B96F1-A499-48F9-9020-10E1C524F018}" type="slidenum">
              <a:rPr lang="en-US" smtClean="0"/>
              <a:t>1</a:t>
            </a:fld>
            <a:endParaRPr lang="en-US"/>
          </a:p>
        </p:txBody>
      </p:sp>
    </p:spTree>
    <p:extLst>
      <p:ext uri="{BB962C8B-B14F-4D97-AF65-F5344CB8AC3E}">
        <p14:creationId xmlns:p14="http://schemas.microsoft.com/office/powerpoint/2010/main" val="2476500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more visual representation of the calibration types. Open End is simple to explain as there’s no connection to the ground of the structure. For the closed loop, the process add a connection to the ground. Of course, this is an extra line that can also couple so it should be used with proper knowledge. Yet, for HF behavior, having a ground connection helps avoiding radiation and yield to more accurate results as depicted on the graph. This is very useful when TML cannot be used.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8C261-0144-294D-993A-A2B9FCF6D212}"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179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potential demos. Demo from ‘What’s New’ highlights mitigation of Power Loss to 100G. I like the demo on the next slides from workspace ‘ADS2025_TL_Calibration_v1_wrk’ where a section of TL is removed and different port feeds for FEM and MOM </a:t>
            </a:r>
            <a:r>
              <a:rPr lang="en-US"/>
              <a:t>are applied</a:t>
            </a:r>
            <a:r>
              <a:rPr lang="en-US" dirty="0"/>
              <a:t>. This is compared to ‘golden’ simulation of a thru TL with no gap. Clear winner is MOM Closed Loop and FEM Direct calibrations.</a:t>
            </a:r>
          </a:p>
        </p:txBody>
      </p:sp>
      <p:sp>
        <p:nvSpPr>
          <p:cNvPr id="4" name="Slide Number Placeholder 3"/>
          <p:cNvSpPr>
            <a:spLocks noGrp="1"/>
          </p:cNvSpPr>
          <p:nvPr>
            <p:ph type="sldNum" sz="quarter" idx="5"/>
          </p:nvPr>
        </p:nvSpPr>
        <p:spPr/>
        <p:txBody>
          <a:bodyPr/>
          <a:lstStyle/>
          <a:p>
            <a:fld id="{ADBB96F1-A499-48F9-9020-10E1C524F018}" type="slidenum">
              <a:rPr lang="en-US" smtClean="0"/>
              <a:t>15</a:t>
            </a:fld>
            <a:endParaRPr lang="en-US"/>
          </a:p>
        </p:txBody>
      </p:sp>
    </p:spTree>
    <p:extLst>
      <p:ext uri="{BB962C8B-B14F-4D97-AF65-F5344CB8AC3E}">
        <p14:creationId xmlns:p14="http://schemas.microsoft.com/office/powerpoint/2010/main" val="400318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8C261-0144-294D-993A-A2B9FCF6D212}"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682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750"/>
              </a:spcBef>
            </a:pPr>
            <a:r>
              <a:rPr lang="en-US" b="0" i="0" dirty="0">
                <a:solidFill>
                  <a:srgbClr val="172B4D"/>
                </a:solidFill>
                <a:effectLst/>
                <a:latin typeface="Keysight Sans" panose="02000504000000000004" pitchFamily="2" charset="0"/>
              </a:rPr>
              <a:t>To test or extract a model for a device, the device is often mounted on a test board with connectors at the PCB boundary. To exclude the effect of the transmission lines on the test board, making the connection between the DUT and the connectors, a port reference offset is applied. Another use case is to reduce the port parasitic coupling with the DUT. The port lines are extended away from the DUT and a reference offset is used to compensate for that.</a:t>
            </a:r>
          </a:p>
          <a:p>
            <a:pPr algn="l">
              <a:spcBef>
                <a:spcPts val="750"/>
              </a:spcBef>
            </a:pPr>
            <a:r>
              <a:rPr lang="en-US" b="0" i="0" dirty="0">
                <a:solidFill>
                  <a:srgbClr val="172B4D"/>
                </a:solidFill>
                <a:effectLst/>
                <a:latin typeface="Keysight Sans" panose="02000504000000000004" pitchFamily="2" charset="0"/>
              </a:rPr>
              <a:t>The EM simulators in </a:t>
            </a:r>
            <a:r>
              <a:rPr lang="en-US" b="0" i="0" dirty="0" err="1">
                <a:solidFill>
                  <a:srgbClr val="172B4D"/>
                </a:solidFill>
                <a:effectLst/>
                <a:latin typeface="Keysight Sans" panose="02000504000000000004" pitchFamily="2" charset="0"/>
              </a:rPr>
              <a:t>RFPro</a:t>
            </a:r>
            <a:r>
              <a:rPr lang="en-US" b="0" i="0" dirty="0">
                <a:solidFill>
                  <a:srgbClr val="172B4D"/>
                </a:solidFill>
                <a:effectLst/>
                <a:latin typeface="Keysight Sans" panose="02000504000000000004" pitchFamily="2" charset="0"/>
              </a:rPr>
              <a:t> now support a reference offset when the port feed type is TML.</a:t>
            </a:r>
          </a:p>
          <a:p>
            <a:pPr algn="l">
              <a:spcBef>
                <a:spcPts val="750"/>
              </a:spcBef>
              <a:buFont typeface="Arial" panose="020B0604020202020204" pitchFamily="34" charset="0"/>
              <a:buChar char="•"/>
            </a:pPr>
            <a:r>
              <a:rPr lang="en-US" b="0" i="0" dirty="0">
                <a:solidFill>
                  <a:srgbClr val="172B4D"/>
                </a:solidFill>
                <a:effectLst/>
                <a:latin typeface="Keysight Sans" panose="02000504000000000004" pitchFamily="2" charset="0"/>
              </a:rPr>
              <a:t>Momentum simulates a line of the corresponding length behind the scenes and uses the resulting model to shift the reference plane.</a:t>
            </a:r>
          </a:p>
          <a:p>
            <a:pPr algn="l">
              <a:spcBef>
                <a:spcPts val="750"/>
              </a:spcBef>
              <a:buFont typeface="Arial" panose="020B0604020202020204" pitchFamily="34" charset="0"/>
              <a:buChar char="•"/>
            </a:pPr>
            <a:r>
              <a:rPr lang="en-US" b="0" i="0" dirty="0">
                <a:solidFill>
                  <a:srgbClr val="172B4D"/>
                </a:solidFill>
                <a:effectLst/>
                <a:latin typeface="Keysight Sans" panose="02000504000000000004" pitchFamily="2" charset="0"/>
              </a:rPr>
              <a:t>FEM invokes a port solver to provide the characteristic impedance and propagation factor of the waveguide mode what allows to shift the reference plane.</a:t>
            </a:r>
          </a:p>
          <a:p>
            <a:endParaRPr lang="en-US" b="0" i="0" dirty="0">
              <a:solidFill>
                <a:srgbClr val="172B4D"/>
              </a:solidFill>
              <a:effectLst/>
              <a:latin typeface="Keysight Sans" panose="02000504000000000004" pitchFamily="2" charset="0"/>
            </a:endParaRPr>
          </a:p>
          <a:p>
            <a:r>
              <a:rPr lang="en-US" b="0" i="0" dirty="0">
                <a:solidFill>
                  <a:srgbClr val="172B4D"/>
                </a:solidFill>
                <a:effectLst/>
                <a:latin typeface="Keysight Sans" panose="02000504000000000004" pitchFamily="2" charset="0"/>
              </a:rPr>
              <a:t>A common waveguide excitation challenge is to excite the wanted mode in a multi-conductor structure. The number of modes that can propagate from DC equals the number conductors minus one. For example, in a </a:t>
            </a:r>
            <a:r>
              <a:rPr lang="en-US" b="0" i="0" dirty="0" err="1">
                <a:solidFill>
                  <a:srgbClr val="172B4D"/>
                </a:solidFill>
                <a:effectLst/>
                <a:latin typeface="Keysight Sans" panose="02000504000000000004" pitchFamily="2" charset="0"/>
              </a:rPr>
              <a:t>stripline</a:t>
            </a:r>
            <a:r>
              <a:rPr lang="en-US" b="0" i="0" dirty="0">
                <a:solidFill>
                  <a:srgbClr val="172B4D"/>
                </a:solidFill>
                <a:effectLst/>
                <a:latin typeface="Keysight Sans" panose="02000504000000000004" pitchFamily="2" charset="0"/>
              </a:rPr>
              <a:t> structure with 3 conductors (line, top and bottom reference), 2 modes can propagate at all frequencies. Besides illustrating how to specify a port reference offset, the demo highlights a couple of the caveats when defining a waveguide port excitation. For example, it highlights an important difference in how the waveguide rectangular boundary is being treated differently by both port solvers.</a:t>
            </a:r>
            <a:endParaRPr lang="en-US" dirty="0"/>
          </a:p>
        </p:txBody>
      </p:sp>
      <p:sp>
        <p:nvSpPr>
          <p:cNvPr id="4" name="Slide Number Placeholder 3"/>
          <p:cNvSpPr>
            <a:spLocks noGrp="1"/>
          </p:cNvSpPr>
          <p:nvPr>
            <p:ph type="sldNum" sz="quarter" idx="5"/>
          </p:nvPr>
        </p:nvSpPr>
        <p:spPr/>
        <p:txBody>
          <a:bodyPr/>
          <a:lstStyle/>
          <a:p>
            <a:fld id="{ADBB96F1-A499-48F9-9020-10E1C524F018}" type="slidenum">
              <a:rPr lang="en-US" smtClean="0"/>
              <a:t>21</a:t>
            </a:fld>
            <a:endParaRPr lang="en-US"/>
          </a:p>
        </p:txBody>
      </p:sp>
    </p:spTree>
    <p:extLst>
      <p:ext uri="{BB962C8B-B14F-4D97-AF65-F5344CB8AC3E}">
        <p14:creationId xmlns:p14="http://schemas.microsoft.com/office/powerpoint/2010/main" val="365825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D62AF-26E9-E786-DDCF-C2BD94386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848C0-ADEF-94D5-578F-4B189ECD3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ED1F6-0914-191A-28CA-26AF8F6AB701}"/>
              </a:ext>
            </a:extLst>
          </p:cNvPr>
          <p:cNvSpPr>
            <a:spLocks noGrp="1"/>
          </p:cNvSpPr>
          <p:nvPr>
            <p:ph type="body" idx="1"/>
          </p:nvPr>
        </p:nvSpPr>
        <p:spPr/>
        <p:txBody>
          <a:bodyPr/>
          <a:lstStyle/>
          <a:p>
            <a:pPr algn="l">
              <a:spcBef>
                <a:spcPts val="750"/>
              </a:spcBef>
            </a:pPr>
            <a:r>
              <a:rPr lang="en-US" dirty="0"/>
              <a:t>PCB Application. Demo 1 is a MDO extraction of a Switch Filter Bank with various topology filters, Discrete, LTCC, SAW. MDO cookie cut is displayed as well as a EM co-simulation Test Bench. Change the state of the filter bank with the ‘</a:t>
            </a:r>
            <a:r>
              <a:rPr lang="en-US" dirty="0" err="1"/>
              <a:t>SW_state</a:t>
            </a:r>
            <a:r>
              <a:rPr lang="en-US" dirty="0"/>
              <a:t>’ variable. Switch between behavioral and EM extracted. ‘</a:t>
            </a:r>
            <a:r>
              <a:rPr lang="en-US" dirty="0" err="1"/>
              <a:t>SW_state</a:t>
            </a:r>
            <a:r>
              <a:rPr lang="en-US" dirty="0"/>
              <a:t>=3’ shown above, RED is EM, Blue is Behavioral. Note performance degradation when EM is performed.</a:t>
            </a:r>
          </a:p>
          <a:p>
            <a:pPr algn="l">
              <a:spcBef>
                <a:spcPts val="750"/>
              </a:spcBef>
            </a:pPr>
            <a:endParaRPr lang="en-US" dirty="0"/>
          </a:p>
          <a:p>
            <a:pPr algn="l">
              <a:spcBef>
                <a:spcPts val="750"/>
              </a:spcBef>
            </a:pPr>
            <a:r>
              <a:rPr lang="en-US" dirty="0"/>
              <a:t>‘</a:t>
            </a:r>
            <a:r>
              <a:rPr lang="en-US" dirty="0" err="1"/>
              <a:t>Amp_NearField</a:t>
            </a:r>
            <a:r>
              <a:rPr lang="en-US" dirty="0"/>
              <a:t>’ simulation MDO extracts a simple amplifier chain. Amp U401 is modeled with an embedded non-reciprocal .s2p file. Note Near Field current gain and S21, S12 results.</a:t>
            </a:r>
          </a:p>
          <a:p>
            <a:pPr algn="l">
              <a:spcBef>
                <a:spcPts val="750"/>
              </a:spcBef>
            </a:pPr>
            <a:r>
              <a:rPr lang="en-US" dirty="0"/>
              <a:t>If you want to go deeper. This simulation runs fast. The Amp is not well grounded. Change the Amp to use the center </a:t>
            </a:r>
            <a:r>
              <a:rPr lang="en-US" dirty="0" err="1"/>
              <a:t>gnd</a:t>
            </a:r>
            <a:r>
              <a:rPr lang="en-US" dirty="0"/>
              <a:t> pad as the port reference. Note change in performance and significant change in current VIZ. Good lesson around choosing proper return path.</a:t>
            </a:r>
          </a:p>
        </p:txBody>
      </p:sp>
      <p:sp>
        <p:nvSpPr>
          <p:cNvPr id="4" name="Slide Number Placeholder 3">
            <a:extLst>
              <a:ext uri="{FF2B5EF4-FFF2-40B4-BE49-F238E27FC236}">
                <a16:creationId xmlns:a16="http://schemas.microsoft.com/office/drawing/2014/main" id="{E460498C-CB31-432B-830E-9C2A43DD8CA2}"/>
              </a:ext>
            </a:extLst>
          </p:cNvPr>
          <p:cNvSpPr>
            <a:spLocks noGrp="1"/>
          </p:cNvSpPr>
          <p:nvPr>
            <p:ph type="sldNum" sz="quarter" idx="5"/>
          </p:nvPr>
        </p:nvSpPr>
        <p:spPr/>
        <p:txBody>
          <a:bodyPr/>
          <a:lstStyle/>
          <a:p>
            <a:fld id="{ADBB96F1-A499-48F9-9020-10E1C524F018}" type="slidenum">
              <a:rPr lang="en-US" smtClean="0"/>
              <a:t>22</a:t>
            </a:fld>
            <a:endParaRPr lang="en-US"/>
          </a:p>
        </p:txBody>
      </p:sp>
    </p:spTree>
    <p:extLst>
      <p:ext uri="{BB962C8B-B14F-4D97-AF65-F5344CB8AC3E}">
        <p14:creationId xmlns:p14="http://schemas.microsoft.com/office/powerpoint/2010/main" val="92516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AC88E-B908-BB3F-F106-D06B5A2F0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C240A-058F-2464-CAC7-05543ADE5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1E968-18F8-C81D-5424-BF279D88E2EE}"/>
              </a:ext>
            </a:extLst>
          </p:cNvPr>
          <p:cNvSpPr>
            <a:spLocks noGrp="1"/>
          </p:cNvSpPr>
          <p:nvPr>
            <p:ph type="body" idx="1"/>
          </p:nvPr>
        </p:nvSpPr>
        <p:spPr/>
        <p:txBody>
          <a:bodyPr/>
          <a:lstStyle/>
          <a:p>
            <a:pPr algn="l">
              <a:spcBef>
                <a:spcPts val="750"/>
              </a:spcBef>
            </a:pPr>
            <a:r>
              <a:rPr lang="en-US" dirty="0">
                <a:effectLst/>
              </a:rPr>
              <a:t>FEM simulators, by default, only mesh the outer surfaces of conductors. A surface impedance calculation is performed to estimate loss. </a:t>
            </a:r>
          </a:p>
          <a:p>
            <a:pPr algn="l">
              <a:spcBef>
                <a:spcPts val="750"/>
              </a:spcBef>
            </a:pPr>
            <a:endParaRPr lang="en-US" dirty="0">
              <a:effectLst/>
            </a:endParaRPr>
          </a:p>
          <a:p>
            <a:r>
              <a:rPr lang="en-US" dirty="0">
                <a:effectLst/>
              </a:rPr>
              <a:t>In the case of dis-similar stacked metal conductors (i.e. a 'sandwich' stack) such as thin film plating, loss may not be calculated correctly. </a:t>
            </a:r>
          </a:p>
          <a:p>
            <a:r>
              <a:rPr lang="en-US" dirty="0">
                <a:effectLst/>
              </a:rPr>
              <a:t>The internal interface between the conductors is not meshed.</a:t>
            </a:r>
          </a:p>
          <a:p>
            <a:br>
              <a:rPr lang="en-US" dirty="0">
                <a:effectLst/>
              </a:rPr>
            </a:br>
            <a:r>
              <a:rPr lang="en-US" dirty="0">
                <a:effectLst/>
              </a:rPr>
              <a:t>To solve this, </a:t>
            </a:r>
            <a:r>
              <a:rPr lang="en-US" dirty="0" err="1">
                <a:effectLst/>
              </a:rPr>
              <a:t>RFPro</a:t>
            </a:r>
            <a:r>
              <a:rPr lang="en-US" dirty="0">
                <a:effectLst/>
              </a:rPr>
              <a:t> can now mesh Inside of metals, the metal interface will be meshed and loss will calculate correctly, no surface impedance estimation.</a:t>
            </a:r>
          </a:p>
          <a:p>
            <a:r>
              <a:rPr lang="en-US" dirty="0">
                <a:effectLst/>
              </a:rPr>
              <a:t>Options --&gt; Simulator --&gt; Advanced Options (Gear Wrench) --&gt; Physical Model --&gt; 'Thick conductor model' and/or 'Via conductor model'. </a:t>
            </a:r>
            <a:endParaRPr lang="en-US" dirty="0"/>
          </a:p>
        </p:txBody>
      </p:sp>
      <p:sp>
        <p:nvSpPr>
          <p:cNvPr id="4" name="Slide Number Placeholder 3">
            <a:extLst>
              <a:ext uri="{FF2B5EF4-FFF2-40B4-BE49-F238E27FC236}">
                <a16:creationId xmlns:a16="http://schemas.microsoft.com/office/drawing/2014/main" id="{925ADE98-A387-D940-A22F-7FE31F887EB1}"/>
              </a:ext>
            </a:extLst>
          </p:cNvPr>
          <p:cNvSpPr>
            <a:spLocks noGrp="1"/>
          </p:cNvSpPr>
          <p:nvPr>
            <p:ph type="sldNum" sz="quarter" idx="5"/>
          </p:nvPr>
        </p:nvSpPr>
        <p:spPr/>
        <p:txBody>
          <a:bodyPr/>
          <a:lstStyle/>
          <a:p>
            <a:fld id="{ADBB96F1-A499-48F9-9020-10E1C524F018}" type="slidenum">
              <a:rPr lang="en-US" smtClean="0"/>
              <a:t>23</a:t>
            </a:fld>
            <a:endParaRPr lang="en-US"/>
          </a:p>
        </p:txBody>
      </p:sp>
    </p:spTree>
    <p:extLst>
      <p:ext uri="{BB962C8B-B14F-4D97-AF65-F5344CB8AC3E}">
        <p14:creationId xmlns:p14="http://schemas.microsoft.com/office/powerpoint/2010/main" val="363746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 Fields can now be computed without near fields. Additionally, Far Fields can be computed for Encrypted Components. In this example an encrypted </a:t>
            </a:r>
            <a:r>
              <a:rPr lang="en-US" dirty="0" err="1"/>
              <a:t>EMPro</a:t>
            </a:r>
            <a:r>
              <a:rPr lang="en-US" dirty="0"/>
              <a:t> 3D model for a dual band antenna is mounted on a PCB.</a:t>
            </a:r>
          </a:p>
          <a:p>
            <a:r>
              <a:rPr lang="en-US" dirty="0"/>
              <a:t>Fields are computed.</a:t>
            </a:r>
          </a:p>
        </p:txBody>
      </p:sp>
      <p:sp>
        <p:nvSpPr>
          <p:cNvPr id="4" name="Slide Number Placeholder 3"/>
          <p:cNvSpPr>
            <a:spLocks noGrp="1"/>
          </p:cNvSpPr>
          <p:nvPr>
            <p:ph type="sldNum" sz="quarter" idx="5"/>
          </p:nvPr>
        </p:nvSpPr>
        <p:spPr/>
        <p:txBody>
          <a:bodyPr/>
          <a:lstStyle/>
          <a:p>
            <a:fld id="{ADBB96F1-A499-48F9-9020-10E1C524F018}" type="slidenum">
              <a:rPr lang="en-US" smtClean="0"/>
              <a:t>24</a:t>
            </a:fld>
            <a:endParaRPr lang="en-US"/>
          </a:p>
        </p:txBody>
      </p:sp>
    </p:spTree>
    <p:extLst>
      <p:ext uri="{BB962C8B-B14F-4D97-AF65-F5344CB8AC3E}">
        <p14:creationId xmlns:p14="http://schemas.microsoft.com/office/powerpoint/2010/main" val="3434331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Frequencies keep increasing, yes we’ve heard that, but what does this practically mean for EM simulation? Not making simplifications. Conformal substrates, metal stacks, non-orthogonal vias must all be simulated as fabricated.</a:t>
            </a:r>
          </a:p>
          <a:p>
            <a:r>
              <a:rPr lang="en-US" dirty="0"/>
              <a:t>It’s all about the flow. This example uses PDK vias elements that use a </a:t>
            </a:r>
            <a:r>
              <a:rPr lang="en-US" dirty="0" err="1"/>
              <a:t>EMPro</a:t>
            </a:r>
            <a:r>
              <a:rPr lang="en-US" dirty="0"/>
              <a:t> 3D component model, derived layers to create conformal nitride layers and a metal stack that maintains fabrication ‘stepped’ layers. </a:t>
            </a:r>
          </a:p>
        </p:txBody>
      </p:sp>
      <p:sp>
        <p:nvSpPr>
          <p:cNvPr id="4" name="Slide Number Placeholder 3"/>
          <p:cNvSpPr>
            <a:spLocks noGrp="1"/>
          </p:cNvSpPr>
          <p:nvPr>
            <p:ph type="sldNum" sz="quarter" idx="5"/>
          </p:nvPr>
        </p:nvSpPr>
        <p:spPr/>
        <p:txBody>
          <a:bodyPr/>
          <a:lstStyle/>
          <a:p>
            <a:fld id="{ADBB96F1-A499-48F9-9020-10E1C524F018}" type="slidenum">
              <a:rPr lang="en-US" smtClean="0"/>
              <a:t>25</a:t>
            </a:fld>
            <a:endParaRPr lang="en-US"/>
          </a:p>
        </p:txBody>
      </p:sp>
    </p:spTree>
    <p:extLst>
      <p:ext uri="{BB962C8B-B14F-4D97-AF65-F5344CB8AC3E}">
        <p14:creationId xmlns:p14="http://schemas.microsoft.com/office/powerpoint/2010/main" val="362035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Higher frequencies are a big challenge in the industry today.  The thing that happens when you go up in frequency is that the small interconnects start to really matter in the design.  So these must transform from being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parasitics</a:t>
            </a:r>
            <a:r>
              <a:rPr lang="en-US" sz="1200" dirty="0">
                <a:effectLst/>
                <a:latin typeface="Calibri" panose="020F0502020204030204" pitchFamily="34" charset="0"/>
                <a:ea typeface="Calibri" panose="020F0502020204030204" pitchFamily="34" charset="0"/>
                <a:cs typeface="Times New Roman" panose="02020603050405020304" pitchFamily="18" charset="0"/>
              </a:rPr>
              <a:t>, which you want to minimize and manage, to being critical elements in the design.  In other words, at high frequencies, a solder ball is just as important as a capacitor on your IC.  So, the EM tools need to change too.  They need to go from being verification tools to design tools.  In other words, instead of combining everything together and running a giant full product EM simulation, you need to do EM on just one interconnect – but that interconnect may run through several technologies.  That’s not easy to pull off.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RFPro enables circuit design engineers who are not experts in EM theory to run fast and accurate analysis as part of their design.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few slides will illustrate how RFPro enables circuit designers to access EM technology.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8C261-0144-294D-993A-A2B9FCF6D212}"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515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Assembling technologies into one layout is challenging.  One big issue is that the databases and the designs are coming from different sources, and they need to be stacked and assembled, while maintaining traceability.  An assembly tool needs to be flexible – sometimes an IC metal should stack onto a board, other times it should embed into the board.  Finally, assembly must be simple enough to fit into the circuit design process without a lot of tedious steps.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8C261-0144-294D-993A-A2B9FCF6D212}"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4035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link on top right of slide is live. This design contains a Smart Mount mounted </a:t>
            </a:r>
            <a:r>
              <a:rPr lang="en-US" dirty="0" err="1"/>
              <a:t>SiGe</a:t>
            </a:r>
            <a:r>
              <a:rPr lang="en-US" dirty="0"/>
              <a:t> BICMOS IHP chip onto a glass antenna interposer. A single ‘tile’ is simulated from the output of IC PA through the chip-interposer interface to the array elements. This data is passed into </a:t>
            </a:r>
            <a:r>
              <a:rPr lang="en-US" dirty="0" err="1"/>
              <a:t>SystemVue</a:t>
            </a:r>
            <a:r>
              <a:rPr lang="en-US" dirty="0"/>
              <a:t> to create a 2x2 tile array. A large EM simulation is also done of the 2x2 array. Measured VS </a:t>
            </a:r>
            <a:r>
              <a:rPr lang="en-US" dirty="0" err="1"/>
              <a:t>SystemVue</a:t>
            </a:r>
            <a:r>
              <a:rPr lang="en-US" dirty="0"/>
              <a:t> VS Large 4 tile EM simulation for boresight at 90G is shown.</a:t>
            </a:r>
          </a:p>
        </p:txBody>
      </p:sp>
      <p:sp>
        <p:nvSpPr>
          <p:cNvPr id="4" name="Slide Number Placeholder 3"/>
          <p:cNvSpPr>
            <a:spLocks noGrp="1"/>
          </p:cNvSpPr>
          <p:nvPr>
            <p:ph type="sldNum" sz="quarter" idx="5"/>
          </p:nvPr>
        </p:nvSpPr>
        <p:spPr/>
        <p:txBody>
          <a:bodyPr/>
          <a:lstStyle/>
          <a:p>
            <a:fld id="{ADBB96F1-A499-48F9-9020-10E1C524F018}" type="slidenum">
              <a:rPr lang="en-US" smtClean="0"/>
              <a:t>6</a:t>
            </a:fld>
            <a:endParaRPr lang="en-US"/>
          </a:p>
        </p:txBody>
      </p:sp>
    </p:spTree>
    <p:extLst>
      <p:ext uri="{BB962C8B-B14F-4D97-AF65-F5344CB8AC3E}">
        <p14:creationId xmlns:p14="http://schemas.microsoft.com/office/powerpoint/2010/main" val="128658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link on top right of slide is live. Simulation of MEMS switch mounted to parent PCB with 3D Component Parameterized Southwest connectors. Measured VS Simulated of die probed chip to 30G, Connector to connector Measured (de-embedded back to chip leads) VS Simulated to 20G.</a:t>
            </a:r>
          </a:p>
        </p:txBody>
      </p:sp>
      <p:sp>
        <p:nvSpPr>
          <p:cNvPr id="4" name="Slide Number Placeholder 3"/>
          <p:cNvSpPr>
            <a:spLocks noGrp="1"/>
          </p:cNvSpPr>
          <p:nvPr>
            <p:ph type="sldNum" sz="quarter" idx="5"/>
          </p:nvPr>
        </p:nvSpPr>
        <p:spPr/>
        <p:txBody>
          <a:bodyPr/>
          <a:lstStyle/>
          <a:p>
            <a:fld id="{ADBB96F1-A499-48F9-9020-10E1C524F018}" type="slidenum">
              <a:rPr lang="en-US" smtClean="0"/>
              <a:t>7</a:t>
            </a:fld>
            <a:endParaRPr lang="en-US"/>
          </a:p>
        </p:txBody>
      </p:sp>
    </p:spTree>
    <p:extLst>
      <p:ext uri="{BB962C8B-B14F-4D97-AF65-F5344CB8AC3E}">
        <p14:creationId xmlns:p14="http://schemas.microsoft.com/office/powerpoint/2010/main" val="411625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three simulation done on this signal analyzer PCB. Simple MOM/FEM MDO extraction of LPF. Can also discuss Process Variation capability as it relates to filter performance over etch/dielectric tolerances.  </a:t>
            </a:r>
          </a:p>
        </p:txBody>
      </p:sp>
      <p:sp>
        <p:nvSpPr>
          <p:cNvPr id="4" name="Slide Number Placeholder 3"/>
          <p:cNvSpPr>
            <a:spLocks noGrp="1"/>
          </p:cNvSpPr>
          <p:nvPr>
            <p:ph type="sldNum" sz="quarter" idx="5"/>
          </p:nvPr>
        </p:nvSpPr>
        <p:spPr/>
        <p:txBody>
          <a:bodyPr/>
          <a:lstStyle/>
          <a:p>
            <a:fld id="{ADBB96F1-A499-48F9-9020-10E1C524F018}" type="slidenum">
              <a:rPr lang="en-US" smtClean="0"/>
              <a:t>8</a:t>
            </a:fld>
            <a:endParaRPr lang="en-US"/>
          </a:p>
        </p:txBody>
      </p:sp>
    </p:spTree>
    <p:extLst>
      <p:ext uri="{BB962C8B-B14F-4D97-AF65-F5344CB8AC3E}">
        <p14:creationId xmlns:p14="http://schemas.microsoft.com/office/powerpoint/2010/main" val="1819660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simulation showing 3D Shield cavity effects. Housing is placed on PCB and simulated with and without absorbing material.</a:t>
            </a:r>
          </a:p>
        </p:txBody>
      </p:sp>
      <p:sp>
        <p:nvSpPr>
          <p:cNvPr id="4" name="Slide Number Placeholder 3"/>
          <p:cNvSpPr>
            <a:spLocks noGrp="1"/>
          </p:cNvSpPr>
          <p:nvPr>
            <p:ph type="sldNum" sz="quarter" idx="5"/>
          </p:nvPr>
        </p:nvSpPr>
        <p:spPr/>
        <p:txBody>
          <a:bodyPr/>
          <a:lstStyle/>
          <a:p>
            <a:fld id="{ADBB96F1-A499-48F9-9020-10E1C524F018}" type="slidenum">
              <a:rPr lang="en-US" smtClean="0"/>
              <a:t>9</a:t>
            </a:fld>
            <a:endParaRPr lang="en-US"/>
          </a:p>
        </p:txBody>
      </p:sp>
    </p:spTree>
    <p:extLst>
      <p:ext uri="{BB962C8B-B14F-4D97-AF65-F5344CB8AC3E}">
        <p14:creationId xmlns:p14="http://schemas.microsoft.com/office/powerpoint/2010/main" val="3545075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simulation showing complex converter path with all components automatically re-wired. </a:t>
            </a:r>
          </a:p>
        </p:txBody>
      </p:sp>
      <p:sp>
        <p:nvSpPr>
          <p:cNvPr id="4" name="Slide Number Placeholder 3"/>
          <p:cNvSpPr>
            <a:spLocks noGrp="1"/>
          </p:cNvSpPr>
          <p:nvPr>
            <p:ph type="sldNum" sz="quarter" idx="5"/>
          </p:nvPr>
        </p:nvSpPr>
        <p:spPr/>
        <p:txBody>
          <a:bodyPr/>
          <a:lstStyle/>
          <a:p>
            <a:fld id="{ADBB96F1-A499-48F9-9020-10E1C524F018}" type="slidenum">
              <a:rPr lang="en-US" smtClean="0"/>
              <a:t>10</a:t>
            </a:fld>
            <a:endParaRPr lang="en-US"/>
          </a:p>
        </p:txBody>
      </p:sp>
    </p:spTree>
    <p:extLst>
      <p:ext uri="{BB962C8B-B14F-4D97-AF65-F5344CB8AC3E}">
        <p14:creationId xmlns:p14="http://schemas.microsoft.com/office/powerpoint/2010/main" val="302338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new updates are introduced in the 2025 release. They cover some usability updates like the requested MDO mesh visualization of the FEM internal meshing but also some algorithmic improvements like the new calibration types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8C261-0144-294D-993A-A2B9FCF6D212}"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204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with headline">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570BD540-4FEF-AB4D-91E5-E26413DD6710}"/>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15" name="Text Placeholder 28">
            <a:extLst>
              <a:ext uri="{FF2B5EF4-FFF2-40B4-BE49-F238E27FC236}">
                <a16:creationId xmlns:a16="http://schemas.microsoft.com/office/drawing/2014/main" id="{6608DFD9-D976-CA44-AB7C-48FC98B1981C}"/>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12" name="Picture 1" descr="/Users/franky/Documents/huge/Keysight/brandin/powerpoint/- Branding/Frame.svgFrame">
            <a:extLst>
              <a:ext uri="{FF2B5EF4-FFF2-40B4-BE49-F238E27FC236}">
                <a16:creationId xmlns:a16="http://schemas.microsoft.com/office/drawing/2014/main" id="{18A7A323-C30A-3049-89BD-D5DD3A50B18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F76CA7A6-F645-4980-A2CC-A96CE98EF508}"/>
              </a:ext>
            </a:extLst>
          </p:cNvPr>
          <p:cNvSpPr>
            <a:spLocks noGrp="1"/>
          </p:cNvSpPr>
          <p:nvPr>
            <p:ph type="ftr" sz="quarter" idx="33"/>
          </p:nvPr>
        </p:nvSpPr>
        <p:spPr/>
        <p:txBody>
          <a:bodyPr/>
          <a:lstStyle>
            <a:lvl1pPr>
              <a:defRPr sz="900"/>
            </a:lvl1pPr>
          </a:lstStyle>
          <a:p>
            <a:endParaRPr lang="en-US" dirty="0"/>
          </a:p>
        </p:txBody>
      </p:sp>
    </p:spTree>
    <p:extLst>
      <p:ext uri="{BB962C8B-B14F-4D97-AF65-F5344CB8AC3E}">
        <p14:creationId xmlns:p14="http://schemas.microsoft.com/office/powerpoint/2010/main" val="796624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Option 2">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userDrawn="1"/>
        </p:nvSpPr>
        <p:spPr>
          <a:xfrm>
            <a:off x="6095999" y="1876526"/>
            <a:ext cx="5275730"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dirty="0">
              <a:ea typeface="+mn-ea"/>
            </a:endParaRP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7" name="Text Placeholder 28">
            <a:extLst>
              <a:ext uri="{FF2B5EF4-FFF2-40B4-BE49-F238E27FC236}">
                <a16:creationId xmlns:a16="http://schemas.microsoft.com/office/drawing/2014/main" id="{4E447793-F4F4-1F42-8DA4-7DBF53783836}"/>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sp>
        <p:nvSpPr>
          <p:cNvPr id="9" name="Title Placeholder 3">
            <a:extLst>
              <a:ext uri="{FF2B5EF4-FFF2-40B4-BE49-F238E27FC236}">
                <a16:creationId xmlns:a16="http://schemas.microsoft.com/office/drawing/2014/main" id="{4397E0C2-1A0E-7B45-B246-01690FB52400}"/>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E182CB0D-FCAC-4933-B205-18037BD73659}"/>
              </a:ext>
            </a:extLst>
          </p:cNvPr>
          <p:cNvSpPr>
            <a:spLocks noGrp="1"/>
          </p:cNvSpPr>
          <p:nvPr>
            <p:ph type="ftr" sz="quarter" idx="33"/>
          </p:nvPr>
        </p:nvSpPr>
        <p:spPr/>
        <p:txBody>
          <a:bodyPr/>
          <a:lstStyle/>
          <a:p>
            <a:endParaRPr lang="en-US" dirty="0"/>
          </a:p>
        </p:txBody>
      </p:sp>
    </p:spTree>
    <p:extLst>
      <p:ext uri="{BB962C8B-B14F-4D97-AF65-F5344CB8AC3E}">
        <p14:creationId xmlns:p14="http://schemas.microsoft.com/office/powerpoint/2010/main" val="1340023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80">
          <p15:clr>
            <a:srgbClr val="FBAE40"/>
          </p15:clr>
        </p15:guide>
        <p15:guide id="4" orient="horz" pos="3953">
          <p15:clr>
            <a:srgbClr val="FBAE40"/>
          </p15:clr>
        </p15:guide>
        <p15:guide id="5" pos="7152">
          <p15:clr>
            <a:srgbClr val="FBAE40"/>
          </p15:clr>
        </p15:guide>
        <p15:guide id="6" orient="horz" pos="600">
          <p15:clr>
            <a:srgbClr val="FBAE40"/>
          </p15:clr>
        </p15:guide>
        <p15:guide id="7" pos="432">
          <p15:clr>
            <a:srgbClr val="FBAE40"/>
          </p15:clr>
        </p15:guide>
        <p15:guide id="8" pos="4080">
          <p15:clr>
            <a:srgbClr val="FBAE40"/>
          </p15:clr>
        </p15:guide>
        <p15:guide id="9" orient="horz" pos="1008">
          <p15:clr>
            <a:srgbClr val="FBAE40"/>
          </p15:clr>
        </p15:guide>
        <p15:guide id="10" orient="horz" pos="355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EAR Section Divider">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AA47FC29-0C84-F107-9AAE-629385D96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338A979-D0BA-2EE6-ECEB-1D3003381FF2}"/>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subject to the Export Administration Regulations (EAR). Diversion contrary to U.S. law is prohibited.</a:t>
            </a:r>
          </a:p>
          <a:p>
            <a:pPr>
              <a:spcBef>
                <a:spcPts val="1800"/>
              </a:spcBef>
              <a:defRPr/>
            </a:pPr>
            <a:r>
              <a:rPr sz="2000" b="0"/>
              <a:t>U.S. Department of Commerce authorization may be required prior to export, re-export, transfer, or retransfer to certain destinations or foreign persons.</a:t>
            </a:r>
          </a:p>
        </p:txBody>
      </p:sp>
      <p:sp>
        <p:nvSpPr>
          <p:cNvPr id="4"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A37E372C-EA82-243A-FE90-CECDD2521C58}"/>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3017987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endParaRPr lang="en-US"/>
          </a:p>
        </p:txBody>
      </p:sp>
    </p:spTree>
    <p:extLst>
      <p:ext uri="{BB962C8B-B14F-4D97-AF65-F5344CB8AC3E}">
        <p14:creationId xmlns:p14="http://schemas.microsoft.com/office/powerpoint/2010/main" val="34888047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condary Divider Photo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05CB7C-AB1F-3B12-2CC9-808B89EACCA9}"/>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CE338552-8254-484D-00FC-CF552BEC192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5"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Picture Placeholder 12"/>
          <p:cNvSpPr>
            <a:spLocks noGrp="1"/>
          </p:cNvSpPr>
          <p:nvPr>
            <p:ph type="pic" sz="quarter" idx="10"/>
          </p:nvPr>
        </p:nvSpPr>
        <p:spPr>
          <a:xfrm>
            <a:off x="6096000" y="0"/>
            <a:ext cx="6095999" cy="6858000"/>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D9A4917B-129F-883D-AD04-A2C95043EF28}"/>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41214012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condary Divider Photo B">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51B61D02-781F-A9C8-CB25-1D3C78D5173B}"/>
              </a:ext>
            </a:extLst>
          </p:cNvPr>
          <p:cNvSpPr/>
          <p:nvPr/>
        </p:nvSpPr>
        <p:spPr>
          <a:xfrm>
            <a:off x="9220200" y="0"/>
            <a:ext cx="29718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cxnSp>
        <p:nvCxnSpPr>
          <p:cNvPr id="3" name="Straight Connector 2">
            <a:extLst>
              <a:ext uri="{FF2B5EF4-FFF2-40B4-BE49-F238E27FC236}">
                <a16:creationId xmlns:a16="http://schemas.microsoft.com/office/drawing/2014/main" id="{32D2AE97-1F6D-21CC-E229-0AF2B8AE74EE}"/>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966C638A-2338-E29C-DB5E-B98C9A1C611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3" name="Picture Placeholder 12"/>
          <p:cNvSpPr>
            <a:spLocks noGrp="1"/>
          </p:cNvSpPr>
          <p:nvPr>
            <p:ph type="pic" sz="quarter" idx="10"/>
          </p:nvPr>
        </p:nvSpPr>
        <p:spPr>
          <a:xfrm>
            <a:off x="6096000" y="0"/>
            <a:ext cx="4152899" cy="6858000"/>
          </a:xfrm>
          <a:prstGeom prst="rect">
            <a:avLst/>
          </a:prstGeom>
        </p:spPr>
        <p:txBody>
          <a:bodyPr/>
          <a:lstStyle/>
          <a:p>
            <a:pPr lvl="0"/>
            <a:r>
              <a:rPr lang="en-US" noProof="0"/>
              <a:t>Click icon to add picture</a:t>
            </a:r>
            <a:endParaRPr lang="en-US" noProof="0" dirty="0"/>
          </a:p>
        </p:txBody>
      </p:sp>
      <p:sp>
        <p:nvSpPr>
          <p:cNvPr id="9"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2"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67B93B0C-8FD7-0073-460C-AD0E24E29EB6}"/>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259519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Highlights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262E45-06B6-6A92-426C-9DDFE977EE72}"/>
              </a:ext>
            </a:extLst>
          </p:cNvPr>
          <p:cNvCxnSpPr>
            <a:cxnSpLocks/>
          </p:cNvCxnSpPr>
          <p:nvPr/>
        </p:nvCxnSpPr>
        <p:spPr>
          <a:xfrm>
            <a:off x="1736725" y="3857625"/>
            <a:ext cx="3287713"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8BF04-455B-FC53-0738-09599AF8F676}"/>
              </a:ext>
            </a:extLst>
          </p:cNvPr>
          <p:cNvCxnSpPr>
            <a:cxnSpLocks/>
          </p:cNvCxnSpPr>
          <p:nvPr/>
        </p:nvCxnSpPr>
        <p:spPr>
          <a:xfrm>
            <a:off x="8058150" y="3857625"/>
            <a:ext cx="3287713"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4FC30F76-A617-D3E7-A5BF-80DF771A458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9"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endParaRPr lang="en-US" noProof="0" dirty="0"/>
          </a:p>
        </p:txBody>
      </p:sp>
      <p:sp>
        <p:nvSpPr>
          <p:cNvPr id="20"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8" name="Text Placeholder 27"/>
          <p:cNvSpPr>
            <a:spLocks noGrp="1"/>
          </p:cNvSpPr>
          <p:nvPr>
            <p:ph type="body" sz="quarter" idx="15"/>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7"/>
          <p:cNvSpPr>
            <a:spLocks noGrp="1"/>
          </p:cNvSpPr>
          <p:nvPr>
            <p:ph type="body" sz="quarter" idx="18"/>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919EE529-279B-5223-065F-0B2909BA2963}"/>
              </a:ext>
            </a:extLst>
          </p:cNvPr>
          <p:cNvSpPr>
            <a:spLocks noGrp="1"/>
          </p:cNvSpPr>
          <p:nvPr>
            <p:ph type="ftr" sz="quarter" idx="21"/>
          </p:nvPr>
        </p:nvSpPr>
        <p:spPr/>
        <p:txBody>
          <a:bodyPr/>
          <a:lstStyle>
            <a:lvl1pPr>
              <a:defRPr/>
            </a:lvl1pPr>
          </a:lstStyle>
          <a:p>
            <a:endParaRPr lang="en-US"/>
          </a:p>
        </p:txBody>
      </p:sp>
    </p:spTree>
    <p:extLst>
      <p:ext uri="{BB962C8B-B14F-4D97-AF65-F5344CB8AC3E}">
        <p14:creationId xmlns:p14="http://schemas.microsoft.com/office/powerpoint/2010/main" val="26651858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Highlights B">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AEBE51-4A99-B51A-F2DC-FD40AE627BAD}"/>
              </a:ext>
            </a:extLst>
          </p:cNvPr>
          <p:cNvCxnSpPr>
            <a:cxnSpLocks/>
          </p:cNvCxnSpPr>
          <p:nvPr/>
        </p:nvCxnSpPr>
        <p:spPr>
          <a:xfrm>
            <a:off x="1736725" y="3857625"/>
            <a:ext cx="328771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95C46E-EF09-8A4D-FFBB-3244664A5FDB}"/>
              </a:ext>
            </a:extLst>
          </p:cNvPr>
          <p:cNvCxnSpPr>
            <a:cxnSpLocks/>
          </p:cNvCxnSpPr>
          <p:nvPr/>
        </p:nvCxnSpPr>
        <p:spPr>
          <a:xfrm>
            <a:off x="8058150" y="3857625"/>
            <a:ext cx="3287713"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0E934F78-66C7-08FF-F243-4E28EA3F3F01}"/>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7"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endParaRPr lang="en-US" noProof="0" dirty="0"/>
          </a:p>
        </p:txBody>
      </p:sp>
      <p:sp>
        <p:nvSpPr>
          <p:cNvPr id="18"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1" name="Text Placeholder 27"/>
          <p:cNvSpPr>
            <a:spLocks noGrp="1"/>
          </p:cNvSpPr>
          <p:nvPr>
            <p:ph type="body" sz="quarter" idx="15"/>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7"/>
          <p:cNvSpPr>
            <a:spLocks noGrp="1"/>
          </p:cNvSpPr>
          <p:nvPr>
            <p:ph type="body" sz="quarter" idx="18"/>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54CD0B84-ACD7-AB9D-4A31-B9CAF370138B}"/>
              </a:ext>
            </a:extLst>
          </p:cNvPr>
          <p:cNvSpPr>
            <a:spLocks noGrp="1"/>
          </p:cNvSpPr>
          <p:nvPr>
            <p:ph type="ftr" sz="quarter" idx="21"/>
          </p:nvPr>
        </p:nvSpPr>
        <p:spPr/>
        <p:txBody>
          <a:bodyPr/>
          <a:lstStyle>
            <a:lvl1pPr>
              <a:defRPr/>
            </a:lvl1pPr>
          </a:lstStyle>
          <a:p>
            <a:endParaRPr lang="en-US"/>
          </a:p>
        </p:txBody>
      </p:sp>
    </p:spTree>
    <p:extLst>
      <p:ext uri="{BB962C8B-B14F-4D97-AF65-F5344CB8AC3E}">
        <p14:creationId xmlns:p14="http://schemas.microsoft.com/office/powerpoint/2010/main" val="27970102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Overview">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80BED5-3609-03E6-A226-0F71C784FD4A}"/>
              </a:ext>
            </a:extLst>
          </p:cNvPr>
          <p:cNvCxnSpPr>
            <a:cxnSpLocks/>
          </p:cNvCxnSpPr>
          <p:nvPr/>
        </p:nvCxnSpPr>
        <p:spPr>
          <a:xfrm>
            <a:off x="1616075" y="3484563"/>
            <a:ext cx="1539875"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81CB78-4B09-8D30-03BC-042FD4B22CA9}"/>
              </a:ext>
            </a:extLst>
          </p:cNvPr>
          <p:cNvCxnSpPr>
            <a:cxnSpLocks/>
          </p:cNvCxnSpPr>
          <p:nvPr/>
        </p:nvCxnSpPr>
        <p:spPr>
          <a:xfrm>
            <a:off x="4349750" y="3484563"/>
            <a:ext cx="153828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334317-4DEE-0C2C-46E1-F00B67952BD5}"/>
              </a:ext>
            </a:extLst>
          </p:cNvPr>
          <p:cNvCxnSpPr>
            <a:cxnSpLocks/>
          </p:cNvCxnSpPr>
          <p:nvPr/>
        </p:nvCxnSpPr>
        <p:spPr>
          <a:xfrm>
            <a:off x="7086600" y="3484563"/>
            <a:ext cx="1539875"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9B7F78-9F8B-B9B8-0572-6056AB1A8835}"/>
              </a:ext>
            </a:extLst>
          </p:cNvPr>
          <p:cNvCxnSpPr>
            <a:cxnSpLocks/>
          </p:cNvCxnSpPr>
          <p:nvPr/>
        </p:nvCxnSpPr>
        <p:spPr>
          <a:xfrm>
            <a:off x="9820275" y="3484563"/>
            <a:ext cx="1539875"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 descr="/Users/franky/Documents/huge/Keysight/brandin/powerpoint/- Branding/Frame.svgFrame">
            <a:extLst>
              <a:ext uri="{FF2B5EF4-FFF2-40B4-BE49-F238E27FC236}">
                <a16:creationId xmlns:a16="http://schemas.microsoft.com/office/drawing/2014/main" id="{10DE7646-A782-F368-FF26-D04B2B08218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1" name="Text Placeholder 27"/>
          <p:cNvSpPr>
            <a:spLocks noGrp="1"/>
          </p:cNvSpPr>
          <p:nvPr>
            <p:ph type="body" sz="quarter" idx="15"/>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p:cNvSpPr>
            <a:spLocks noGrp="1"/>
          </p:cNvSpPr>
          <p:nvPr>
            <p:ph type="body" sz="quarter" idx="16"/>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7"/>
          <p:cNvSpPr>
            <a:spLocks noGrp="1"/>
          </p:cNvSpPr>
          <p:nvPr>
            <p:ph type="body" sz="quarter" idx="17"/>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932" y="1895762"/>
            <a:ext cx="2297430" cy="1531620"/>
          </a:xfrm>
          <a:prstGeom prst="rect">
            <a:avLst/>
          </a:prstGeom>
        </p:spPr>
        <p:txBody>
          <a:bodyPr/>
          <a:lstStyle/>
          <a:p>
            <a:pPr lvl="0"/>
            <a:r>
              <a:rPr lang="en-US" noProof="0"/>
              <a:t>Click icon to add picture</a:t>
            </a:r>
            <a:endParaRPr lang="en-US" noProof="0" dirty="0"/>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endParaRPr lang="en-US" noProof="0" dirty="0"/>
          </a:p>
        </p:txBody>
      </p:sp>
      <p:sp>
        <p:nvSpPr>
          <p:cNvPr id="39" name="Picture Placeholder 12"/>
          <p:cNvSpPr>
            <a:spLocks noGrp="1"/>
          </p:cNvSpPr>
          <p:nvPr>
            <p:ph type="pic" sz="quarter" idx="21"/>
          </p:nvPr>
        </p:nvSpPr>
        <p:spPr>
          <a:xfrm>
            <a:off x="6328378" y="1895762"/>
            <a:ext cx="2297430" cy="1531620"/>
          </a:xfrm>
          <a:prstGeom prst="rect">
            <a:avLst/>
          </a:prstGeom>
        </p:spPr>
        <p:txBody>
          <a:bodyPr/>
          <a:lstStyle/>
          <a:p>
            <a:pPr lvl="0"/>
            <a:r>
              <a:rPr lang="en-US" noProof="0"/>
              <a:t>Click icon to add picture</a:t>
            </a:r>
            <a:endParaRPr lang="en-US" noProof="0" dirty="0"/>
          </a:p>
        </p:txBody>
      </p:sp>
      <p:sp>
        <p:nvSpPr>
          <p:cNvPr id="40" name="Picture Placeholder 12"/>
          <p:cNvSpPr>
            <a:spLocks noGrp="1"/>
          </p:cNvSpPr>
          <p:nvPr>
            <p:ph type="pic" sz="quarter" idx="22"/>
          </p:nvPr>
        </p:nvSpPr>
        <p:spPr>
          <a:xfrm>
            <a:off x="9061704" y="1895762"/>
            <a:ext cx="2297430" cy="1531620"/>
          </a:xfrm>
          <a:prstGeom prst="rect">
            <a:avLst/>
          </a:prstGeom>
        </p:spPr>
        <p:txBody>
          <a:bodyPr/>
          <a:lstStyle/>
          <a:p>
            <a:pPr lvl="0"/>
            <a:r>
              <a:rPr lang="en-US" noProof="0"/>
              <a:t>Click icon to add picture</a:t>
            </a:r>
            <a:endParaRPr lang="en-US" noProof="0" dirty="0"/>
          </a:p>
        </p:txBody>
      </p:sp>
      <p:sp>
        <p:nvSpPr>
          <p:cNvPr id="41" name="Text Placeholder 29"/>
          <p:cNvSpPr>
            <a:spLocks noGrp="1"/>
          </p:cNvSpPr>
          <p:nvPr>
            <p:ph type="body" sz="quarter" idx="23"/>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27"/>
          <p:cNvSpPr>
            <a:spLocks noGrp="1"/>
          </p:cNvSpPr>
          <p:nvPr>
            <p:ph type="body" sz="quarter" idx="24"/>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7"/>
          <p:cNvSpPr>
            <a:spLocks noGrp="1"/>
          </p:cNvSpPr>
          <p:nvPr>
            <p:ph type="body" sz="quarter" idx="27"/>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3"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5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Footer Placeholder 1">
            <a:extLst>
              <a:ext uri="{FF2B5EF4-FFF2-40B4-BE49-F238E27FC236}">
                <a16:creationId xmlns:a16="http://schemas.microsoft.com/office/drawing/2014/main" id="{ACA211D0-BA75-05F2-CA3C-5D70325CE1DF}"/>
              </a:ext>
            </a:extLst>
          </p:cNvPr>
          <p:cNvSpPr>
            <a:spLocks noGrp="1"/>
          </p:cNvSpPr>
          <p:nvPr>
            <p:ph type="ftr" sz="quarter" idx="33"/>
          </p:nvPr>
        </p:nvSpPr>
        <p:spPr/>
        <p:txBody>
          <a:bodyPr/>
          <a:lstStyle>
            <a:lvl1pPr>
              <a:defRPr/>
            </a:lvl1pPr>
          </a:lstStyle>
          <a:p>
            <a:endParaRPr lang="en-US"/>
          </a:p>
        </p:txBody>
      </p:sp>
    </p:spTree>
    <p:extLst>
      <p:ext uri="{BB962C8B-B14F-4D97-AF65-F5344CB8AC3E}">
        <p14:creationId xmlns:p14="http://schemas.microsoft.com/office/powerpoint/2010/main" val="24525910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up Option A">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0FCED8C-48AB-C1D8-9EA5-5D4F65DAB0D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endParaRPr lang="en-US" noProof="0" dirty="0"/>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endParaRPr lang="en-US" noProof="0" dirty="0"/>
          </a:p>
        </p:txBody>
      </p:sp>
      <p:sp>
        <p:nvSpPr>
          <p:cNvPr id="39"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endParaRPr lang="en-US" noProof="0" dirty="0"/>
          </a:p>
        </p:txBody>
      </p:sp>
      <p:sp>
        <p:nvSpPr>
          <p:cNvPr id="40"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endParaRPr lang="en-US" noProof="0" dirty="0"/>
          </a:p>
        </p:txBody>
      </p:sp>
      <p:sp>
        <p:nvSpPr>
          <p:cNvPr id="41" name="Text Placeholder 29"/>
          <p:cNvSpPr>
            <a:spLocks noGrp="1"/>
          </p:cNvSpPr>
          <p:nvPr>
            <p:ph type="body" sz="quarter" idx="23"/>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26"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969F22E0-2357-ACF6-E781-44FE16D5A681}"/>
              </a:ext>
            </a:extLst>
          </p:cNvPr>
          <p:cNvSpPr>
            <a:spLocks noGrp="1"/>
          </p:cNvSpPr>
          <p:nvPr>
            <p:ph type="ftr" sz="quarter" idx="33"/>
          </p:nvPr>
        </p:nvSpPr>
        <p:spPr/>
        <p:txBody>
          <a:bodyPr/>
          <a:lstStyle>
            <a:lvl1pPr>
              <a:defRPr/>
            </a:lvl1pPr>
          </a:lstStyle>
          <a:p>
            <a:endParaRPr lang="en-US"/>
          </a:p>
        </p:txBody>
      </p:sp>
    </p:spTree>
    <p:extLst>
      <p:ext uri="{BB962C8B-B14F-4D97-AF65-F5344CB8AC3E}">
        <p14:creationId xmlns:p14="http://schemas.microsoft.com/office/powerpoint/2010/main" val="15964206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Mixed content red bar">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070AB04B-3561-D91D-EF48-CC7CAD64B512}"/>
              </a:ext>
            </a:extLst>
          </p:cNvPr>
          <p:cNvSpPr/>
          <p:nvPr/>
        </p:nvSpPr>
        <p:spPr>
          <a:xfrm>
            <a:off x="7131050"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B8299143-D32E-1F46-111F-C4581FA1FD4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6" name="Picture Placeholder 14"/>
          <p:cNvSpPr>
            <a:spLocks noGrp="1"/>
          </p:cNvSpPr>
          <p:nvPr>
            <p:ph type="pic" sz="quarter" idx="20"/>
          </p:nvPr>
        </p:nvSpPr>
        <p:spPr>
          <a:xfrm>
            <a:off x="5356225" y="1484313"/>
            <a:ext cx="6835775" cy="3859212"/>
          </a:xfrm>
          <a:prstGeom prst="rect">
            <a:avLst/>
          </a:prstGeom>
        </p:spPr>
        <p:txBody>
          <a:bodyPr lIns="0" tIns="0" rIns="0" bIns="0"/>
          <a:lstStyle/>
          <a:p>
            <a:pPr lvl="0"/>
            <a:r>
              <a:rPr lang="en-US" noProof="0"/>
              <a:t>Click icon to add picture</a:t>
            </a:r>
            <a:endParaRPr lang="en-US" noProof="0" dirty="0"/>
          </a:p>
        </p:txBody>
      </p:sp>
      <p:sp>
        <p:nvSpPr>
          <p:cNvPr id="18" name="Text Placeholder 18"/>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p:cNvSpPr>
            <a:spLocks noGrp="1"/>
          </p:cNvSpPr>
          <p:nvPr>
            <p:ph type="title"/>
          </p:nvPr>
        </p:nvSpPr>
        <p:spPr>
          <a:xfrm>
            <a:off x="685800" y="548640"/>
            <a:ext cx="6309083" cy="369332"/>
          </a:xfrm>
          <a:prstGeom prst="rect">
            <a:avLst/>
          </a:prstGeom>
        </p:spPr>
        <p:txBody>
          <a:bodyPr rtlCol="0"/>
          <a:lstStyle/>
          <a:p>
            <a:r>
              <a:rPr lang="en-US"/>
              <a:t>Click to edit Master title style</a:t>
            </a:r>
            <a:endParaRPr lang="en-US" dirty="0"/>
          </a:p>
        </p:txBody>
      </p:sp>
      <p:sp>
        <p:nvSpPr>
          <p:cNvPr id="15" name="Text Placeholder 28"/>
          <p:cNvSpPr>
            <a:spLocks noGrp="1"/>
          </p:cNvSpPr>
          <p:nvPr>
            <p:ph type="body" sz="quarter" idx="32"/>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8978B024-38DD-893D-A6BB-E0E8FB7E6462}"/>
              </a:ext>
            </a:extLst>
          </p:cNvPr>
          <p:cNvSpPr>
            <a:spLocks noGrp="1"/>
          </p:cNvSpPr>
          <p:nvPr>
            <p:ph type="ftr" sz="quarter" idx="33"/>
          </p:nvPr>
        </p:nvSpPr>
        <p:spPr>
          <a:xfrm>
            <a:off x="1905000" y="6456363"/>
            <a:ext cx="4114800" cy="153987"/>
          </a:xfrm>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40623467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Statement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68A2412-AC7E-FE30-B216-6A77301B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17943F83-72D4-7011-F269-7591A6DBB06F}"/>
              </a:ext>
            </a:extLst>
          </p:cNvPr>
          <p:cNvSpPr>
            <a:spLocks noGrp="1"/>
          </p:cNvSpPr>
          <p:nvPr>
            <p:ph type="ftr" sz="quarter" idx="12"/>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67122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34A7F196-5670-AD4E-BF48-11F2AB93F4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50392" y="376346"/>
            <a:ext cx="9553902" cy="1325563"/>
          </a:xfrm>
          <a:prstGeom prst="rect">
            <a:avLst/>
          </a:prstGeom>
        </p:spPr>
        <p:txBody>
          <a:bodyPr lIns="0" tIns="0" rIns="0" bIns="0" anchor="b" anchorCtr="0"/>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solidFill>
                  <a:schemeClr val="bg1"/>
                </a:solidFill>
              </a:rPr>
              <a:t>Lorem ipsum dolor sit</a:t>
            </a:r>
            <a:br>
              <a:rPr lang="en-US" dirty="0">
                <a:solidFill>
                  <a:schemeClr val="bg1"/>
                </a:solidFill>
              </a:rPr>
            </a:br>
            <a:r>
              <a:rPr lang="en-US" dirty="0" err="1">
                <a:solidFill>
                  <a:schemeClr val="bg1"/>
                </a:solidFill>
              </a:rPr>
              <a:t>consect</a:t>
            </a:r>
            <a:r>
              <a:rPr lang="en-US" dirty="0">
                <a:solidFill>
                  <a:schemeClr val="bg1"/>
                </a:solidFill>
              </a:rPr>
              <a:t> </a:t>
            </a:r>
            <a:r>
              <a:rPr lang="en-US" dirty="0" err="1">
                <a:solidFill>
                  <a:schemeClr val="bg1"/>
                </a:solidFill>
              </a:rPr>
              <a:t>adipiscing</a:t>
            </a:r>
            <a:r>
              <a:rPr lang="en-US" dirty="0">
                <a:solidFill>
                  <a:schemeClr val="bg1"/>
                </a:solidFill>
              </a:rPr>
              <a:t>.</a:t>
            </a:r>
            <a:endParaRPr kumimoji="0" lang="en-US" sz="4800" b="1" i="0" u="none" strike="noStrike" kern="1200" cap="none" spc="0" normalizeH="0" baseline="0" noProof="0" dirty="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26944358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orient="horz" pos="360">
          <p15:clr>
            <a:srgbClr val="FBAE40"/>
          </p15:clr>
        </p15:guide>
        <p15:guide id="5" orient="horz" pos="3960">
          <p15:clr>
            <a:srgbClr val="FBAE40"/>
          </p15:clr>
        </p15:guide>
        <p15:guide id="6" pos="7152">
          <p15:clr>
            <a:srgbClr val="FBAE40"/>
          </p15:clr>
        </p15:guide>
        <p15:guide id="7" orient="horz" pos="64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Statement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3EAFED08-D384-5061-06E6-B331B1BBC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56C1E0F-A7E7-787C-E54A-158542803EFC}"/>
              </a:ext>
            </a:extLst>
          </p:cNvPr>
          <p:cNvSpPr>
            <a:spLocks noGrp="1"/>
          </p:cNvSpPr>
          <p:nvPr>
            <p:ph type="ftr" sz="quarter" idx="12"/>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3754194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hort quote">
    <p:bg>
      <p:bgPr>
        <a:solidFill>
          <a:schemeClr val="tx1"/>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BC4D5C10-F6B5-09FB-45C1-4565D751F0C2}"/>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9" descr="Frame">
            <a:extLst>
              <a:ext uri="{FF2B5EF4-FFF2-40B4-BE49-F238E27FC236}">
                <a16:creationId xmlns:a16="http://schemas.microsoft.com/office/drawing/2014/main" id="{2E9652F4-30DF-0CF1-5AEC-F1E44CB6587A}"/>
              </a:ext>
            </a:extLst>
          </p:cNvPr>
          <p:cNvPicPr>
            <a:picLocks noChangeAspect="1"/>
          </p:cNvPicPr>
          <p:nvPr/>
        </p:nvPicPr>
        <p:blipFill>
          <a:blip r:embed="rId3"/>
          <a:stretch>
            <a:fillRect/>
          </a:stretch>
        </p:blipFill>
        <p:spPr>
          <a:xfrm>
            <a:off x="684213" y="6462713"/>
            <a:ext cx="923925" cy="161925"/>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354AB228-E226-7CC8-EE3D-9B4C624B44AE}"/>
              </a:ext>
            </a:extLst>
          </p:cNvPr>
          <p:cNvSpPr>
            <a:spLocks noGrp="1"/>
          </p:cNvSpPr>
          <p:nvPr>
            <p:ph type="ftr" sz="quarter" idx="12"/>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549097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Medium quote">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7152F9D0-D846-228F-FFD5-56655D12E4EB}"/>
              </a:ext>
            </a:extLst>
          </p:cNvPr>
          <p:cNvPicPr>
            <a:picLocks noChangeAspect="1"/>
          </p:cNvPicPr>
          <p:nvPr/>
        </p:nvPicPr>
        <p:blipFill>
          <a:blip r:embed="rId2"/>
          <a:stretch>
            <a:fillRect/>
          </a:stretch>
        </p:blipFill>
        <p:spPr>
          <a:xfrm>
            <a:off x="684213" y="6462713"/>
            <a:ext cx="923925" cy="161925"/>
          </a:xfrm>
          <a:prstGeom prst="rect">
            <a:avLst/>
          </a:prstGeom>
        </p:spPr>
      </p:pic>
      <p:pic>
        <p:nvPicPr>
          <p:cNvPr id="3" name="Graphic 4">
            <a:extLst>
              <a:ext uri="{FF2B5EF4-FFF2-40B4-BE49-F238E27FC236}">
                <a16:creationId xmlns:a16="http://schemas.microsoft.com/office/drawing/2014/main" id="{2D8CE43B-3AD4-05D8-3CEE-8D6B90E80F09}"/>
              </a:ext>
            </a:extLst>
          </p:cNvPr>
          <p:cNvPicPr>
            <a:picLocks noChangeAspect="1"/>
          </p:cNvPicPr>
          <p:nvPr/>
        </p:nvPicPr>
        <p:blipFill rotWithShape="1">
          <a:blip r:embed="rId3"/>
          <a:srcRect l="41807" r="38275" b="6113"/>
          <a:stretch/>
        </p:blipFill>
        <p:spPr>
          <a:xfrm>
            <a:off x="9050338" y="962025"/>
            <a:ext cx="3141662" cy="5895975"/>
          </a:xfrm>
          <a:prstGeom prst="rect">
            <a:avLst/>
          </a:prstGeom>
        </p:spPr>
      </p:pic>
      <p:sp>
        <p:nvSpPr>
          <p:cNvPr id="15" name="Text Placeholder 14"/>
          <p:cNvSpPr>
            <a:spLocks noGrp="1"/>
          </p:cNvSpPr>
          <p:nvPr>
            <p:ph type="body" sz="quarter" idx="1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1F7E28C1-4E54-ED1C-5B60-548BF9B3675C}"/>
              </a:ext>
            </a:extLst>
          </p:cNvPr>
          <p:cNvSpPr>
            <a:spLocks noGrp="1"/>
          </p:cNvSpPr>
          <p:nvPr>
            <p:ph type="ftr" sz="quarter" idx="12"/>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4908621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Long quot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3AF67DB3-ED44-B65B-B3F1-88EC24FF9B0F}"/>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1" descr="/Users/franky/Documents/huge/Keysight/brandin/powerpoint/- Branding/Frame.svgFrame">
            <a:extLst>
              <a:ext uri="{FF2B5EF4-FFF2-40B4-BE49-F238E27FC236}">
                <a16:creationId xmlns:a16="http://schemas.microsoft.com/office/drawing/2014/main" id="{A9BFC858-4C47-8971-A275-6791349D27D4}"/>
              </a:ext>
            </a:extLst>
          </p:cNvPr>
          <p:cNvPicPr>
            <a:picLocks noChangeAspect="1"/>
          </p:cNvPicPr>
          <p:nvPr/>
        </p:nvPicPr>
        <p:blipFill>
          <a:blip r:embed="rId3"/>
          <a:srcRect/>
          <a:stretch>
            <a:fillRect/>
          </a:stretch>
        </p:blipFill>
        <p:spPr>
          <a:xfrm>
            <a:off x="688975" y="6461125"/>
            <a:ext cx="927100" cy="163513"/>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DC3FED0F-F31C-62D2-6876-997A96C415D1}"/>
              </a:ext>
            </a:extLst>
          </p:cNvPr>
          <p:cNvSpPr>
            <a:spLocks noGrp="1"/>
          </p:cNvSpPr>
          <p:nvPr>
            <p:ph type="ftr" sz="quarter" idx="12"/>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4948324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Headline and 3-up">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196510-F708-231F-6E20-CBFC1EF96933}"/>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7879BE4D-847C-9BB2-8A72-CEEFEC132D7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29" name="Text Placeholder 37"/>
          <p:cNvSpPr>
            <a:spLocks noGrp="1"/>
          </p:cNvSpPr>
          <p:nvPr>
            <p:ph type="body" sz="quarter" idx="16"/>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0" name="Text Placeholder 37"/>
          <p:cNvSpPr>
            <a:spLocks noGrp="1"/>
          </p:cNvSpPr>
          <p:nvPr>
            <p:ph type="body" sz="quarter" idx="17"/>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1" name="Text Placeholder 37"/>
          <p:cNvSpPr>
            <a:spLocks noGrp="1"/>
          </p:cNvSpPr>
          <p:nvPr>
            <p:ph type="body" sz="quarter" idx="18"/>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2" name="Text Placeholder 37"/>
          <p:cNvSpPr>
            <a:spLocks noGrp="1"/>
          </p:cNvSpPr>
          <p:nvPr>
            <p:ph type="body" sz="quarter" idx="19"/>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37"/>
          <p:cNvSpPr>
            <a:spLocks noGrp="1"/>
          </p:cNvSpPr>
          <p:nvPr>
            <p:ph type="body" sz="quarter" idx="20"/>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37"/>
          <p:cNvSpPr>
            <a:spLocks noGrp="1"/>
          </p:cNvSpPr>
          <p:nvPr>
            <p:ph type="body" sz="quarter" idx="2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6" name="Text Placeholder 29"/>
          <p:cNvSpPr>
            <a:spLocks noGrp="1"/>
          </p:cNvSpPr>
          <p:nvPr>
            <p:ph type="body" sz="quarter" idx="15"/>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5072063" y="761166"/>
            <a:ext cx="2255837" cy="1123959"/>
          </a:xfrm>
          <a:prstGeom prst="rect">
            <a:avLst/>
          </a:prstGeom>
        </p:spPr>
        <p:txBody>
          <a:bodyPr/>
          <a:lstStyle/>
          <a:p>
            <a:pPr lvl="0"/>
            <a:r>
              <a:rPr lang="en-US" noProof="0"/>
              <a:t>Click icon to add picture</a:t>
            </a:r>
          </a:p>
        </p:txBody>
      </p:sp>
      <p:sp>
        <p:nvSpPr>
          <p:cNvPr id="39" name="Picture Placeholder 2"/>
          <p:cNvSpPr>
            <a:spLocks noGrp="1"/>
          </p:cNvSpPr>
          <p:nvPr>
            <p:ph type="pic" sz="quarter" idx="23"/>
          </p:nvPr>
        </p:nvSpPr>
        <p:spPr>
          <a:xfrm>
            <a:off x="5072063" y="2812265"/>
            <a:ext cx="2255837" cy="1123959"/>
          </a:xfrm>
          <a:prstGeom prst="rect">
            <a:avLst/>
          </a:prstGeom>
        </p:spPr>
        <p:txBody>
          <a:bodyPr/>
          <a:lstStyle/>
          <a:p>
            <a:pPr lvl="0"/>
            <a:r>
              <a:rPr lang="en-US" noProof="0"/>
              <a:t>Click icon to add picture</a:t>
            </a:r>
          </a:p>
        </p:txBody>
      </p:sp>
      <p:sp>
        <p:nvSpPr>
          <p:cNvPr id="40" name="Picture Placeholder 2"/>
          <p:cNvSpPr>
            <a:spLocks noGrp="1"/>
          </p:cNvSpPr>
          <p:nvPr>
            <p:ph type="pic" sz="quarter" idx="24"/>
          </p:nvPr>
        </p:nvSpPr>
        <p:spPr>
          <a:xfrm>
            <a:off x="5072063" y="4873752"/>
            <a:ext cx="2255837" cy="1123959"/>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939DA796-64E7-FB91-E01E-8ECCDB0AAA60}"/>
              </a:ext>
            </a:extLst>
          </p:cNvPr>
          <p:cNvSpPr>
            <a:spLocks noGrp="1"/>
          </p:cNvSpPr>
          <p:nvPr>
            <p:ph type="ftr" sz="quarter" idx="25"/>
          </p:nvPr>
        </p:nvSpPr>
        <p:spPr/>
        <p:txBody>
          <a:bodyPr/>
          <a:lstStyle>
            <a:lvl1pPr>
              <a:defRPr/>
            </a:lvl1pPr>
          </a:lstStyle>
          <a:p>
            <a:endParaRPr lang="en-US"/>
          </a:p>
        </p:txBody>
      </p:sp>
    </p:spTree>
    <p:extLst>
      <p:ext uri="{BB962C8B-B14F-4D97-AF65-F5344CB8AC3E}">
        <p14:creationId xmlns:p14="http://schemas.microsoft.com/office/powerpoint/2010/main" val="24817811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up Option B">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DAD446A-1E24-9286-B66D-EB1A0D0B373E}"/>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29"/>
          <p:cNvSpPr>
            <a:spLocks noGrp="1"/>
          </p:cNvSpPr>
          <p:nvPr>
            <p:ph type="body" sz="quarter" idx="23"/>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endParaRPr lang="en-US" noProof="0" dirty="0"/>
          </a:p>
        </p:txBody>
      </p:sp>
      <p:sp>
        <p:nvSpPr>
          <p:cNvPr id="19"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endParaRPr lang="en-US" noProof="0" dirty="0"/>
          </a:p>
        </p:txBody>
      </p:sp>
      <p:sp>
        <p:nvSpPr>
          <p:cNvPr id="20"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endParaRPr lang="en-US" noProof="0" dirty="0"/>
          </a:p>
        </p:txBody>
      </p:sp>
      <p:sp>
        <p:nvSpPr>
          <p:cNvPr id="21"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endParaRPr lang="en-US" noProof="0" dirty="0"/>
          </a:p>
        </p:txBody>
      </p:sp>
      <p:sp>
        <p:nvSpPr>
          <p:cNvPr id="2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30"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422DCFF-EE03-D676-F370-4F9A7FBA7EF4}"/>
              </a:ext>
            </a:extLst>
          </p:cNvPr>
          <p:cNvSpPr>
            <a:spLocks noGrp="1"/>
          </p:cNvSpPr>
          <p:nvPr>
            <p:ph type="ftr" sz="quarter" idx="33"/>
          </p:nvPr>
        </p:nvSpPr>
        <p:spPr/>
        <p:txBody>
          <a:bodyPr/>
          <a:lstStyle>
            <a:lvl1pPr>
              <a:defRPr/>
            </a:lvl1pPr>
          </a:lstStyle>
          <a:p>
            <a:endParaRPr lang="en-US"/>
          </a:p>
        </p:txBody>
      </p:sp>
    </p:spTree>
    <p:extLst>
      <p:ext uri="{BB962C8B-B14F-4D97-AF65-F5344CB8AC3E}">
        <p14:creationId xmlns:p14="http://schemas.microsoft.com/office/powerpoint/2010/main" val="33023685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hank You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FBAA4860-64C3-4767-3FF3-1D1FDA556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5AA60034-B90F-9901-C822-D1E011A33FC1}"/>
              </a:ext>
            </a:extLst>
          </p:cNvPr>
          <p:cNvSpPr txBox="1">
            <a:spLocks noChangeArrowheads="1"/>
          </p:cNvSpPr>
          <p:nvPr/>
        </p:nvSpPr>
        <p:spPr bwMode="auto">
          <a:xfrm>
            <a:off x="639763"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bg1"/>
                </a:solidFill>
                <a:latin typeface="Arial Bold"/>
                <a:ea typeface="Arial Bold"/>
                <a:cs typeface="Arial Bold"/>
              </a:rPr>
              <a:t>Thank you</a:t>
            </a:r>
          </a:p>
        </p:txBody>
      </p:sp>
      <p:pic>
        <p:nvPicPr>
          <p:cNvPr id="4" name="Picture 9" descr="Frame">
            <a:extLst>
              <a:ext uri="{FF2B5EF4-FFF2-40B4-BE49-F238E27FC236}">
                <a16:creationId xmlns:a16="http://schemas.microsoft.com/office/drawing/2014/main" id="{D29F5624-1815-D12F-19F5-C2DAA0E6D952}"/>
              </a:ext>
            </a:extLst>
          </p:cNvPr>
          <p:cNvPicPr>
            <a:picLocks noChangeAspect="1"/>
          </p:cNvPicPr>
          <p:nvPr/>
        </p:nvPicPr>
        <p:blipFill>
          <a:blip r:embed="rId3"/>
          <a:stretch>
            <a:fillRect/>
          </a:stretch>
        </p:blipFill>
        <p:spPr>
          <a:xfrm>
            <a:off x="830263" y="352425"/>
            <a:ext cx="1252537" cy="219075"/>
          </a:xfrm>
          <a:prstGeom prst="rect">
            <a:avLst/>
          </a:prstGeom>
        </p:spPr>
      </p:pic>
      <p:sp>
        <p:nvSpPr>
          <p:cNvPr id="5" name="Footer Placeholder 1">
            <a:extLst>
              <a:ext uri="{FF2B5EF4-FFF2-40B4-BE49-F238E27FC236}">
                <a16:creationId xmlns:a16="http://schemas.microsoft.com/office/drawing/2014/main" id="{20B17617-4B34-1B96-F8D0-DA83838B3A3D}"/>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9412558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6F6B72D1-E8C8-8EEE-AAB0-13C0C56A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AA6E8B8-1127-79AA-6898-B33A79B9E1FB}"/>
              </a:ext>
            </a:extLst>
          </p:cNvPr>
          <p:cNvSpPr txBox="1">
            <a:spLocks noChangeArrowheads="1"/>
          </p:cNvSpPr>
          <p:nvPr/>
        </p:nvSpPr>
        <p:spPr bwMode="auto">
          <a:xfrm>
            <a:off x="638175"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accent1"/>
                </a:solidFill>
                <a:latin typeface="Arial Bold"/>
                <a:ea typeface="Arial Bold"/>
                <a:cs typeface="Arial Bold"/>
              </a:rPr>
              <a:t>Thank you</a:t>
            </a:r>
          </a:p>
        </p:txBody>
      </p:sp>
      <p:pic>
        <p:nvPicPr>
          <p:cNvPr id="4" name="Picture 18" descr="/Users/franky/Documents/huge/Keysight/brandin/powerpoint/- Branding/Frame.svgFrame">
            <a:extLst>
              <a:ext uri="{FF2B5EF4-FFF2-40B4-BE49-F238E27FC236}">
                <a16:creationId xmlns:a16="http://schemas.microsoft.com/office/drawing/2014/main" id="{22B09AA6-6FC3-2513-A09C-74F709E7358C}"/>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5" name="Footer Placeholder 1">
            <a:extLst>
              <a:ext uri="{FF2B5EF4-FFF2-40B4-BE49-F238E27FC236}">
                <a16:creationId xmlns:a16="http://schemas.microsoft.com/office/drawing/2014/main" id="{C0BB8183-1F77-04F5-5AD6-50919BDDFE78}"/>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715981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EBAAD4ED-18AA-A97F-0D8E-D505FE0244C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 name="Footer Placeholder 1">
            <a:extLst>
              <a:ext uri="{FF2B5EF4-FFF2-40B4-BE49-F238E27FC236}">
                <a16:creationId xmlns:a16="http://schemas.microsoft.com/office/drawing/2014/main" id="{27CAED91-B193-2A85-82CD-99E0B9289A27}"/>
              </a:ext>
            </a:extLst>
          </p:cNvPr>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80913226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Keysight End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893082E2-4423-EF0E-810B-F88914FAD8CA}"/>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C862EF63-64B6-8070-88CE-220F885F2B27}"/>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634024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ondary Divider Wave Whit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3DCC914-95DC-B04F-BDCE-923C4DCE77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51802" y="376346"/>
            <a:ext cx="9555480" cy="1325563"/>
          </a:xfrm>
          <a:prstGeom prst="rect">
            <a:avLst/>
          </a:prstGeom>
        </p:spPr>
        <p:txBody>
          <a:bodyPr lIns="0" tIns="0" rIns="0" bIns="0" anchor="b"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pPr>
              <a:lnSpc>
                <a:spcPct val="90000"/>
              </a:lnSpc>
              <a:defRPr/>
            </a:pPr>
            <a:r>
              <a:rPr lang="en-US" dirty="0">
                <a:solidFill>
                  <a:schemeClr val="tx1"/>
                </a:solidFill>
              </a:rPr>
              <a:t>Lorem ipsum dolor sit</a:t>
            </a:r>
            <a:br>
              <a:rPr lang="en-US" dirty="0">
                <a:solidFill>
                  <a:schemeClr val="tx1"/>
                </a:solidFill>
              </a:rPr>
            </a:br>
            <a:r>
              <a:rPr lang="en-US" dirty="0" err="1">
                <a:solidFill>
                  <a:schemeClr val="tx1"/>
                </a:solidFill>
              </a:rPr>
              <a:t>consect</a:t>
            </a:r>
            <a:r>
              <a:rPr lang="en-US" dirty="0">
                <a:solidFill>
                  <a:schemeClr val="tx1"/>
                </a:solidFill>
              </a:rPr>
              <a:t> </a:t>
            </a:r>
            <a:r>
              <a:rPr lang="en-US" dirty="0" err="1">
                <a:solidFill>
                  <a:schemeClr val="tx1"/>
                </a:solidFill>
              </a:rPr>
              <a:t>adipiscing</a:t>
            </a:r>
            <a:r>
              <a:rPr lang="en-US" dirty="0">
                <a:solidFill>
                  <a:schemeClr val="tx1"/>
                </a:solidFill>
              </a:rPr>
              <a:t>.</a:t>
            </a:r>
            <a:endParaRPr lang="en-US" dirty="0">
              <a:solidFill>
                <a:schemeClr val="tx1"/>
              </a:solidFill>
              <a:ea typeface="+mn-ea"/>
            </a:endParaRPr>
          </a:p>
        </p:txBody>
      </p:sp>
    </p:spTree>
    <p:extLst>
      <p:ext uri="{BB962C8B-B14F-4D97-AF65-F5344CB8AC3E}">
        <p14:creationId xmlns:p14="http://schemas.microsoft.com/office/powerpoint/2010/main" val="3418544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648">
          <p15:clr>
            <a:srgbClr val="FBAE40"/>
          </p15:clr>
        </p15:guide>
        <p15:guide id="8" pos="645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Keysight End Whit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8675F77F-A61E-476C-7FC5-503519FE160F}"/>
              </a:ext>
            </a:extLst>
          </p:cNvPr>
          <p:cNvPicPr>
            <a:picLocks noChangeAspect="1"/>
          </p:cNvPicPr>
          <p:nvPr/>
        </p:nvPicPr>
        <p:blipFill>
          <a:blip r:embed="rId2"/>
          <a:srcRect/>
          <a:stretch>
            <a:fillRect/>
          </a:stretch>
        </p:blipFill>
        <p:spPr>
          <a:xfrm>
            <a:off x="4216400" y="3097213"/>
            <a:ext cx="3759200" cy="663575"/>
          </a:xfrm>
          <a:prstGeom prst="rect">
            <a:avLst/>
          </a:prstGeom>
        </p:spPr>
      </p:pic>
      <p:sp>
        <p:nvSpPr>
          <p:cNvPr id="3" name="Footer Placeholder 1">
            <a:extLst>
              <a:ext uri="{FF2B5EF4-FFF2-40B4-BE49-F238E27FC236}">
                <a16:creationId xmlns:a16="http://schemas.microsoft.com/office/drawing/2014/main" id="{215A64FD-693D-C0DD-BF05-60B7425CCC30}"/>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1022958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Keysight End Grey">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ADB9D36-8629-01C5-8536-1F9DFA90DFFF}"/>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41BDC0EE-A81E-0AD6-AD55-91ABD0A73BF6}"/>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5678762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Keysight End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BF5E5E97-4FE9-4AED-1CDD-2D394E21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4EAED051-ADCE-50CD-00DD-7A0CCACCB299}"/>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74205B80-E1AE-FB36-D467-C3A8EDCD574F}"/>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2632261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Keysight End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47BDC2A-BF7D-F779-A6A0-33AD28C1E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Users/franky/Documents/huge/Keysight/brandin/powerpoint/- Branding/Frame.svgFrame">
            <a:extLst>
              <a:ext uri="{FF2B5EF4-FFF2-40B4-BE49-F238E27FC236}">
                <a16:creationId xmlns:a16="http://schemas.microsoft.com/office/drawing/2014/main" id="{C1253C8C-8159-5C09-DD74-E527370884E2}"/>
              </a:ext>
            </a:extLst>
          </p:cNvPr>
          <p:cNvPicPr>
            <a:picLocks noChangeAspect="1"/>
          </p:cNvPicPr>
          <p:nvPr/>
        </p:nvPicPr>
        <p:blipFill>
          <a:blip r:embed="rId3"/>
          <a:srcRect/>
          <a:stretch>
            <a:fillRect/>
          </a:stretch>
        </p:blipFill>
        <p:spPr>
          <a:xfrm>
            <a:off x="841375" y="3097213"/>
            <a:ext cx="3757613" cy="663575"/>
          </a:xfrm>
          <a:prstGeom prst="rect">
            <a:avLst/>
          </a:prstGeom>
        </p:spPr>
      </p:pic>
      <p:sp>
        <p:nvSpPr>
          <p:cNvPr id="4" name="Footer Placeholder 1">
            <a:extLst>
              <a:ext uri="{FF2B5EF4-FFF2-40B4-BE49-F238E27FC236}">
                <a16:creationId xmlns:a16="http://schemas.microsoft.com/office/drawing/2014/main" id="{D6DC900C-CC6E-9C58-6A8F-9430E44D91F9}"/>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0246732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Keysight End Wave Grey">
    <p:bg>
      <p:bgPr>
        <a:solidFill>
          <a:srgbClr val="333333"/>
        </a:solidFill>
        <a:effectLst/>
      </p:bgPr>
    </p:bg>
    <p:spTree>
      <p:nvGrpSpPr>
        <p:cNvPr id="1" name=""/>
        <p:cNvGrpSpPr/>
        <p:nvPr/>
      </p:nvGrpSpPr>
      <p:grpSpPr>
        <a:xfrm>
          <a:off x="0" y="0"/>
          <a:ext cx="0" cy="0"/>
          <a:chOff x="0" y="0"/>
          <a:chExt cx="0" cy="0"/>
        </a:xfrm>
      </p:grpSpPr>
      <p:pic>
        <p:nvPicPr>
          <p:cNvPr id="2" name="Picture 2" descr="A picture containing lamp, light&#10;&#10;Description automatically generated">
            <a:extLst>
              <a:ext uri="{FF2B5EF4-FFF2-40B4-BE49-F238E27FC236}">
                <a16:creationId xmlns:a16="http://schemas.microsoft.com/office/drawing/2014/main" id="{0724056F-F794-802C-BFB6-0ED0A5CAD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98990124-896B-154A-DC99-3E338081D0D4}"/>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3EA01BC5-E61C-4C48-5A18-F378EE2E59B4}"/>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5862168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py + Photo">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91434CA5-8595-3D0D-7FDE-0A805586820D}"/>
              </a:ext>
            </a:extLst>
          </p:cNvPr>
          <p:cNvSpPr/>
          <p:nvPr/>
        </p:nvSpPr>
        <p:spPr>
          <a:xfrm>
            <a:off x="6096000" y="0"/>
            <a:ext cx="60991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F8D0FF87-672F-6279-5C68-845C6DDE314C}"/>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968752" y="1675588"/>
            <a:ext cx="4379970" cy="4038929"/>
          </a:xfrm>
          <a:prstGeom prst="rect">
            <a:avLst/>
          </a:prstGeom>
        </p:spPr>
        <p:txBody>
          <a:bodyPr lIns="0" tIns="0" rIns="0" bIns="0"/>
          <a:lstStyle/>
          <a:p>
            <a:pPr lvl="0"/>
            <a:r>
              <a:rPr lang="en-US" noProof="0"/>
              <a:t>Click icon to add picture</a:t>
            </a:r>
            <a:endParaRPr lang="en-US" noProof="0" dirty="0"/>
          </a:p>
        </p:txBody>
      </p:sp>
      <p:sp>
        <p:nvSpPr>
          <p:cNvPr id="15" name="Title Placeholder 3"/>
          <p:cNvSpPr>
            <a:spLocks noGrp="1"/>
          </p:cNvSpPr>
          <p:nvPr>
            <p:ph type="title"/>
          </p:nvPr>
        </p:nvSpPr>
        <p:spPr>
          <a:xfrm>
            <a:off x="685799" y="548640"/>
            <a:ext cx="5184648" cy="369332"/>
          </a:xfrm>
          <a:prstGeom prst="rect">
            <a:avLst/>
          </a:prstGeom>
        </p:spPr>
        <p:txBody>
          <a:bodyPr rtlCol="0"/>
          <a:lstStyle/>
          <a:p>
            <a:r>
              <a:rPr lang="en-US"/>
              <a:t>Click to edit Master title style</a:t>
            </a:r>
            <a:endParaRPr lang="en-US" dirty="0"/>
          </a:p>
        </p:txBody>
      </p:sp>
      <p:sp>
        <p:nvSpPr>
          <p:cNvPr id="16" name="Text Placeholder 28"/>
          <p:cNvSpPr>
            <a:spLocks noGrp="1"/>
          </p:cNvSpPr>
          <p:nvPr>
            <p:ph type="body" sz="quarter" idx="32"/>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ext Placeholder 2"/>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a:extLst>
              <a:ext uri="{FF2B5EF4-FFF2-40B4-BE49-F238E27FC236}">
                <a16:creationId xmlns:a16="http://schemas.microsoft.com/office/drawing/2014/main" id="{1A5F3DEC-90E8-A722-B4E2-CCD9FCC3B1CE}"/>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14090299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py + Full Photo">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C6C97E4-4BE0-940C-5F47-FFAB7451AF19}"/>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096000" y="0"/>
            <a:ext cx="6096000" cy="6858000"/>
          </a:xfrm>
          <a:prstGeom prst="rect">
            <a:avLst/>
          </a:prstGeom>
        </p:spPr>
        <p:txBody>
          <a:bodyPr lIns="0" tIns="0" rIns="0" bIns="0"/>
          <a:lstStyle/>
          <a:p>
            <a:pPr lvl="0"/>
            <a:r>
              <a:rPr lang="en-US" noProof="0"/>
              <a:t>Click icon to add picture</a:t>
            </a:r>
            <a:endParaRPr lang="en-US" noProof="0" dirty="0"/>
          </a:p>
        </p:txBody>
      </p:sp>
      <p:sp>
        <p:nvSpPr>
          <p:cNvPr id="13" name="Title Placeholder 3"/>
          <p:cNvSpPr>
            <a:spLocks noGrp="1"/>
          </p:cNvSpPr>
          <p:nvPr>
            <p:ph type="title"/>
          </p:nvPr>
        </p:nvSpPr>
        <p:spPr>
          <a:xfrm>
            <a:off x="685800" y="548640"/>
            <a:ext cx="5029200" cy="369332"/>
          </a:xfrm>
          <a:prstGeom prst="rect">
            <a:avLst/>
          </a:prstGeom>
        </p:spPr>
        <p:txBody>
          <a:bodyPr rtlCol="0"/>
          <a:lstStyle/>
          <a:p>
            <a:r>
              <a:rPr lang="en-US"/>
              <a:t>Click to edit Master title style</a:t>
            </a:r>
            <a:endParaRPr lang="en-US" dirty="0"/>
          </a:p>
        </p:txBody>
      </p:sp>
      <p:sp>
        <p:nvSpPr>
          <p:cNvPr id="14" name="Text Placeholder 28"/>
          <p:cNvSpPr>
            <a:spLocks noGrp="1"/>
          </p:cNvSpPr>
          <p:nvPr>
            <p:ph type="body" sz="quarter" idx="32"/>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ext Placeholder 2"/>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68F76D0F-CAA8-0C58-D5A0-998A7920C061}"/>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42405571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ixed conten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749ACEF-CC3A-0037-2E89-AFC8183491CE}"/>
              </a:ext>
            </a:extLst>
          </p:cNvPr>
          <p:cNvPicPr>
            <a:picLocks noChangeAspect="1"/>
          </p:cNvPicPr>
          <p:nvPr/>
        </p:nvPicPr>
        <p:blipFill>
          <a:blip r:embed="rId2"/>
          <a:srcRect/>
          <a:stretch>
            <a:fillRect/>
          </a:stretch>
        </p:blipFill>
        <p:spPr>
          <a:xfrm>
            <a:off x="688975" y="6461125"/>
            <a:ext cx="927100" cy="163513"/>
          </a:xfrm>
          <a:prstGeom prst="rect">
            <a:avLst/>
          </a:prstGeom>
        </p:spPr>
      </p:pic>
      <p:cxnSp>
        <p:nvCxnSpPr>
          <p:cNvPr id="3" name="Straight Connector 2">
            <a:extLst>
              <a:ext uri="{FF2B5EF4-FFF2-40B4-BE49-F238E27FC236}">
                <a16:creationId xmlns:a16="http://schemas.microsoft.com/office/drawing/2014/main" id="{A01A95AB-958D-B97D-869D-F684DAC101C5}"/>
              </a:ext>
            </a:extLst>
          </p:cNvPr>
          <p:cNvCxnSpPr>
            <a:cxnSpLocks/>
          </p:cNvCxnSpPr>
          <p:nvPr/>
        </p:nvCxnSpPr>
        <p:spPr>
          <a:xfrm>
            <a:off x="0" y="3154363"/>
            <a:ext cx="4173538" cy="0"/>
          </a:xfrm>
          <a:prstGeom prst="line">
            <a:avLst/>
          </a:prstGeom>
          <a:ln w="101600">
            <a:solidFill>
              <a:srgbClr val="E90029"/>
            </a:solidFill>
          </a:ln>
        </p:spPr>
        <p:style>
          <a:lnRef idx="1">
            <a:schemeClr val="accent1"/>
          </a:lnRef>
          <a:fillRef idx="0">
            <a:schemeClr val="accent1"/>
          </a:fillRef>
          <a:effectRef idx="0">
            <a:schemeClr val="accent1"/>
          </a:effectRef>
          <a:fontRef idx="minor">
            <a:schemeClr val="tx1"/>
          </a:fontRef>
        </p:style>
      </p:cxnSp>
      <p:sp>
        <p:nvSpPr>
          <p:cNvPr id="14" name="Text Placeholder 37"/>
          <p:cNvSpPr>
            <a:spLocks noGrp="1"/>
          </p:cNvSpPr>
          <p:nvPr>
            <p:ph type="body" sz="quarter" idx="14"/>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6" name="Text Placeholder 29"/>
          <p:cNvSpPr>
            <a:spLocks noGrp="1"/>
          </p:cNvSpPr>
          <p:nvPr>
            <p:ph type="body" sz="quarter" idx="15"/>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6096000" y="0"/>
            <a:ext cx="6096000" cy="6858000"/>
          </a:xfrm>
          <a:prstGeom prst="rect">
            <a:avLst/>
          </a:prstGeom>
        </p:spPr>
        <p:txBody>
          <a:bodyPr/>
          <a:lstStyle/>
          <a:p>
            <a:pPr lvl="0"/>
            <a:r>
              <a:rPr lang="en-US" noProof="0"/>
              <a:t>Click icon to add picture</a:t>
            </a:r>
          </a:p>
        </p:txBody>
      </p:sp>
      <p:sp>
        <p:nvSpPr>
          <p:cNvPr id="18" name="Text Placeholder 37"/>
          <p:cNvSpPr>
            <a:spLocks noGrp="1"/>
          </p:cNvSpPr>
          <p:nvPr>
            <p:ph type="body" sz="quarter" idx="25"/>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CBBE1FFB-9D76-62FA-0485-88394B3F094E}"/>
              </a:ext>
            </a:extLst>
          </p:cNvPr>
          <p:cNvSpPr>
            <a:spLocks noGrp="1"/>
          </p:cNvSpPr>
          <p:nvPr>
            <p:ph type="ftr" sz="quarter" idx="26"/>
          </p:nvPr>
        </p:nvSpPr>
        <p:spPr>
          <a:xfrm>
            <a:off x="1905000" y="6456363"/>
            <a:ext cx="4114800" cy="153987"/>
          </a:xfrm>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17509979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58" name="Picture Placeholder 57"/>
          <p:cNvSpPr>
            <a:spLocks noGrp="1"/>
          </p:cNvSpPr>
          <p:nvPr>
            <p:ph type="pic" sz="quarter" idx="13"/>
          </p:nvPr>
        </p:nvSpPr>
        <p:spPr>
          <a:xfrm>
            <a:off x="0" y="-542"/>
            <a:ext cx="12192000" cy="6858542"/>
          </a:xfrm>
          <a:prstGeom prst="rect">
            <a:avLst/>
          </a:prstGeom>
        </p:spPr>
        <p:txBody>
          <a:bodyPr/>
          <a:lstStyle>
            <a:lvl1pPr marL="0" indent="0">
              <a:buNone/>
              <a:defRPr/>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64E0F3BD-F46E-14EA-D8F1-2BBF3CC615E3}"/>
              </a:ext>
            </a:extLst>
          </p:cNvPr>
          <p:cNvSpPr>
            <a:spLocks noGrp="1"/>
          </p:cNvSpPr>
          <p:nvPr>
            <p:ph type="ftr" sz="quarter" idx="14"/>
          </p:nvPr>
        </p:nvSpPr>
        <p:spPr/>
        <p:txBody>
          <a:bodyPr/>
          <a:lstStyle>
            <a:lvl1pPr>
              <a:defRPr/>
            </a:lvl1pPr>
          </a:lstStyle>
          <a:p>
            <a:endParaRPr lang="en-US"/>
          </a:p>
        </p:txBody>
      </p:sp>
    </p:spTree>
    <p:extLst>
      <p:ext uri="{BB962C8B-B14F-4D97-AF65-F5344CB8AC3E}">
        <p14:creationId xmlns:p14="http://schemas.microsoft.com/office/powerpoint/2010/main" val="8941172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F1EA-6F18-AA1E-C4FD-1674B31966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D83E7B-817D-5C8A-A70B-AAAB5BB2D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F7C9AE-2CC1-6FEE-7792-2DC1D809263C}"/>
              </a:ext>
            </a:extLst>
          </p:cNvPr>
          <p:cNvSpPr>
            <a:spLocks noGrp="1"/>
          </p:cNvSpPr>
          <p:nvPr>
            <p:ph type="dt" sz="half" idx="10"/>
          </p:nvPr>
        </p:nvSpPr>
        <p:spPr/>
        <p:txBody>
          <a:bodyPr/>
          <a:lstStyle/>
          <a:p>
            <a:fld id="{8C7A766D-2C9B-4A12-9E51-6A641023214B}" type="datetimeFigureOut">
              <a:rPr lang="en-US" smtClean="0"/>
              <a:t>9/12/25</a:t>
            </a:fld>
            <a:endParaRPr lang="en-US"/>
          </a:p>
        </p:txBody>
      </p:sp>
      <p:sp>
        <p:nvSpPr>
          <p:cNvPr id="5" name="Footer Placeholder 4">
            <a:extLst>
              <a:ext uri="{FF2B5EF4-FFF2-40B4-BE49-F238E27FC236}">
                <a16:creationId xmlns:a16="http://schemas.microsoft.com/office/drawing/2014/main" id="{C22ED56F-D8A5-8443-0E48-23D034ED4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7BB66-7898-A4B9-1389-C6C77E39C147}"/>
              </a:ext>
            </a:extLst>
          </p:cNvPr>
          <p:cNvSpPr>
            <a:spLocks noGrp="1"/>
          </p:cNvSpPr>
          <p:nvPr>
            <p:ph type="sldNum" sz="quarter" idx="12"/>
          </p:nvPr>
        </p:nvSpPr>
        <p:spPr/>
        <p:txBody>
          <a:bodyPr/>
          <a:lstStyle/>
          <a:p>
            <a:fld id="{48EB7E24-8DD8-407D-9A6A-B4431F631628}" type="slidenum">
              <a:rPr lang="en-US" smtClean="0"/>
              <a:t>‹#›</a:t>
            </a:fld>
            <a:endParaRPr lang="en-US"/>
          </a:p>
        </p:txBody>
      </p:sp>
    </p:spTree>
    <p:extLst>
      <p:ext uri="{BB962C8B-B14F-4D97-AF65-F5344CB8AC3E}">
        <p14:creationId xmlns:p14="http://schemas.microsoft.com/office/powerpoint/2010/main" val="87366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graphic">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85800" y="548640"/>
            <a:ext cx="10515600"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41328E68-FAFD-4459-B320-6AE6F3BB7917}"/>
              </a:ext>
            </a:extLst>
          </p:cNvPr>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marL="182880" lvl="0"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Click to edit Master text styles</a:t>
            </a:r>
          </a:p>
          <a:p>
            <a:pPr marL="182880" lvl="1"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Second level</a:t>
            </a:r>
          </a:p>
          <a:p>
            <a:pPr marL="182880" lvl="2"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Third level</a:t>
            </a:r>
          </a:p>
          <a:p>
            <a:pPr marL="182880" lvl="3"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Fourth level</a:t>
            </a:r>
          </a:p>
          <a:p>
            <a:pPr marL="182880" lvl="4"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Fifth level</a:t>
            </a:r>
            <a:endParaRPr lang="en-US" dirty="0"/>
          </a:p>
        </p:txBody>
      </p:sp>
      <p:sp>
        <p:nvSpPr>
          <p:cNvPr id="2" name="Footer Placeholder 1">
            <a:extLst>
              <a:ext uri="{FF2B5EF4-FFF2-40B4-BE49-F238E27FC236}">
                <a16:creationId xmlns:a16="http://schemas.microsoft.com/office/drawing/2014/main" id="{27E97B28-9F0A-426D-88B2-B1AB907B8220}"/>
              </a:ext>
            </a:extLst>
          </p:cNvPr>
          <p:cNvSpPr>
            <a:spLocks noGrp="1"/>
          </p:cNvSpPr>
          <p:nvPr>
            <p:ph type="ftr" sz="quarter" idx="35"/>
          </p:nvPr>
        </p:nvSpPr>
        <p:spPr/>
        <p:txBody>
          <a:bodyPr/>
          <a:lstStyle/>
          <a:p>
            <a:endParaRPr lang="en-US" dirty="0"/>
          </a:p>
        </p:txBody>
      </p:sp>
    </p:spTree>
    <p:extLst>
      <p:ext uri="{BB962C8B-B14F-4D97-AF65-F5344CB8AC3E}">
        <p14:creationId xmlns:p14="http://schemas.microsoft.com/office/powerpoint/2010/main" val="4233047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p15:clr>
            <a:srgbClr val="FBAE40"/>
          </p15:clr>
        </p15:guide>
        <p15:guide id="6" orient="horz" pos="528">
          <p15:clr>
            <a:srgbClr val="FBAE40"/>
          </p15:clr>
        </p15:guide>
        <p15:guide id="7" orient="horz" pos="1224">
          <p15:clr>
            <a:srgbClr val="FBAE40"/>
          </p15:clr>
        </p15:guide>
        <p15:guide id="8" orient="horz" pos="3624">
          <p15:clr>
            <a:srgbClr val="FBAE40"/>
          </p15:clr>
        </p15:guide>
        <p15:guide id="9" pos="432">
          <p15:clr>
            <a:srgbClr val="FBAE40"/>
          </p15:clr>
        </p15:guide>
        <p15:guide id="10" orient="horz" pos="768">
          <p15:clr>
            <a:srgbClr val="FBAE40"/>
          </p15:clr>
        </p15:guide>
        <p15:guide id="11"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Subheadline</a:t>
            </a:r>
            <a:r>
              <a:rPr lang="en-US" dirty="0">
                <a:latin typeface="Arial" panose="020B0604020202020204" pitchFamily="34" charset="0"/>
                <a:cs typeface="Arial" panose="020B0604020202020204" pitchFamily="34" charset="0"/>
              </a:rPr>
              <a:t>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Placeholder 29">
            <a:extLst>
              <a:ext uri="{FF2B5EF4-FFF2-40B4-BE49-F238E27FC236}">
                <a16:creationId xmlns:a16="http://schemas.microsoft.com/office/drawing/2014/main" id="{18BE65ED-2C42-6C45-87F0-5DB87CD9CA63}"/>
              </a:ext>
            </a:extLst>
          </p:cNvPr>
          <p:cNvSpPr>
            <a:spLocks noGrp="1"/>
          </p:cNvSpPr>
          <p:nvPr>
            <p:ph type="body" sz="quarter" idx="15" hasCustomPrompt="1"/>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pic>
        <p:nvPicPr>
          <p:cNvPr id="16" name="Picture 1" descr="/Users/franky/Documents/huge/Keysight/brandin/powerpoint/- Branding/Frame.svgFrame">
            <a:extLst>
              <a:ext uri="{FF2B5EF4-FFF2-40B4-BE49-F238E27FC236}">
                <a16:creationId xmlns:a16="http://schemas.microsoft.com/office/drawing/2014/main" id="{034C2E59-271D-6C4A-8038-E9E044A69E4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7" name="Picture Placeholder 12">
            <a:extLst>
              <a:ext uri="{FF2B5EF4-FFF2-40B4-BE49-F238E27FC236}">
                <a16:creationId xmlns:a16="http://schemas.microsoft.com/office/drawing/2014/main" id="{380FA0B4-F59B-B04C-A69B-D46E237F6706}"/>
              </a:ext>
            </a:extLst>
          </p:cNvPr>
          <p:cNvSpPr>
            <a:spLocks noGrp="1"/>
          </p:cNvSpPr>
          <p:nvPr>
            <p:ph type="pic" sz="quarter" idx="10"/>
          </p:nvPr>
        </p:nvSpPr>
        <p:spPr>
          <a:xfrm>
            <a:off x="6096000" y="0"/>
            <a:ext cx="6095999"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573356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0">
          <p15:clr>
            <a:srgbClr val="FBAE40"/>
          </p15:clr>
        </p15:guide>
        <p15:guide id="5" orient="horz" pos="4056">
          <p15:clr>
            <a:srgbClr val="FBAE40"/>
          </p15:clr>
        </p15:guide>
        <p15:guide id="6" orient="horz" pos="360">
          <p15:clr>
            <a:srgbClr val="FBAE40"/>
          </p15:clr>
        </p15:guide>
        <p15:guide id="7" pos="4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7" name="Rectangles 5">
            <a:extLst>
              <a:ext uri="{FF2B5EF4-FFF2-40B4-BE49-F238E27FC236}">
                <a16:creationId xmlns:a16="http://schemas.microsoft.com/office/drawing/2014/main" id="{601A91B5-142C-EF44-8BD1-D428B4550377}"/>
              </a:ext>
            </a:extLst>
          </p:cNvPr>
          <p:cNvSpPr/>
          <p:nvPr userDrawn="1"/>
        </p:nvSpPr>
        <p:spPr>
          <a:xfrm>
            <a:off x="9220198" y="0"/>
            <a:ext cx="29718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Picture Placeholder 12">
            <a:extLst>
              <a:ext uri="{FF2B5EF4-FFF2-40B4-BE49-F238E27FC236}">
                <a16:creationId xmlns:a16="http://schemas.microsoft.com/office/drawing/2014/main" id="{E0CC39BC-F710-1546-ACFA-0E43B5E79B42}"/>
              </a:ext>
            </a:extLst>
          </p:cNvPr>
          <p:cNvSpPr>
            <a:spLocks noGrp="1"/>
          </p:cNvSpPr>
          <p:nvPr>
            <p:ph type="pic" sz="quarter" idx="10"/>
          </p:nvPr>
        </p:nvSpPr>
        <p:spPr>
          <a:xfrm>
            <a:off x="6096000" y="0"/>
            <a:ext cx="4152899" cy="6858000"/>
          </a:xfrm>
          <a:prstGeom prst="rect">
            <a:avLst/>
          </a:prstGeom>
        </p:spPr>
        <p:txBody>
          <a:bodyPr/>
          <a:lstStyle/>
          <a:p>
            <a:r>
              <a:rPr lang="en-US"/>
              <a:t>Click icon to add picture</a:t>
            </a:r>
            <a:endParaRPr lang="en-US" dirty="0"/>
          </a:p>
        </p:txBody>
      </p:sp>
      <p:cxnSp>
        <p:nvCxnSpPr>
          <p:cNvPr id="8" name="Straight Connector 7">
            <a:extLst>
              <a:ext uri="{FF2B5EF4-FFF2-40B4-BE49-F238E27FC236}">
                <a16:creationId xmlns:a16="http://schemas.microsoft.com/office/drawing/2014/main" id="{2902C96D-28C4-5649-923F-CA153F97101D}"/>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37">
            <a:extLst>
              <a:ext uri="{FF2B5EF4-FFF2-40B4-BE49-F238E27FC236}">
                <a16:creationId xmlns:a16="http://schemas.microsoft.com/office/drawing/2014/main" id="{F339DFA3-546C-AF44-B0A5-033B53F45482}"/>
              </a:ext>
            </a:extLst>
          </p:cNvPr>
          <p:cNvSpPr>
            <a:spLocks noGrp="1"/>
          </p:cNvSpPr>
          <p:nvPr>
            <p:ph type="body" sz="quarter" idx="14" hasCustomPrompt="1"/>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Subheadline</a:t>
            </a:r>
            <a:r>
              <a:rPr lang="en-US" dirty="0">
                <a:latin typeface="Arial" panose="020B0604020202020204" pitchFamily="34" charset="0"/>
                <a:cs typeface="Arial" panose="020B0604020202020204" pitchFamily="34" charset="0"/>
              </a:rPr>
              <a:t>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 Placeholder 29">
            <a:extLst>
              <a:ext uri="{FF2B5EF4-FFF2-40B4-BE49-F238E27FC236}">
                <a16:creationId xmlns:a16="http://schemas.microsoft.com/office/drawing/2014/main" id="{47D5C518-FEA8-E448-83F0-4001C6F4386B}"/>
              </a:ext>
            </a:extLst>
          </p:cNvPr>
          <p:cNvSpPr>
            <a:spLocks noGrp="1"/>
          </p:cNvSpPr>
          <p:nvPr>
            <p:ph type="body" sz="quarter" idx="15" hasCustomPrompt="1"/>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pic>
        <p:nvPicPr>
          <p:cNvPr id="15" name="Picture 1" descr="/Users/franky/Documents/huge/Keysight/brandin/powerpoint/- Branding/Frame.svgFrame">
            <a:extLst>
              <a:ext uri="{FF2B5EF4-FFF2-40B4-BE49-F238E27FC236}">
                <a16:creationId xmlns:a16="http://schemas.microsoft.com/office/drawing/2014/main" id="{13A3D60B-2009-AB4A-A28D-15D56C6006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2009361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2">
          <p15:clr>
            <a:srgbClr val="FBAE40"/>
          </p15:clr>
        </p15:guide>
        <p15:guide id="5" pos="7150">
          <p15:clr>
            <a:srgbClr val="FBAE40"/>
          </p15:clr>
        </p15:guide>
        <p15:guide id="6" orient="horz" pos="360">
          <p15:clr>
            <a:srgbClr val="FBAE40"/>
          </p15:clr>
        </p15:guide>
        <p15:guide id="7" pos="4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sp>
        <p:nvSpPr>
          <p:cNvPr id="19" name="Picture Placeholder 12">
            <a:extLst>
              <a:ext uri="{FF2B5EF4-FFF2-40B4-BE49-F238E27FC236}">
                <a16:creationId xmlns:a16="http://schemas.microsoft.com/office/drawing/2014/main" id="{1A192258-455F-3442-A2E0-56A7FB75F1EF}"/>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endParaRPr lang="en-US" dirty="0"/>
          </a:p>
        </p:txBody>
      </p:sp>
      <p:sp>
        <p:nvSpPr>
          <p:cNvPr id="20" name="Picture Placeholder 12">
            <a:extLst>
              <a:ext uri="{FF2B5EF4-FFF2-40B4-BE49-F238E27FC236}">
                <a16:creationId xmlns:a16="http://schemas.microsoft.com/office/drawing/2014/main" id="{D4DD9269-3785-8647-8BB3-BF10B9C7173D}"/>
              </a:ext>
            </a:extLst>
          </p:cNvPr>
          <p:cNvSpPr>
            <a:spLocks noGrp="1"/>
          </p:cNvSpPr>
          <p:nvPr>
            <p:ph type="pic" sz="quarter" idx="11"/>
          </p:nvPr>
        </p:nvSpPr>
        <p:spPr>
          <a:xfrm>
            <a:off x="7172960" y="1043771"/>
            <a:ext cx="4152899" cy="2750376"/>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AEBAB1D1-DB03-5E4F-846D-6E5F43AD3CE0}"/>
              </a:ext>
            </a:extLst>
          </p:cNvPr>
          <p:cNvSpPr>
            <a:spLocks noGrp="1"/>
          </p:cNvSpPr>
          <p:nvPr>
            <p:ph type="body" sz="quarter" idx="15" hasCustomPrompt="1"/>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dirty="0"/>
              <a:t>00</a:t>
            </a:r>
          </a:p>
        </p:txBody>
      </p:sp>
      <p:sp>
        <p:nvSpPr>
          <p:cNvPr id="30" name="Text Placeholder 29">
            <a:extLst>
              <a:ext uri="{FF2B5EF4-FFF2-40B4-BE49-F238E27FC236}">
                <a16:creationId xmlns:a16="http://schemas.microsoft.com/office/drawing/2014/main" id="{2E8A32A5-CE5B-DB42-A821-CBE26ED3509D}"/>
              </a:ext>
            </a:extLst>
          </p:cNvPr>
          <p:cNvSpPr>
            <a:spLocks noGrp="1"/>
          </p:cNvSpPr>
          <p:nvPr>
            <p:ph type="body" sz="quarter" idx="16" hasCustomPrompt="1"/>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sp>
        <p:nvSpPr>
          <p:cNvPr id="31" name="Text Placeholder 29">
            <a:extLst>
              <a:ext uri="{FF2B5EF4-FFF2-40B4-BE49-F238E27FC236}">
                <a16:creationId xmlns:a16="http://schemas.microsoft.com/office/drawing/2014/main" id="{3595A6BF-6FE4-6C47-8010-4682EA0AE985}"/>
              </a:ext>
            </a:extLst>
          </p:cNvPr>
          <p:cNvSpPr>
            <a:spLocks noGrp="1"/>
          </p:cNvSpPr>
          <p:nvPr>
            <p:ph type="body" sz="quarter" idx="17" hasCustomPrompt="1"/>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43" name="Text Placeholder 27">
            <a:extLst>
              <a:ext uri="{FF2B5EF4-FFF2-40B4-BE49-F238E27FC236}">
                <a16:creationId xmlns:a16="http://schemas.microsoft.com/office/drawing/2014/main" id="{DC6997D2-7105-6544-8956-694459680097}"/>
              </a:ext>
            </a:extLst>
          </p:cNvPr>
          <p:cNvSpPr>
            <a:spLocks noGrp="1"/>
          </p:cNvSpPr>
          <p:nvPr>
            <p:ph type="body" sz="quarter" idx="18" hasCustomPrompt="1"/>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dirty="0"/>
              <a:t>00</a:t>
            </a:r>
          </a:p>
        </p:txBody>
      </p:sp>
      <p:sp>
        <p:nvSpPr>
          <p:cNvPr id="44" name="Text Placeholder 29">
            <a:extLst>
              <a:ext uri="{FF2B5EF4-FFF2-40B4-BE49-F238E27FC236}">
                <a16:creationId xmlns:a16="http://schemas.microsoft.com/office/drawing/2014/main" id="{90EC7415-7456-DA4E-8456-22DF07BF7CF0}"/>
              </a:ext>
            </a:extLst>
          </p:cNvPr>
          <p:cNvSpPr>
            <a:spLocks noGrp="1"/>
          </p:cNvSpPr>
          <p:nvPr>
            <p:ph type="body" sz="quarter" idx="19" hasCustomPrompt="1"/>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sp>
        <p:nvSpPr>
          <p:cNvPr id="45" name="Text Placeholder 29">
            <a:extLst>
              <a:ext uri="{FF2B5EF4-FFF2-40B4-BE49-F238E27FC236}">
                <a16:creationId xmlns:a16="http://schemas.microsoft.com/office/drawing/2014/main" id="{1C1B3211-34C3-EE4E-8E4E-1F0BE38B9253}"/>
              </a:ext>
            </a:extLst>
          </p:cNvPr>
          <p:cNvSpPr>
            <a:spLocks noGrp="1"/>
          </p:cNvSpPr>
          <p:nvPr>
            <p:ph type="body" sz="quarter" idx="20" hasCustomPrompt="1"/>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Body copy.</a:t>
            </a:r>
          </a:p>
        </p:txBody>
      </p:sp>
      <p:cxnSp>
        <p:nvCxnSpPr>
          <p:cNvPr id="14" name="Straight Connector 13">
            <a:extLst>
              <a:ext uri="{FF2B5EF4-FFF2-40B4-BE49-F238E27FC236}">
                <a16:creationId xmlns:a16="http://schemas.microsoft.com/office/drawing/2014/main" id="{98FFB61E-300E-B84F-8EB9-38EC37E9BACB}"/>
              </a:ext>
            </a:extLst>
          </p:cNvPr>
          <p:cNvCxnSpPr>
            <a:cxnSpLocks/>
          </p:cNvCxnSpPr>
          <p:nvPr userDrawn="1"/>
        </p:nvCxnSpPr>
        <p:spPr>
          <a:xfrm>
            <a:off x="1736103" y="3857544"/>
            <a:ext cx="3288681"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A024D-8337-E54E-A41F-3CEC4536A598}"/>
              </a:ext>
            </a:extLst>
          </p:cNvPr>
          <p:cNvCxnSpPr>
            <a:cxnSpLocks/>
          </p:cNvCxnSpPr>
          <p:nvPr userDrawn="1"/>
        </p:nvCxnSpPr>
        <p:spPr>
          <a:xfrm>
            <a:off x="8057725" y="3857544"/>
            <a:ext cx="3288681"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 descr="/Users/franky/Documents/huge/Keysight/brandin/powerpoint/- Branding/Frame.svgFrame">
            <a:extLst>
              <a:ext uri="{FF2B5EF4-FFF2-40B4-BE49-F238E27FC236}">
                <a16:creationId xmlns:a16="http://schemas.microsoft.com/office/drawing/2014/main" id="{8EA5C906-4509-0A46-BBDD-F8D5E2B74C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1E25CF7F-8F4C-47ED-91DC-892D79387208}"/>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193668642"/>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guide id="3" pos="528">
          <p15:clr>
            <a:srgbClr val="FBAE40"/>
          </p15:clr>
        </p15:guide>
        <p15:guide id="4" pos="7150">
          <p15:clr>
            <a:srgbClr val="FBAE40"/>
          </p15:clr>
        </p15:guide>
        <p15:guide id="5" orient="horz" pos="360">
          <p15:clr>
            <a:srgbClr val="FBAE40"/>
          </p15:clr>
        </p15:guide>
        <p15:guide id="6"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4963B398-1F3D-6646-9EF6-5A2634A258F1}"/>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endParaRPr lang="en-US" dirty="0"/>
          </a:p>
        </p:txBody>
      </p:sp>
      <p:sp>
        <p:nvSpPr>
          <p:cNvPr id="18" name="Picture Placeholder 12">
            <a:extLst>
              <a:ext uri="{FF2B5EF4-FFF2-40B4-BE49-F238E27FC236}">
                <a16:creationId xmlns:a16="http://schemas.microsoft.com/office/drawing/2014/main" id="{ED4BC287-0D66-1741-B482-8911F1CD18D3}"/>
              </a:ext>
            </a:extLst>
          </p:cNvPr>
          <p:cNvSpPr>
            <a:spLocks noGrp="1"/>
          </p:cNvSpPr>
          <p:nvPr>
            <p:ph type="pic" sz="quarter" idx="11"/>
          </p:nvPr>
        </p:nvSpPr>
        <p:spPr>
          <a:xfrm>
            <a:off x="7172960" y="1043771"/>
            <a:ext cx="4152899" cy="2750376"/>
          </a:xfrm>
          <a:prstGeom prst="rect">
            <a:avLst/>
          </a:prstGeom>
        </p:spPr>
        <p:txBody>
          <a:bodyPr/>
          <a:lstStyle/>
          <a:p>
            <a:r>
              <a:rPr lang="en-US"/>
              <a:t>Click icon to add picture</a:t>
            </a:r>
          </a:p>
        </p:txBody>
      </p:sp>
      <p:sp>
        <p:nvSpPr>
          <p:cNvPr id="21" name="Text Placeholder 27">
            <a:extLst>
              <a:ext uri="{FF2B5EF4-FFF2-40B4-BE49-F238E27FC236}">
                <a16:creationId xmlns:a16="http://schemas.microsoft.com/office/drawing/2014/main" id="{2748ACEA-E718-584B-A9E8-911650B0D75D}"/>
              </a:ext>
            </a:extLst>
          </p:cNvPr>
          <p:cNvSpPr>
            <a:spLocks noGrp="1"/>
          </p:cNvSpPr>
          <p:nvPr>
            <p:ph type="body" sz="quarter" idx="15" hasCustomPrompt="1"/>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dirty="0"/>
              <a:t>00</a:t>
            </a:r>
          </a:p>
        </p:txBody>
      </p:sp>
      <p:sp>
        <p:nvSpPr>
          <p:cNvPr id="22" name="Text Placeholder 29">
            <a:extLst>
              <a:ext uri="{FF2B5EF4-FFF2-40B4-BE49-F238E27FC236}">
                <a16:creationId xmlns:a16="http://schemas.microsoft.com/office/drawing/2014/main" id="{B7C378FC-0A3B-0F45-8C62-96462992AF1E}"/>
              </a:ext>
            </a:extLst>
          </p:cNvPr>
          <p:cNvSpPr>
            <a:spLocks noGrp="1"/>
          </p:cNvSpPr>
          <p:nvPr>
            <p:ph type="body" sz="quarter" idx="16" hasCustomPrompt="1"/>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dirty="0"/>
              <a:t>Headline</a:t>
            </a:r>
          </a:p>
        </p:txBody>
      </p:sp>
      <p:sp>
        <p:nvSpPr>
          <p:cNvPr id="23" name="Text Placeholder 29">
            <a:extLst>
              <a:ext uri="{FF2B5EF4-FFF2-40B4-BE49-F238E27FC236}">
                <a16:creationId xmlns:a16="http://schemas.microsoft.com/office/drawing/2014/main" id="{F2D1E1FC-2B70-8245-9426-F6E0989630CD}"/>
              </a:ext>
            </a:extLst>
          </p:cNvPr>
          <p:cNvSpPr>
            <a:spLocks noGrp="1"/>
          </p:cNvSpPr>
          <p:nvPr>
            <p:ph type="body" sz="quarter" idx="17" hasCustomPrompt="1"/>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24" name="Text Placeholder 27">
            <a:extLst>
              <a:ext uri="{FF2B5EF4-FFF2-40B4-BE49-F238E27FC236}">
                <a16:creationId xmlns:a16="http://schemas.microsoft.com/office/drawing/2014/main" id="{AF0FC5CD-AE50-784E-AC39-4A76B06AC699}"/>
              </a:ext>
            </a:extLst>
          </p:cNvPr>
          <p:cNvSpPr>
            <a:spLocks noGrp="1"/>
          </p:cNvSpPr>
          <p:nvPr>
            <p:ph type="body" sz="quarter" idx="18" hasCustomPrompt="1"/>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dirty="0"/>
              <a:t>00</a:t>
            </a:r>
          </a:p>
        </p:txBody>
      </p:sp>
      <p:sp>
        <p:nvSpPr>
          <p:cNvPr id="25" name="Text Placeholder 29">
            <a:extLst>
              <a:ext uri="{FF2B5EF4-FFF2-40B4-BE49-F238E27FC236}">
                <a16:creationId xmlns:a16="http://schemas.microsoft.com/office/drawing/2014/main" id="{5FD058C2-D00F-AB4D-898B-E80668418AF5}"/>
              </a:ext>
            </a:extLst>
          </p:cNvPr>
          <p:cNvSpPr>
            <a:spLocks noGrp="1"/>
          </p:cNvSpPr>
          <p:nvPr>
            <p:ph type="body" sz="quarter" idx="19" hasCustomPrompt="1"/>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dirty="0"/>
              <a:t>Headline</a:t>
            </a:r>
          </a:p>
        </p:txBody>
      </p:sp>
      <p:sp>
        <p:nvSpPr>
          <p:cNvPr id="26" name="Text Placeholder 29">
            <a:extLst>
              <a:ext uri="{FF2B5EF4-FFF2-40B4-BE49-F238E27FC236}">
                <a16:creationId xmlns:a16="http://schemas.microsoft.com/office/drawing/2014/main" id="{93F0B492-ED26-6940-9CB9-CA9E5B7D22B7}"/>
              </a:ext>
            </a:extLst>
          </p:cNvPr>
          <p:cNvSpPr>
            <a:spLocks noGrp="1"/>
          </p:cNvSpPr>
          <p:nvPr>
            <p:ph type="body" sz="quarter" idx="20" hasCustomPrompt="1"/>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dirty="0"/>
              <a:t>Body copy.</a:t>
            </a:r>
          </a:p>
        </p:txBody>
      </p:sp>
      <p:cxnSp>
        <p:nvCxnSpPr>
          <p:cNvPr id="27" name="Straight Connector 26">
            <a:extLst>
              <a:ext uri="{FF2B5EF4-FFF2-40B4-BE49-F238E27FC236}">
                <a16:creationId xmlns:a16="http://schemas.microsoft.com/office/drawing/2014/main" id="{B3E5EA53-C873-9840-96D6-D6EA7E5159BA}"/>
              </a:ext>
            </a:extLst>
          </p:cNvPr>
          <p:cNvCxnSpPr>
            <a:cxnSpLocks/>
          </p:cNvCxnSpPr>
          <p:nvPr userDrawn="1"/>
        </p:nvCxnSpPr>
        <p:spPr>
          <a:xfrm>
            <a:off x="1736103" y="3857544"/>
            <a:ext cx="3288681"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FD0C05-0F77-7748-8EC8-2998ED8D6AFD}"/>
              </a:ext>
            </a:extLst>
          </p:cNvPr>
          <p:cNvCxnSpPr>
            <a:cxnSpLocks/>
          </p:cNvCxnSpPr>
          <p:nvPr userDrawn="1"/>
        </p:nvCxnSpPr>
        <p:spPr>
          <a:xfrm>
            <a:off x="8057725" y="3857544"/>
            <a:ext cx="3288681"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 descr="/Users/franky/Documents/huge/Keysight/brandin/powerpoint/- Branding/Frame.svgFrame">
            <a:extLst>
              <a:ext uri="{FF2B5EF4-FFF2-40B4-BE49-F238E27FC236}">
                <a16:creationId xmlns:a16="http://schemas.microsoft.com/office/drawing/2014/main" id="{0BED0078-A0E8-9D4D-A1D0-33DD203D4CE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27438A47-C857-4CCB-9C98-F8F1D5AFDDD7}"/>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4505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FA40DE4-703E-4F4F-98DD-42FE209AB494}"/>
              </a:ext>
            </a:extLst>
          </p:cNvPr>
          <p:cNvCxnSpPr>
            <a:cxnSpLocks/>
          </p:cNvCxnSpPr>
          <p:nvPr userDrawn="1"/>
        </p:nvCxnSpPr>
        <p:spPr>
          <a:xfrm>
            <a:off x="1616856" y="3484692"/>
            <a:ext cx="153925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7">
            <a:extLst>
              <a:ext uri="{FF2B5EF4-FFF2-40B4-BE49-F238E27FC236}">
                <a16:creationId xmlns:a16="http://schemas.microsoft.com/office/drawing/2014/main" id="{10579543-1896-3545-BC93-A0E919612050}"/>
              </a:ext>
            </a:extLst>
          </p:cNvPr>
          <p:cNvSpPr>
            <a:spLocks noGrp="1"/>
          </p:cNvSpPr>
          <p:nvPr>
            <p:ph type="body" sz="quarter" idx="15" hasCustomPrompt="1"/>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dirty="0"/>
              <a:t>00</a:t>
            </a:r>
          </a:p>
        </p:txBody>
      </p:sp>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33" name="Text Placeholder 27">
            <a:extLst>
              <a:ext uri="{FF2B5EF4-FFF2-40B4-BE49-F238E27FC236}">
                <a16:creationId xmlns:a16="http://schemas.microsoft.com/office/drawing/2014/main" id="{4F114B79-41DE-A24A-A0DA-AF1FDE591E38}"/>
              </a:ext>
            </a:extLst>
          </p:cNvPr>
          <p:cNvSpPr>
            <a:spLocks noGrp="1"/>
          </p:cNvSpPr>
          <p:nvPr>
            <p:ph type="body" sz="quarter" idx="17" hasCustomPrompt="1"/>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dirty="0"/>
              <a:t>00</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932" y="1895762"/>
            <a:ext cx="2297430" cy="1531620"/>
          </a:xfrm>
          <a:prstGeom prst="rect">
            <a:avLst/>
          </a:prstGeom>
        </p:spPr>
        <p:txBody>
          <a:bodyPr/>
          <a:lstStyle/>
          <a:p>
            <a:r>
              <a:rPr lang="en-US"/>
              <a:t>Click icon to add picture</a:t>
            </a:r>
            <a:endParaRPr lang="en-US" dirty="0"/>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93592" y="1895762"/>
            <a:ext cx="2297430" cy="1531620"/>
          </a:xfrm>
          <a:prstGeom prst="rect">
            <a:avLst/>
          </a:prstGeom>
        </p:spPr>
        <p:txBody>
          <a:bodyPr/>
          <a:lstStyle/>
          <a:p>
            <a:r>
              <a:rPr lang="en-US"/>
              <a:t>Click icon to add picture</a:t>
            </a:r>
            <a:endParaRPr lang="en-US" dirty="0"/>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378" y="1895762"/>
            <a:ext cx="2297430" cy="1531620"/>
          </a:xfrm>
          <a:prstGeom prst="rect">
            <a:avLst/>
          </a:prstGeom>
        </p:spPr>
        <p:txBody>
          <a:bodyPr/>
          <a:lstStyle/>
          <a:p>
            <a:r>
              <a:rPr lang="en-US"/>
              <a:t>Click icon to add picture</a:t>
            </a:r>
            <a:endParaRPr lang="en-US" dirty="0"/>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61704" y="1895762"/>
            <a:ext cx="2297430" cy="1531620"/>
          </a:xfrm>
          <a:prstGeom prst="rect">
            <a:avLst/>
          </a:prstGeom>
        </p:spPr>
        <p:txBody>
          <a:bodyPr/>
          <a:lstStyle/>
          <a:p>
            <a:r>
              <a:rPr lang="en-US"/>
              <a:t>Click icon to add picture</a:t>
            </a:r>
            <a:endParaRPr lang="en-US" dirty="0"/>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42" name="Text Placeholder 27">
            <a:extLst>
              <a:ext uri="{FF2B5EF4-FFF2-40B4-BE49-F238E27FC236}">
                <a16:creationId xmlns:a16="http://schemas.microsoft.com/office/drawing/2014/main" id="{B32EBF37-4C9F-1F42-B329-48FD79E5811E}"/>
              </a:ext>
            </a:extLst>
          </p:cNvPr>
          <p:cNvSpPr>
            <a:spLocks noGrp="1"/>
          </p:cNvSpPr>
          <p:nvPr>
            <p:ph type="body" sz="quarter" idx="24" hasCustomPrompt="1"/>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dirty="0"/>
              <a:t>00</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45" name="Text Placeholder 27">
            <a:extLst>
              <a:ext uri="{FF2B5EF4-FFF2-40B4-BE49-F238E27FC236}">
                <a16:creationId xmlns:a16="http://schemas.microsoft.com/office/drawing/2014/main" id="{067DB857-E8DE-4248-AAB2-DF980E0806D4}"/>
              </a:ext>
            </a:extLst>
          </p:cNvPr>
          <p:cNvSpPr>
            <a:spLocks noGrp="1"/>
          </p:cNvSpPr>
          <p:nvPr>
            <p:ph type="body" sz="quarter" idx="27" hasCustomPrompt="1"/>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dirty="0"/>
              <a:t>00</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cxnSp>
        <p:nvCxnSpPr>
          <p:cNvPr id="30" name="Straight Connector 29">
            <a:extLst>
              <a:ext uri="{FF2B5EF4-FFF2-40B4-BE49-F238E27FC236}">
                <a16:creationId xmlns:a16="http://schemas.microsoft.com/office/drawing/2014/main" id="{10B8D21C-8B78-C545-8C47-E4B83CA5CDAB}"/>
              </a:ext>
            </a:extLst>
          </p:cNvPr>
          <p:cNvCxnSpPr>
            <a:cxnSpLocks/>
          </p:cNvCxnSpPr>
          <p:nvPr userDrawn="1"/>
        </p:nvCxnSpPr>
        <p:spPr>
          <a:xfrm>
            <a:off x="4349412" y="3484692"/>
            <a:ext cx="1539256"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F55081-EA49-D347-B388-CCAEC641A341}"/>
              </a:ext>
            </a:extLst>
          </p:cNvPr>
          <p:cNvCxnSpPr>
            <a:cxnSpLocks/>
          </p:cNvCxnSpPr>
          <p:nvPr userDrawn="1"/>
        </p:nvCxnSpPr>
        <p:spPr>
          <a:xfrm>
            <a:off x="7086600" y="3484692"/>
            <a:ext cx="153925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FA2A22-1173-2E4C-90F7-69DE1319B71A}"/>
              </a:ext>
            </a:extLst>
          </p:cNvPr>
          <p:cNvCxnSpPr>
            <a:cxnSpLocks/>
          </p:cNvCxnSpPr>
          <p:nvPr userDrawn="1"/>
        </p:nvCxnSpPr>
        <p:spPr>
          <a:xfrm>
            <a:off x="9820904" y="3484692"/>
            <a:ext cx="1539256"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itle Placeholder 3">
            <a:extLst>
              <a:ext uri="{FF2B5EF4-FFF2-40B4-BE49-F238E27FC236}">
                <a16:creationId xmlns:a16="http://schemas.microsoft.com/office/drawing/2014/main" id="{E6B93876-AC51-CC4B-8A92-A5B6BA0934D7}"/>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54" name="Text Placeholder 28">
            <a:extLst>
              <a:ext uri="{FF2B5EF4-FFF2-40B4-BE49-F238E27FC236}">
                <a16:creationId xmlns:a16="http://schemas.microsoft.com/office/drawing/2014/main" id="{2629CB18-0915-D24F-80DC-9D7FED1BBD52}"/>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52" name="Picture 1" descr="/Users/franky/Documents/huge/Keysight/brandin/powerpoint/- Branding/Frame.svgFrame">
            <a:extLst>
              <a:ext uri="{FF2B5EF4-FFF2-40B4-BE49-F238E27FC236}">
                <a16:creationId xmlns:a16="http://schemas.microsoft.com/office/drawing/2014/main" id="{BF8BA014-8222-2D45-9531-12AAF34FEC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6500198B-30D1-4485-B1A0-C45FD64EB046}"/>
              </a:ext>
            </a:extLst>
          </p:cNvPr>
          <p:cNvSpPr>
            <a:spLocks noGrp="1"/>
          </p:cNvSpPr>
          <p:nvPr>
            <p:ph type="ftr" sz="quarter" idx="33"/>
          </p:nvPr>
        </p:nvSpPr>
        <p:spPr/>
        <p:txBody>
          <a:bodyPr/>
          <a:lstStyle/>
          <a:p>
            <a:endParaRPr lang="en-US" dirty="0"/>
          </a:p>
        </p:txBody>
      </p:sp>
    </p:spTree>
    <p:extLst>
      <p:ext uri="{BB962C8B-B14F-4D97-AF65-F5344CB8AC3E}">
        <p14:creationId xmlns:p14="http://schemas.microsoft.com/office/powerpoint/2010/main" val="235087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p15:clr>
            <a:srgbClr val="FBAE40"/>
          </p15:clr>
        </p15:guide>
        <p15:guide id="8" orient="horz" pos="7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406" y="1895762"/>
            <a:ext cx="2297430" cy="1531620"/>
          </a:xfrm>
          <a:prstGeom prst="rect">
            <a:avLst/>
          </a:prstGeom>
        </p:spPr>
        <p:txBody>
          <a:bodyPr/>
          <a:lstStyle/>
          <a:p>
            <a:r>
              <a:rPr lang="en-US"/>
              <a:t>Click icon to add picture</a:t>
            </a:r>
            <a:endParaRPr lang="en-US" dirty="0"/>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93592" y="1895762"/>
            <a:ext cx="2297430" cy="1531620"/>
          </a:xfrm>
          <a:prstGeom prst="rect">
            <a:avLst/>
          </a:prstGeom>
        </p:spPr>
        <p:txBody>
          <a:bodyPr/>
          <a:lstStyle/>
          <a:p>
            <a:r>
              <a:rPr lang="en-US"/>
              <a:t>Click icon to add picture</a:t>
            </a:r>
            <a:endParaRPr lang="en-US" dirty="0"/>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554" y="1895762"/>
            <a:ext cx="2297430" cy="1531620"/>
          </a:xfrm>
          <a:prstGeom prst="rect">
            <a:avLst/>
          </a:prstGeom>
        </p:spPr>
        <p:txBody>
          <a:bodyPr/>
          <a:lstStyle/>
          <a:p>
            <a:r>
              <a:rPr lang="en-US"/>
              <a:t>Click icon to add picture</a:t>
            </a:r>
            <a:endParaRPr lang="en-US" dirty="0"/>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63128" y="1895762"/>
            <a:ext cx="2297430" cy="1531620"/>
          </a:xfrm>
          <a:prstGeom prst="rect">
            <a:avLst/>
          </a:prstGeom>
        </p:spPr>
        <p:txBody>
          <a:bodyPr/>
          <a:lstStyle/>
          <a:p>
            <a:r>
              <a:rPr lang="en-US"/>
              <a:t>Click icon to add picture</a:t>
            </a:r>
            <a:endParaRPr lang="en-US" dirty="0"/>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25" name="Title Placeholder 3">
            <a:extLst>
              <a:ext uri="{FF2B5EF4-FFF2-40B4-BE49-F238E27FC236}">
                <a16:creationId xmlns:a16="http://schemas.microsoft.com/office/drawing/2014/main" id="{5BC2F003-516B-7640-BDBB-14889F259785}"/>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26" name="Text Placeholder 28">
            <a:extLst>
              <a:ext uri="{FF2B5EF4-FFF2-40B4-BE49-F238E27FC236}">
                <a16:creationId xmlns:a16="http://schemas.microsoft.com/office/drawing/2014/main" id="{3F0A3ECE-EEA6-134F-9307-A99EC97D4E9E}"/>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24" name="Picture 1" descr="/Users/franky/Documents/huge/Keysight/brandin/powerpoint/- Branding/Frame.svgFrame">
            <a:extLst>
              <a:ext uri="{FF2B5EF4-FFF2-40B4-BE49-F238E27FC236}">
                <a16:creationId xmlns:a16="http://schemas.microsoft.com/office/drawing/2014/main" id="{FFFE562E-0FE6-4649-8B21-DE77FD7C2B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09CC6428-F643-4150-BB71-7C1633200FA0}"/>
              </a:ext>
            </a:extLst>
          </p:cNvPr>
          <p:cNvSpPr>
            <a:spLocks noGrp="1"/>
          </p:cNvSpPr>
          <p:nvPr>
            <p:ph type="ftr" sz="quarter" idx="33"/>
          </p:nvPr>
        </p:nvSpPr>
        <p:spPr/>
        <p:txBody>
          <a:bodyPr/>
          <a:lstStyle/>
          <a:p>
            <a:endParaRPr lang="en-US" dirty="0"/>
          </a:p>
        </p:txBody>
      </p:sp>
    </p:spTree>
    <p:extLst>
      <p:ext uri="{BB962C8B-B14F-4D97-AF65-F5344CB8AC3E}">
        <p14:creationId xmlns:p14="http://schemas.microsoft.com/office/powerpoint/2010/main" val="4079409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p15:clr>
            <a:srgbClr val="FBAE40"/>
          </p15:clr>
        </p15:guide>
        <p15:guide id="8" orient="horz" pos="7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sp>
        <p:nvSpPr>
          <p:cNvPr id="3" name="Text Placeholder 2">
            <a:extLst>
              <a:ext uri="{FF2B5EF4-FFF2-40B4-BE49-F238E27FC236}">
                <a16:creationId xmlns:a16="http://schemas.microsoft.com/office/drawing/2014/main" id="{E9519055-631B-4A4E-9F2F-FAE6092892A5}"/>
              </a:ext>
            </a:extLst>
          </p:cNvPr>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85800" y="548640"/>
            <a:ext cx="10515600"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BC8499C-46E2-4F57-8AAC-4EC283C24447}"/>
              </a:ext>
            </a:extLst>
          </p:cNvPr>
          <p:cNvSpPr>
            <a:spLocks noGrp="1"/>
          </p:cNvSpPr>
          <p:nvPr>
            <p:ph type="ftr" sz="quarter" idx="34"/>
          </p:nvPr>
        </p:nvSpPr>
        <p:spPr/>
        <p:txBody>
          <a:bodyPr/>
          <a:lstStyle/>
          <a:p>
            <a:endParaRPr lang="en-US" dirty="0"/>
          </a:p>
        </p:txBody>
      </p:sp>
    </p:spTree>
    <p:extLst>
      <p:ext uri="{BB962C8B-B14F-4D97-AF65-F5344CB8AC3E}">
        <p14:creationId xmlns:p14="http://schemas.microsoft.com/office/powerpoint/2010/main" val="3968550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p15:clr>
            <a:srgbClr val="FBAE40"/>
          </p15:clr>
        </p15:guide>
        <p15:guide id="6" orient="horz" pos="528">
          <p15:clr>
            <a:srgbClr val="FBAE40"/>
          </p15:clr>
        </p15:guide>
        <p15:guide id="7" orient="horz" pos="1224">
          <p15:clr>
            <a:srgbClr val="FBAE40"/>
          </p15:clr>
        </p15:guide>
        <p15:guide id="8" orient="horz" pos="3624">
          <p15:clr>
            <a:srgbClr val="FBAE40"/>
          </p15:clr>
        </p15:guide>
        <p15:guide id="9" pos="432">
          <p15:clr>
            <a:srgbClr val="FBAE40"/>
          </p15:clr>
        </p15:guide>
        <p15:guide id="10" orient="horz" pos="768">
          <p15:clr>
            <a:srgbClr val="FBAE40"/>
          </p15:clr>
        </p15:guide>
        <p15:guide id="11" orient="horz" pos="10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6" name="Rectangles 5">
            <a:extLst>
              <a:ext uri="{FF2B5EF4-FFF2-40B4-BE49-F238E27FC236}">
                <a16:creationId xmlns:a16="http://schemas.microsoft.com/office/drawing/2014/main" id="{5DF715B5-7BD3-5946-BE35-8F33B0545D16}"/>
              </a:ext>
            </a:extLst>
          </p:cNvPr>
          <p:cNvSpPr/>
          <p:nvPr userDrawn="1"/>
        </p:nvSpPr>
        <p:spPr>
          <a:xfrm>
            <a:off x="7131685"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Picture Placeholder 14">
            <a:extLst>
              <a:ext uri="{FF2B5EF4-FFF2-40B4-BE49-F238E27FC236}">
                <a16:creationId xmlns:a16="http://schemas.microsoft.com/office/drawing/2014/main" id="{C8D2E375-F7A0-9F49-9FE9-69E2B38273B7}"/>
              </a:ext>
            </a:extLst>
          </p:cNvPr>
          <p:cNvSpPr>
            <a:spLocks noGrp="1"/>
          </p:cNvSpPr>
          <p:nvPr>
            <p:ph type="pic" sz="quarter" idx="20"/>
          </p:nvPr>
        </p:nvSpPr>
        <p:spPr>
          <a:xfrm>
            <a:off x="5356225" y="1484313"/>
            <a:ext cx="6835775" cy="3859212"/>
          </a:xfrm>
          <a:prstGeom prst="rect">
            <a:avLst/>
          </a:prstGeom>
        </p:spPr>
        <p:txBody>
          <a:bodyPr lIns="0" tIns="0" rIns="0" bIns="0"/>
          <a:lstStyle/>
          <a:p>
            <a:r>
              <a:rPr lang="en-US"/>
              <a:t>Click icon to add picture</a:t>
            </a:r>
            <a:endParaRPr lang="en-US" dirty="0"/>
          </a:p>
        </p:txBody>
      </p:sp>
      <p:sp>
        <p:nvSpPr>
          <p:cNvPr id="18" name="Text Placeholder 18">
            <a:extLst>
              <a:ext uri="{FF2B5EF4-FFF2-40B4-BE49-F238E27FC236}">
                <a16:creationId xmlns:a16="http://schemas.microsoft.com/office/drawing/2014/main" id="{7B8A9516-6054-6E44-A7B6-BDF014860321}"/>
              </a:ext>
            </a:extLst>
          </p:cNvPr>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a:extLst>
              <a:ext uri="{FF2B5EF4-FFF2-40B4-BE49-F238E27FC236}">
                <a16:creationId xmlns:a16="http://schemas.microsoft.com/office/drawing/2014/main" id="{279117BA-FC53-E24B-9719-228C408A4592}"/>
              </a:ext>
            </a:extLst>
          </p:cNvPr>
          <p:cNvSpPr>
            <a:spLocks noGrp="1"/>
          </p:cNvSpPr>
          <p:nvPr>
            <p:ph type="title"/>
          </p:nvPr>
        </p:nvSpPr>
        <p:spPr>
          <a:xfrm>
            <a:off x="685800" y="548640"/>
            <a:ext cx="6309083"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15" name="Text Placeholder 28">
            <a:extLst>
              <a:ext uri="{FF2B5EF4-FFF2-40B4-BE49-F238E27FC236}">
                <a16:creationId xmlns:a16="http://schemas.microsoft.com/office/drawing/2014/main" id="{50379D0C-E448-7543-B2AF-0A7079C23F23}"/>
              </a:ext>
            </a:extLst>
          </p:cNvPr>
          <p:cNvSpPr>
            <a:spLocks noGrp="1"/>
          </p:cNvSpPr>
          <p:nvPr>
            <p:ph type="body" sz="quarter" idx="32" hasCustomPrompt="1"/>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14" name="Picture 1" descr="/Users/franky/Documents/huge/Keysight/brandin/powerpoint/- Branding/Frame.svgFrame">
            <a:extLst>
              <a:ext uri="{FF2B5EF4-FFF2-40B4-BE49-F238E27FC236}">
                <a16:creationId xmlns:a16="http://schemas.microsoft.com/office/drawing/2014/main" id="{F78110B6-A117-DC44-AEE2-D1B889FB23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3124194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3960">
          <p15:clr>
            <a:srgbClr val="FBAE40"/>
          </p15:clr>
        </p15:guide>
        <p15:guide id="5" orient="horz" pos="360">
          <p15:clr>
            <a:srgbClr val="FBAE40"/>
          </p15:clr>
        </p15:guide>
        <p15:guide id="6" pos="7152">
          <p15:clr>
            <a:srgbClr val="FBAE40"/>
          </p15:clr>
        </p15:guide>
        <p15:guide id="7" pos="432">
          <p15:clr>
            <a:srgbClr val="FBAE40"/>
          </p15:clr>
        </p15:guide>
        <p15:guide id="8" orient="horz" pos="768">
          <p15:clr>
            <a:srgbClr val="FBAE40"/>
          </p15:clr>
        </p15:guide>
        <p15:guide id="9" pos="5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6A265D28-EE44-C941-BD18-475E8C098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33459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tatement White">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F6FF7EE-0BB8-AE4D-88A3-B35DF0B420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67169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651769-110D-7B41-B5B2-55375B2EF92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807" r="38275" b="6113"/>
          <a:stretch/>
        </p:blipFill>
        <p:spPr>
          <a:xfrm>
            <a:off x="9050214" y="961780"/>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dirty="0"/>
              <a:t>Quote or statement</a:t>
            </a:r>
          </a:p>
        </p:txBody>
      </p:sp>
      <p:pic>
        <p:nvPicPr>
          <p:cNvPr id="6" name="Picture 9" descr="Frame">
            <a:extLst>
              <a:ext uri="{FF2B5EF4-FFF2-40B4-BE49-F238E27FC236}">
                <a16:creationId xmlns:a16="http://schemas.microsoft.com/office/drawing/2014/main" id="{1ED5DCD9-AE22-BC42-BA2A-7942143FA58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4614" y="6463159"/>
            <a:ext cx="923544" cy="161410"/>
          </a:xfrm>
          <a:prstGeom prst="rect">
            <a:avLst/>
          </a:prstGeom>
        </p:spPr>
      </p:pic>
    </p:spTree>
    <p:extLst>
      <p:ext uri="{BB962C8B-B14F-4D97-AF65-F5344CB8AC3E}">
        <p14:creationId xmlns:p14="http://schemas.microsoft.com/office/powerpoint/2010/main" val="508557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6" name="Picture 9" descr="Frame">
            <a:extLst>
              <a:ext uri="{FF2B5EF4-FFF2-40B4-BE49-F238E27FC236}">
                <a16:creationId xmlns:a16="http://schemas.microsoft.com/office/drawing/2014/main" id="{51BE2CEB-608E-E84D-AFF0-7E6FCBC70B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614" y="6463159"/>
            <a:ext cx="923544" cy="16141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dirty="0"/>
              <a:t>Quote or statement</a:t>
            </a:r>
          </a:p>
        </p:txBody>
      </p:sp>
      <p:pic>
        <p:nvPicPr>
          <p:cNvPr id="7" name="Graphic 6">
            <a:extLst>
              <a:ext uri="{FF2B5EF4-FFF2-40B4-BE49-F238E27FC236}">
                <a16:creationId xmlns:a16="http://schemas.microsoft.com/office/drawing/2014/main" id="{2BFE4491-5A72-D247-9231-A68CFE23564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1807" r="38275" b="6113"/>
          <a:stretch/>
        </p:blipFill>
        <p:spPr>
          <a:xfrm>
            <a:off x="9050214" y="961780"/>
            <a:ext cx="3141785" cy="5896220"/>
          </a:xfrm>
          <a:prstGeom prst="rect">
            <a:avLst/>
          </a:prstGeom>
        </p:spPr>
      </p:pic>
    </p:spTree>
    <p:extLst>
      <p:ext uri="{BB962C8B-B14F-4D97-AF65-F5344CB8AC3E}">
        <p14:creationId xmlns:p14="http://schemas.microsoft.com/office/powerpoint/2010/main" val="477187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ng quo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14C1FBF-4367-4C4F-8D4C-DF394870AC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807" r="38275" b="6113"/>
          <a:stretch/>
        </p:blipFill>
        <p:spPr>
          <a:xfrm>
            <a:off x="9050214" y="961780"/>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dirty="0"/>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dirty="0"/>
              <a:t>Quote or statement</a:t>
            </a:r>
          </a:p>
        </p:txBody>
      </p:sp>
      <p:pic>
        <p:nvPicPr>
          <p:cNvPr id="12" name="Picture 1" descr="/Users/franky/Documents/huge/Keysight/brandin/powerpoint/- Branding/Frame.svgFrame">
            <a:extLst>
              <a:ext uri="{FF2B5EF4-FFF2-40B4-BE49-F238E27FC236}">
                <a16:creationId xmlns:a16="http://schemas.microsoft.com/office/drawing/2014/main" id="{9487674E-0D9E-A949-93FC-1A1C582E412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3266347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Subheadline</a:t>
            </a:r>
            <a:r>
              <a:rPr lang="en-US" dirty="0">
                <a:latin typeface="Arial" panose="020B0604020202020204" pitchFamily="34" charset="0"/>
                <a:cs typeface="Arial" panose="020B0604020202020204" pitchFamily="34" charset="0"/>
              </a:rPr>
              <a:t>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Placeholder 37">
            <a:extLst>
              <a:ext uri="{FF2B5EF4-FFF2-40B4-BE49-F238E27FC236}">
                <a16:creationId xmlns:a16="http://schemas.microsoft.com/office/drawing/2014/main" id="{6C86A6D7-A709-7E49-A991-4712050109B2}"/>
              </a:ext>
            </a:extLst>
          </p:cNvPr>
          <p:cNvSpPr>
            <a:spLocks noGrp="1"/>
          </p:cNvSpPr>
          <p:nvPr>
            <p:ph type="body" sz="quarter" idx="16" hasCustomPrompt="1"/>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 Placeholder 37">
            <a:extLst>
              <a:ext uri="{FF2B5EF4-FFF2-40B4-BE49-F238E27FC236}">
                <a16:creationId xmlns:a16="http://schemas.microsoft.com/office/drawing/2014/main" id="{8B3C0A33-1875-D643-B323-4AEFFAC589B9}"/>
              </a:ext>
            </a:extLst>
          </p:cNvPr>
          <p:cNvSpPr>
            <a:spLocks noGrp="1"/>
          </p:cNvSpPr>
          <p:nvPr>
            <p:ph type="body" sz="quarter" idx="17" hasCustomPrompt="1"/>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 Placeholder 37">
            <a:extLst>
              <a:ext uri="{FF2B5EF4-FFF2-40B4-BE49-F238E27FC236}">
                <a16:creationId xmlns:a16="http://schemas.microsoft.com/office/drawing/2014/main" id="{A504656A-7F25-984F-B07B-41D133A12EF2}"/>
              </a:ext>
            </a:extLst>
          </p:cNvPr>
          <p:cNvSpPr>
            <a:spLocks noGrp="1"/>
          </p:cNvSpPr>
          <p:nvPr>
            <p:ph type="body" sz="quarter" idx="18" hasCustomPrompt="1"/>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 Placeholder 37">
            <a:extLst>
              <a:ext uri="{FF2B5EF4-FFF2-40B4-BE49-F238E27FC236}">
                <a16:creationId xmlns:a16="http://schemas.microsoft.com/office/drawing/2014/main" id="{43852B86-E572-3A4D-A49D-884A3B019052}"/>
              </a:ext>
            </a:extLst>
          </p:cNvPr>
          <p:cNvSpPr>
            <a:spLocks noGrp="1"/>
          </p:cNvSpPr>
          <p:nvPr>
            <p:ph type="body" sz="quarter" idx="19" hasCustomPrompt="1"/>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 Placeholder 37">
            <a:extLst>
              <a:ext uri="{FF2B5EF4-FFF2-40B4-BE49-F238E27FC236}">
                <a16:creationId xmlns:a16="http://schemas.microsoft.com/office/drawing/2014/main" id="{21F1E876-FBEE-3A4E-BEEA-F01AE1F27129}"/>
              </a:ext>
            </a:extLst>
          </p:cNvPr>
          <p:cNvSpPr>
            <a:spLocks noGrp="1"/>
          </p:cNvSpPr>
          <p:nvPr>
            <p:ph type="body" sz="quarter" idx="20" hasCustomPrompt="1"/>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 Placeholder 37">
            <a:extLst>
              <a:ext uri="{FF2B5EF4-FFF2-40B4-BE49-F238E27FC236}">
                <a16:creationId xmlns:a16="http://schemas.microsoft.com/office/drawing/2014/main" id="{57725A09-95FC-8144-9805-7CF8E0060292}"/>
              </a:ext>
            </a:extLst>
          </p:cNvPr>
          <p:cNvSpPr>
            <a:spLocks noGrp="1"/>
          </p:cNvSpPr>
          <p:nvPr>
            <p:ph type="body" sz="quarter" idx="21" hasCustomPrompt="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 Placeholder 29">
            <a:extLst>
              <a:ext uri="{FF2B5EF4-FFF2-40B4-BE49-F238E27FC236}">
                <a16:creationId xmlns:a16="http://schemas.microsoft.com/office/drawing/2014/main" id="{B45E881D-FF54-F741-AA7C-75FBDA3D4E82}"/>
              </a:ext>
            </a:extLst>
          </p:cNvPr>
          <p:cNvSpPr>
            <a:spLocks noGrp="1"/>
          </p:cNvSpPr>
          <p:nvPr>
            <p:ph type="body" sz="quarter" idx="15" hasCustomPrompt="1"/>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p>
        </p:txBody>
      </p:sp>
      <p:sp>
        <p:nvSpPr>
          <p:cNvPr id="38" name="Picture Placeholder 2">
            <a:extLst>
              <a:ext uri="{FF2B5EF4-FFF2-40B4-BE49-F238E27FC236}">
                <a16:creationId xmlns:a16="http://schemas.microsoft.com/office/drawing/2014/main" id="{74D4800A-BF10-2A4C-9A3B-07CE331C0DDD}"/>
              </a:ext>
            </a:extLst>
          </p:cNvPr>
          <p:cNvSpPr>
            <a:spLocks noGrp="1"/>
          </p:cNvSpPr>
          <p:nvPr>
            <p:ph type="pic" sz="quarter" idx="22"/>
          </p:nvPr>
        </p:nvSpPr>
        <p:spPr>
          <a:xfrm>
            <a:off x="5072063" y="761166"/>
            <a:ext cx="2255837" cy="1123959"/>
          </a:xfrm>
          <a:prstGeom prst="rect">
            <a:avLst/>
          </a:prstGeom>
        </p:spPr>
        <p:txBody>
          <a:bodyPr/>
          <a:lstStyle/>
          <a:p>
            <a:r>
              <a:rPr lang="en-US"/>
              <a:t>Click icon to add picture</a:t>
            </a:r>
          </a:p>
        </p:txBody>
      </p:sp>
      <p:sp>
        <p:nvSpPr>
          <p:cNvPr id="39" name="Picture Placeholder 2">
            <a:extLst>
              <a:ext uri="{FF2B5EF4-FFF2-40B4-BE49-F238E27FC236}">
                <a16:creationId xmlns:a16="http://schemas.microsoft.com/office/drawing/2014/main" id="{9266B364-B0F6-D34D-8710-311DEF21A482}"/>
              </a:ext>
            </a:extLst>
          </p:cNvPr>
          <p:cNvSpPr>
            <a:spLocks noGrp="1"/>
          </p:cNvSpPr>
          <p:nvPr>
            <p:ph type="pic" sz="quarter" idx="23"/>
          </p:nvPr>
        </p:nvSpPr>
        <p:spPr>
          <a:xfrm>
            <a:off x="5072063" y="2812265"/>
            <a:ext cx="2255837" cy="1123959"/>
          </a:xfrm>
          <a:prstGeom prst="rect">
            <a:avLst/>
          </a:prstGeom>
        </p:spPr>
        <p:txBody>
          <a:bodyPr/>
          <a:lstStyle/>
          <a:p>
            <a:r>
              <a:rPr lang="en-US"/>
              <a:t>Click icon to add picture</a:t>
            </a:r>
          </a:p>
        </p:txBody>
      </p:sp>
      <p:sp>
        <p:nvSpPr>
          <p:cNvPr id="40" name="Picture Placeholder 2">
            <a:extLst>
              <a:ext uri="{FF2B5EF4-FFF2-40B4-BE49-F238E27FC236}">
                <a16:creationId xmlns:a16="http://schemas.microsoft.com/office/drawing/2014/main" id="{56334D0D-AACA-F841-A2F8-503EE230E096}"/>
              </a:ext>
            </a:extLst>
          </p:cNvPr>
          <p:cNvSpPr>
            <a:spLocks noGrp="1"/>
          </p:cNvSpPr>
          <p:nvPr>
            <p:ph type="pic" sz="quarter" idx="24"/>
          </p:nvPr>
        </p:nvSpPr>
        <p:spPr>
          <a:xfrm>
            <a:off x="5072063" y="4873752"/>
            <a:ext cx="2255837" cy="1123959"/>
          </a:xfrm>
          <a:prstGeom prst="rect">
            <a:avLst/>
          </a:prstGeom>
        </p:spPr>
        <p:txBody>
          <a:bodyPr/>
          <a:lstStyle/>
          <a:p>
            <a:r>
              <a:rPr lang="en-US"/>
              <a:t>Click icon to add picture</a:t>
            </a:r>
          </a:p>
        </p:txBody>
      </p:sp>
      <p:pic>
        <p:nvPicPr>
          <p:cNvPr id="22" name="Picture 1" descr="/Users/franky/Documents/huge/Keysight/brandin/powerpoint/- Branding/Frame.svgFrame">
            <a:extLst>
              <a:ext uri="{FF2B5EF4-FFF2-40B4-BE49-F238E27FC236}">
                <a16:creationId xmlns:a16="http://schemas.microsoft.com/office/drawing/2014/main" id="{F2E1F59A-A205-324F-BCDF-C53DF10E81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F2399D8F-ABB3-47E6-B4CB-6ED018D21B01}"/>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4027364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4" pos="432">
          <p15:clr>
            <a:srgbClr val="FBAE40"/>
          </p15:clr>
        </p15:guide>
        <p15:guide id="5" orient="horz" pos="360">
          <p15:clr>
            <a:srgbClr val="FBAE40"/>
          </p15:clr>
        </p15:guide>
        <p15:guide id="6" orient="horz" pos="39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dirty="0"/>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Body copy.</a:t>
            </a:r>
          </a:p>
        </p:txBody>
      </p:sp>
      <p:sp>
        <p:nvSpPr>
          <p:cNvPr id="18" name="Picture Placeholder 12">
            <a:extLst>
              <a:ext uri="{FF2B5EF4-FFF2-40B4-BE49-F238E27FC236}">
                <a16:creationId xmlns:a16="http://schemas.microsoft.com/office/drawing/2014/main" id="{6CDC96AD-BC72-E044-95B9-3626A77B932B}"/>
              </a:ext>
            </a:extLst>
          </p:cNvPr>
          <p:cNvSpPr>
            <a:spLocks noGrp="1"/>
          </p:cNvSpPr>
          <p:nvPr>
            <p:ph type="pic" sz="quarter" idx="10"/>
          </p:nvPr>
        </p:nvSpPr>
        <p:spPr>
          <a:xfrm>
            <a:off x="859406" y="1895762"/>
            <a:ext cx="2297430" cy="1531620"/>
          </a:xfrm>
          <a:prstGeom prst="rect">
            <a:avLst/>
          </a:prstGeom>
        </p:spPr>
        <p:txBody>
          <a:bodyPr/>
          <a:lstStyle/>
          <a:p>
            <a:r>
              <a:rPr lang="en-US"/>
              <a:t>Click icon to add picture</a:t>
            </a:r>
            <a:endParaRPr lang="en-US" dirty="0"/>
          </a:p>
        </p:txBody>
      </p:sp>
      <p:sp>
        <p:nvSpPr>
          <p:cNvPr id="19" name="Picture Placeholder 12">
            <a:extLst>
              <a:ext uri="{FF2B5EF4-FFF2-40B4-BE49-F238E27FC236}">
                <a16:creationId xmlns:a16="http://schemas.microsoft.com/office/drawing/2014/main" id="{613C307B-B839-8D4D-ABB6-F6AEA66F5139}"/>
              </a:ext>
            </a:extLst>
          </p:cNvPr>
          <p:cNvSpPr>
            <a:spLocks noGrp="1"/>
          </p:cNvSpPr>
          <p:nvPr>
            <p:ph type="pic" sz="quarter" idx="20"/>
          </p:nvPr>
        </p:nvSpPr>
        <p:spPr>
          <a:xfrm>
            <a:off x="3593592" y="1895762"/>
            <a:ext cx="2297430" cy="1531620"/>
          </a:xfrm>
          <a:prstGeom prst="rect">
            <a:avLst/>
          </a:prstGeom>
        </p:spPr>
        <p:txBody>
          <a:bodyPr/>
          <a:lstStyle/>
          <a:p>
            <a:r>
              <a:rPr lang="en-US"/>
              <a:t>Click icon to add picture</a:t>
            </a:r>
            <a:endParaRPr lang="en-US" dirty="0"/>
          </a:p>
        </p:txBody>
      </p:sp>
      <p:sp>
        <p:nvSpPr>
          <p:cNvPr id="20" name="Picture Placeholder 12">
            <a:extLst>
              <a:ext uri="{FF2B5EF4-FFF2-40B4-BE49-F238E27FC236}">
                <a16:creationId xmlns:a16="http://schemas.microsoft.com/office/drawing/2014/main" id="{DBD27612-C9A6-364D-A37A-215FF5FCD311}"/>
              </a:ext>
            </a:extLst>
          </p:cNvPr>
          <p:cNvSpPr>
            <a:spLocks noGrp="1"/>
          </p:cNvSpPr>
          <p:nvPr>
            <p:ph type="pic" sz="quarter" idx="21"/>
          </p:nvPr>
        </p:nvSpPr>
        <p:spPr>
          <a:xfrm>
            <a:off x="6328554" y="1895762"/>
            <a:ext cx="2297430" cy="1531620"/>
          </a:xfrm>
          <a:prstGeom prst="rect">
            <a:avLst/>
          </a:prstGeom>
        </p:spPr>
        <p:txBody>
          <a:bodyPr/>
          <a:lstStyle/>
          <a:p>
            <a:r>
              <a:rPr lang="en-US"/>
              <a:t>Click icon to add picture</a:t>
            </a:r>
            <a:endParaRPr lang="en-US" dirty="0"/>
          </a:p>
        </p:txBody>
      </p:sp>
      <p:sp>
        <p:nvSpPr>
          <p:cNvPr id="21" name="Picture Placeholder 12">
            <a:extLst>
              <a:ext uri="{FF2B5EF4-FFF2-40B4-BE49-F238E27FC236}">
                <a16:creationId xmlns:a16="http://schemas.microsoft.com/office/drawing/2014/main" id="{49E9A7EB-46E9-F242-838F-ADF1BFA8DE38}"/>
              </a:ext>
            </a:extLst>
          </p:cNvPr>
          <p:cNvSpPr>
            <a:spLocks noGrp="1"/>
          </p:cNvSpPr>
          <p:nvPr>
            <p:ph type="pic" sz="quarter" idx="22"/>
          </p:nvPr>
        </p:nvSpPr>
        <p:spPr>
          <a:xfrm>
            <a:off x="9063128" y="1895762"/>
            <a:ext cx="2297430" cy="1531620"/>
          </a:xfrm>
          <a:prstGeom prst="rect">
            <a:avLst/>
          </a:prstGeom>
        </p:spPr>
        <p:txBody>
          <a:bodyPr/>
          <a:lstStyle/>
          <a:p>
            <a:r>
              <a:rPr lang="en-US"/>
              <a:t>Click icon to add picture</a:t>
            </a:r>
            <a:endParaRPr lang="en-US" dirty="0"/>
          </a:p>
        </p:txBody>
      </p:sp>
      <p:sp>
        <p:nvSpPr>
          <p:cNvPr id="29" name="Title Placeholder 3">
            <a:extLst>
              <a:ext uri="{FF2B5EF4-FFF2-40B4-BE49-F238E27FC236}">
                <a16:creationId xmlns:a16="http://schemas.microsoft.com/office/drawing/2014/main" id="{7253646A-D799-2443-91E4-7F9E966C97CE}"/>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30" name="Text Placeholder 28">
            <a:extLst>
              <a:ext uri="{FF2B5EF4-FFF2-40B4-BE49-F238E27FC236}">
                <a16:creationId xmlns:a16="http://schemas.microsoft.com/office/drawing/2014/main" id="{7FFC4297-711D-C046-916F-0E6CC2E9FFA4}"/>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28" name="Picture 1" descr="/Users/franky/Documents/huge/Keysight/brandin/powerpoint/- Branding/Frame.svgFrame">
            <a:extLst>
              <a:ext uri="{FF2B5EF4-FFF2-40B4-BE49-F238E27FC236}">
                <a16:creationId xmlns:a16="http://schemas.microsoft.com/office/drawing/2014/main" id="{4B1724A6-DDB0-A64F-83D7-B0D7E17F9DA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43B54246-2392-457E-8CDD-1218F55F8C11}"/>
              </a:ext>
            </a:extLst>
          </p:cNvPr>
          <p:cNvSpPr>
            <a:spLocks noGrp="1"/>
          </p:cNvSpPr>
          <p:nvPr>
            <p:ph type="ftr" sz="quarter" idx="33"/>
          </p:nvPr>
        </p:nvSpPr>
        <p:spPr/>
        <p:txBody>
          <a:bodyPr/>
          <a:lstStyle/>
          <a:p>
            <a:endParaRPr lang="en-US" dirty="0"/>
          </a:p>
        </p:txBody>
      </p:sp>
    </p:spTree>
    <p:extLst>
      <p:ext uri="{BB962C8B-B14F-4D97-AF65-F5344CB8AC3E}">
        <p14:creationId xmlns:p14="http://schemas.microsoft.com/office/powerpoint/2010/main" val="3639731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7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4E5948C-F770-D442-89C7-F1FBCA2CC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BFC29A3-3623-6C40-8330-FACE0F19B546}"/>
              </a:ext>
            </a:extLst>
          </p:cNvPr>
          <p:cNvSpPr txBox="1"/>
          <p:nvPr userDrawn="1"/>
        </p:nvSpPr>
        <p:spPr>
          <a:xfrm>
            <a:off x="640080" y="2884235"/>
            <a:ext cx="4950065" cy="1089529"/>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dirty="0">
                <a:ln>
                  <a:noFill/>
                </a:ln>
                <a:solidFill>
                  <a:schemeClr val="bg1"/>
                </a:solidFill>
                <a:effectLst/>
                <a:uLnTx/>
                <a:uFillTx/>
                <a:latin typeface="Arial Bold"/>
                <a:cs typeface="Arial Bold"/>
              </a:rPr>
              <a:t>Thank you</a:t>
            </a:r>
            <a:endParaRPr lang="en-US" sz="7200" b="1" i="0" u="none" strike="noStrike" kern="1200" cap="none" spc="0" normalizeH="0" baseline="0" noProof="0" dirty="0">
              <a:ln>
                <a:noFill/>
              </a:ln>
              <a:solidFill>
                <a:schemeClr val="bg1"/>
              </a:solidFill>
              <a:effectLst/>
              <a:uLnTx/>
              <a:uFillTx/>
              <a:latin typeface="Arial Bold"/>
              <a:cs typeface="Arial Bold"/>
            </a:endParaRPr>
          </a:p>
        </p:txBody>
      </p:sp>
      <p:pic>
        <p:nvPicPr>
          <p:cNvPr id="6" name="Picture 9" descr="Frame">
            <a:extLst>
              <a:ext uri="{FF2B5EF4-FFF2-40B4-BE49-F238E27FC236}">
                <a16:creationId xmlns:a16="http://schemas.microsoft.com/office/drawing/2014/main" id="{595AE243-576C-9B47-AB74-61C56CBBC5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9730" y="352425"/>
            <a:ext cx="1253490" cy="219075"/>
          </a:xfrm>
          <a:prstGeom prst="rect">
            <a:avLst/>
          </a:prstGeom>
        </p:spPr>
      </p:pic>
    </p:spTree>
    <p:extLst>
      <p:ext uri="{BB962C8B-B14F-4D97-AF65-F5344CB8AC3E}">
        <p14:creationId xmlns:p14="http://schemas.microsoft.com/office/powerpoint/2010/main" val="891438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Whit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0A6F92CA-792F-DB4A-9D71-99146A55D6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936D0CC3-E8D9-F041-9634-9CCFBF24A82E}"/>
              </a:ext>
            </a:extLst>
          </p:cNvPr>
          <p:cNvSpPr txBox="1"/>
          <p:nvPr userDrawn="1"/>
        </p:nvSpPr>
        <p:spPr>
          <a:xfrm>
            <a:off x="637737" y="2884235"/>
            <a:ext cx="4950065" cy="1089529"/>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dirty="0">
                <a:ln>
                  <a:noFill/>
                </a:ln>
                <a:solidFill>
                  <a:schemeClr val="accent1"/>
                </a:solidFill>
                <a:effectLst/>
                <a:uLnTx/>
                <a:uFillTx/>
                <a:latin typeface="Arial Bold"/>
                <a:cs typeface="Arial Bold"/>
              </a:rPr>
              <a:t>Thank you</a:t>
            </a:r>
            <a:endParaRPr lang="en-US" sz="7200" b="1" i="0" u="none" strike="noStrike" kern="1200" cap="none" spc="0" normalizeH="0" baseline="0" noProof="0" dirty="0">
              <a:ln>
                <a:noFill/>
              </a:ln>
              <a:solidFill>
                <a:schemeClr val="accent1"/>
              </a:solidFill>
              <a:effectLst/>
              <a:uLnTx/>
              <a:uFillTx/>
              <a:latin typeface="Arial Bold"/>
              <a:cs typeface="Arial Bold"/>
            </a:endParaRPr>
          </a:p>
        </p:txBody>
      </p:sp>
      <p:pic>
        <p:nvPicPr>
          <p:cNvPr id="6" name="Picture 18" descr="/Users/franky/Documents/huge/Keysight/brandin/powerpoint/- Branding/Frame.svgFrame">
            <a:extLst>
              <a:ext uri="{FF2B5EF4-FFF2-40B4-BE49-F238E27FC236}">
                <a16:creationId xmlns:a16="http://schemas.microsoft.com/office/drawing/2014/main" id="{601D6CD1-B7BB-C849-AAE4-0FDE27C3D10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38200" y="352425"/>
            <a:ext cx="1243330" cy="219075"/>
          </a:xfrm>
          <a:prstGeom prst="rect">
            <a:avLst/>
          </a:prstGeom>
        </p:spPr>
      </p:pic>
    </p:spTree>
    <p:extLst>
      <p:ext uri="{BB962C8B-B14F-4D97-AF65-F5344CB8AC3E}">
        <p14:creationId xmlns:p14="http://schemas.microsoft.com/office/powerpoint/2010/main" val="4064776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BEE67AED-D594-B643-8EBE-2DA6FD44BD29}"/>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sp>
        <p:nvSpPr>
          <p:cNvPr id="17" name="Title Placeholder 3">
            <a:extLst>
              <a:ext uri="{FF2B5EF4-FFF2-40B4-BE49-F238E27FC236}">
                <a16:creationId xmlns:a16="http://schemas.microsoft.com/office/drawing/2014/main" id="{2617F8F5-C25D-0343-89B2-64483998B384}"/>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pic>
        <p:nvPicPr>
          <p:cNvPr id="18" name="Picture 1" descr="/Users/franky/Documents/huge/Keysight/brandin/powerpoint/- Branding/Frame.svgFrame">
            <a:extLst>
              <a:ext uri="{FF2B5EF4-FFF2-40B4-BE49-F238E27FC236}">
                <a16:creationId xmlns:a16="http://schemas.microsoft.com/office/drawing/2014/main" id="{19A04097-824C-564F-A0C3-1CEFF5E048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0" name="Text Placeholder 2">
            <a:extLst>
              <a:ext uri="{FF2B5EF4-FFF2-40B4-BE49-F238E27FC236}">
                <a16:creationId xmlns:a16="http://schemas.microsoft.com/office/drawing/2014/main" id="{F41C6D9C-5CFD-B34A-AE2A-C9AA40B4DC8D}"/>
              </a:ext>
            </a:extLst>
          </p:cNvPr>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C63A4C70-EBC8-DD40-A6FD-BEAE06B8DB63}"/>
              </a:ext>
            </a:extLst>
          </p:cNvPr>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E3D9A1A-4B4D-43C0-B9D5-AF06B99DACE0}"/>
              </a:ext>
            </a:extLst>
          </p:cNvPr>
          <p:cNvSpPr>
            <a:spLocks noGrp="1"/>
          </p:cNvSpPr>
          <p:nvPr>
            <p:ph type="ftr" sz="quarter" idx="35"/>
          </p:nvPr>
        </p:nvSpPr>
        <p:spPr/>
        <p:txBody>
          <a:bodyPr/>
          <a:lstStyle/>
          <a:p>
            <a:endParaRPr lang="en-US" dirty="0"/>
          </a:p>
        </p:txBody>
      </p:sp>
    </p:spTree>
    <p:extLst>
      <p:ext uri="{BB962C8B-B14F-4D97-AF65-F5344CB8AC3E}">
        <p14:creationId xmlns:p14="http://schemas.microsoft.com/office/powerpoint/2010/main" val="2388855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5" pos="7152">
          <p15:clr>
            <a:srgbClr val="FBAE40"/>
          </p15:clr>
        </p15:guide>
        <p15:guide id="6" pos="432">
          <p15:clr>
            <a:srgbClr val="FBAE40"/>
          </p15:clr>
        </p15:guide>
        <p15:guide id="7" orient="horz" pos="1224">
          <p15:clr>
            <a:srgbClr val="FBAE40"/>
          </p15:clr>
        </p15:guide>
        <p15:guide id="8" orient="horz" pos="3360">
          <p15:clr>
            <a:srgbClr val="FBAE40"/>
          </p15:clr>
        </p15:guide>
        <p15:guide id="9">
          <p15:clr>
            <a:srgbClr val="FBAE40"/>
          </p15:clr>
        </p15:guide>
        <p15:guide id="10" orient="horz" pos="768">
          <p15:clr>
            <a:srgbClr val="FBAE40"/>
          </p15:clr>
        </p15:guide>
        <p15:guide id="11" pos="33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1" descr="/Users/franky/Documents/huge/Keysight/brandin/powerpoint/- Branding/Frame.svgFrame">
            <a:extLst>
              <a:ext uri="{FF2B5EF4-FFF2-40B4-BE49-F238E27FC236}">
                <a16:creationId xmlns:a16="http://schemas.microsoft.com/office/drawing/2014/main" id="{C5D7F826-0A7C-E245-8B3A-A7251BD88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 name="Footer Placeholder 1">
            <a:extLst>
              <a:ext uri="{FF2B5EF4-FFF2-40B4-BE49-F238E27FC236}">
                <a16:creationId xmlns:a16="http://schemas.microsoft.com/office/drawing/2014/main" id="{56EBE67A-6809-41F4-8EC6-8B0F5E987F17}"/>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8302419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17120" y="3100624"/>
            <a:ext cx="3757760" cy="656751"/>
          </a:xfrm>
          <a:prstGeom prst="rect">
            <a:avLst/>
          </a:prstGeom>
        </p:spPr>
      </p:pic>
    </p:spTree>
    <p:extLst>
      <p:ext uri="{BB962C8B-B14F-4D97-AF65-F5344CB8AC3E}">
        <p14:creationId xmlns:p14="http://schemas.microsoft.com/office/powerpoint/2010/main" val="3628854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bg>
      <p:bgPr>
        <a:solidFill>
          <a:schemeClr val="bg1"/>
        </a:solidFill>
        <a:effectLst/>
      </p:bgPr>
    </p:bg>
    <p:spTree>
      <p:nvGrpSpPr>
        <p:cNvPr id="1" name=""/>
        <p:cNvGrpSpPr/>
        <p:nvPr/>
      </p:nvGrpSpPr>
      <p:grpSpPr>
        <a:xfrm>
          <a:off x="0" y="0"/>
          <a:ext cx="0" cy="0"/>
          <a:chOff x="0" y="0"/>
          <a:chExt cx="0" cy="0"/>
        </a:xfrm>
      </p:grpSpPr>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4217120" y="3097941"/>
            <a:ext cx="3757760" cy="662118"/>
          </a:xfrm>
          <a:prstGeom prst="rect">
            <a:avLst/>
          </a:prstGeom>
        </p:spPr>
      </p:pic>
    </p:spTree>
    <p:extLst>
      <p:ext uri="{BB962C8B-B14F-4D97-AF65-F5344CB8AC3E}">
        <p14:creationId xmlns:p14="http://schemas.microsoft.com/office/powerpoint/2010/main" val="1011982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17120" y="3100624"/>
            <a:ext cx="3757760" cy="656751"/>
          </a:xfrm>
          <a:prstGeom prst="rect">
            <a:avLst/>
          </a:prstGeom>
        </p:spPr>
      </p:pic>
    </p:spTree>
    <p:extLst>
      <p:ext uri="{BB962C8B-B14F-4D97-AF65-F5344CB8AC3E}">
        <p14:creationId xmlns:p14="http://schemas.microsoft.com/office/powerpoint/2010/main" val="2479354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2CFAFCDD-8C9A-BB4A-87E0-5EEE1E65A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1135" y="3100624"/>
            <a:ext cx="3757760" cy="656751"/>
          </a:xfrm>
          <a:prstGeom prst="rect">
            <a:avLst/>
          </a:prstGeom>
        </p:spPr>
      </p:pic>
    </p:spTree>
    <p:extLst>
      <p:ext uri="{BB962C8B-B14F-4D97-AF65-F5344CB8AC3E}">
        <p14:creationId xmlns:p14="http://schemas.microsoft.com/office/powerpoint/2010/main" val="769387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sight End Wave Whit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66BFC81D-42B0-4140-AFBA-C54C5ABAE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a:fillRect/>
          </a:stretch>
        </p:blipFill>
        <p:spPr>
          <a:xfrm>
            <a:off x="841135" y="3097941"/>
            <a:ext cx="3757760" cy="662118"/>
          </a:xfrm>
          <a:prstGeom prst="rect">
            <a:avLst/>
          </a:prstGeom>
        </p:spPr>
      </p:pic>
    </p:spTree>
    <p:extLst>
      <p:ext uri="{BB962C8B-B14F-4D97-AF65-F5344CB8AC3E}">
        <p14:creationId xmlns:p14="http://schemas.microsoft.com/office/powerpoint/2010/main" val="389504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4" name="Picture 3" descr="A picture containing lamp, light&#10;&#10;Description automatically generated">
            <a:extLst>
              <a:ext uri="{FF2B5EF4-FFF2-40B4-BE49-F238E27FC236}">
                <a16:creationId xmlns:a16="http://schemas.microsoft.com/office/drawing/2014/main" id="{12DD4F86-0839-4F4D-86B3-2944AE4186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1135" y="3100624"/>
            <a:ext cx="3757760" cy="656751"/>
          </a:xfrm>
          <a:prstGeom prst="rect">
            <a:avLst/>
          </a:prstGeom>
        </p:spPr>
      </p:pic>
    </p:spTree>
    <p:extLst>
      <p:ext uri="{BB962C8B-B14F-4D97-AF65-F5344CB8AC3E}">
        <p14:creationId xmlns:p14="http://schemas.microsoft.com/office/powerpoint/2010/main" val="1908449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py + Photo">
    <p:spTree>
      <p:nvGrpSpPr>
        <p:cNvPr id="1" name=""/>
        <p:cNvGrpSpPr/>
        <p:nvPr/>
      </p:nvGrpSpPr>
      <p:grpSpPr>
        <a:xfrm>
          <a:off x="0" y="0"/>
          <a:ext cx="0" cy="0"/>
          <a:chOff x="0" y="0"/>
          <a:chExt cx="0" cy="0"/>
        </a:xfrm>
      </p:grpSpPr>
      <p:sp>
        <p:nvSpPr>
          <p:cNvPr id="8" name="Rectangles 5">
            <a:extLst>
              <a:ext uri="{FF2B5EF4-FFF2-40B4-BE49-F238E27FC236}">
                <a16:creationId xmlns:a16="http://schemas.microsoft.com/office/drawing/2014/main" id="{9E1EF039-93ED-6D47-98B6-4F3E3A68CEFE}"/>
              </a:ext>
            </a:extLst>
          </p:cNvPr>
          <p:cNvSpPr/>
          <p:nvPr userDrawn="1"/>
        </p:nvSpPr>
        <p:spPr>
          <a:xfrm>
            <a:off x="6096000" y="0"/>
            <a:ext cx="60990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Picture Placeholder 14">
            <a:extLst>
              <a:ext uri="{FF2B5EF4-FFF2-40B4-BE49-F238E27FC236}">
                <a16:creationId xmlns:a16="http://schemas.microsoft.com/office/drawing/2014/main" id="{99C3835D-E0AB-1D49-A9AD-9AA573AA3926}"/>
              </a:ext>
            </a:extLst>
          </p:cNvPr>
          <p:cNvSpPr>
            <a:spLocks noGrp="1"/>
          </p:cNvSpPr>
          <p:nvPr>
            <p:ph type="pic" sz="quarter" idx="20"/>
          </p:nvPr>
        </p:nvSpPr>
        <p:spPr>
          <a:xfrm>
            <a:off x="6968752" y="1675588"/>
            <a:ext cx="4379970" cy="4038929"/>
          </a:xfrm>
          <a:prstGeom prst="rect">
            <a:avLst/>
          </a:prstGeom>
        </p:spPr>
        <p:txBody>
          <a:bodyPr lIns="0" tIns="0" rIns="0" bIns="0"/>
          <a:lstStyle/>
          <a:p>
            <a:r>
              <a:rPr lang="en-US"/>
              <a:t>Click icon to add picture</a:t>
            </a:r>
            <a:endParaRPr lang="en-US" dirty="0"/>
          </a:p>
        </p:txBody>
      </p:sp>
      <p:sp>
        <p:nvSpPr>
          <p:cNvPr id="15" name="Title Placeholder 3">
            <a:extLst>
              <a:ext uri="{FF2B5EF4-FFF2-40B4-BE49-F238E27FC236}">
                <a16:creationId xmlns:a16="http://schemas.microsoft.com/office/drawing/2014/main" id="{B5A27C0B-8685-CD42-B549-02969AFD9F14}"/>
              </a:ext>
            </a:extLst>
          </p:cNvPr>
          <p:cNvSpPr>
            <a:spLocks noGrp="1"/>
          </p:cNvSpPr>
          <p:nvPr>
            <p:ph type="title"/>
          </p:nvPr>
        </p:nvSpPr>
        <p:spPr>
          <a:xfrm>
            <a:off x="685799" y="548640"/>
            <a:ext cx="5184648"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16" name="Text Placeholder 28">
            <a:extLst>
              <a:ext uri="{FF2B5EF4-FFF2-40B4-BE49-F238E27FC236}">
                <a16:creationId xmlns:a16="http://schemas.microsoft.com/office/drawing/2014/main" id="{0A6E08A1-5D47-3647-9AFA-31DD0A0C1B75}"/>
              </a:ext>
            </a:extLst>
          </p:cNvPr>
          <p:cNvSpPr>
            <a:spLocks noGrp="1"/>
          </p:cNvSpPr>
          <p:nvPr>
            <p:ph type="body" sz="quarter" idx="32" hasCustomPrompt="1"/>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17" name="Picture 1" descr="/Users/franky/Documents/huge/Keysight/brandin/powerpoint/- Branding/Frame.svgFrame">
            <a:extLst>
              <a:ext uri="{FF2B5EF4-FFF2-40B4-BE49-F238E27FC236}">
                <a16:creationId xmlns:a16="http://schemas.microsoft.com/office/drawing/2014/main" id="{B4E5BEAC-6FF8-144D-853A-648BE6A5ED4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18" name="Text Placeholder 2">
            <a:extLst>
              <a:ext uri="{FF2B5EF4-FFF2-40B4-BE49-F238E27FC236}">
                <a16:creationId xmlns:a16="http://schemas.microsoft.com/office/drawing/2014/main" id="{EA8FF930-967D-4643-878E-53A2EF0ABDEB}"/>
              </a:ext>
            </a:extLst>
          </p:cNvPr>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005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1056">
          <p15:clr>
            <a:srgbClr val="FBAE40"/>
          </p15:clr>
        </p15:guide>
        <p15:guide id="6" pos="7152">
          <p15:clr>
            <a:srgbClr val="FBAE40"/>
          </p15:clr>
        </p15:guide>
        <p15:guide id="7" orient="horz" pos="76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y + Full Photo">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99C3835D-E0AB-1D49-A9AD-9AA573AA3926}"/>
              </a:ext>
            </a:extLst>
          </p:cNvPr>
          <p:cNvSpPr>
            <a:spLocks noGrp="1"/>
          </p:cNvSpPr>
          <p:nvPr>
            <p:ph type="pic" sz="quarter" idx="20"/>
          </p:nvPr>
        </p:nvSpPr>
        <p:spPr>
          <a:xfrm>
            <a:off x="6096000" y="0"/>
            <a:ext cx="6096000" cy="6858000"/>
          </a:xfrm>
          <a:prstGeom prst="rect">
            <a:avLst/>
          </a:prstGeom>
        </p:spPr>
        <p:txBody>
          <a:bodyPr lIns="0" tIns="0" rIns="0" bIns="0"/>
          <a:lstStyle/>
          <a:p>
            <a:r>
              <a:rPr lang="en-US"/>
              <a:t>Click icon to add picture</a:t>
            </a:r>
            <a:endParaRPr lang="en-US" dirty="0"/>
          </a:p>
        </p:txBody>
      </p:sp>
      <p:sp>
        <p:nvSpPr>
          <p:cNvPr id="13" name="Title Placeholder 3">
            <a:extLst>
              <a:ext uri="{FF2B5EF4-FFF2-40B4-BE49-F238E27FC236}">
                <a16:creationId xmlns:a16="http://schemas.microsoft.com/office/drawing/2014/main" id="{8F0B94B4-E938-B24B-AF99-FD41F764EE14}"/>
              </a:ext>
            </a:extLst>
          </p:cNvPr>
          <p:cNvSpPr>
            <a:spLocks noGrp="1"/>
          </p:cNvSpPr>
          <p:nvPr>
            <p:ph type="title"/>
          </p:nvPr>
        </p:nvSpPr>
        <p:spPr>
          <a:xfrm>
            <a:off x="685800" y="548640"/>
            <a:ext cx="5029200"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14" name="Text Placeholder 28">
            <a:extLst>
              <a:ext uri="{FF2B5EF4-FFF2-40B4-BE49-F238E27FC236}">
                <a16:creationId xmlns:a16="http://schemas.microsoft.com/office/drawing/2014/main" id="{9627A05C-6654-7D4F-96C0-0EBBBB3F1610}"/>
              </a:ext>
            </a:extLst>
          </p:cNvPr>
          <p:cNvSpPr>
            <a:spLocks noGrp="1"/>
          </p:cNvSpPr>
          <p:nvPr>
            <p:ph type="body" sz="quarter" idx="32" hasCustomPrompt="1"/>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15" name="Picture 1" descr="/Users/franky/Documents/huge/Keysight/brandin/powerpoint/- Branding/Frame.svgFrame">
            <a:extLst>
              <a:ext uri="{FF2B5EF4-FFF2-40B4-BE49-F238E27FC236}">
                <a16:creationId xmlns:a16="http://schemas.microsoft.com/office/drawing/2014/main" id="{79888EEC-7C01-9D48-A53D-AE6EF0ABD04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17" name="Text Placeholder 2">
            <a:extLst>
              <a:ext uri="{FF2B5EF4-FFF2-40B4-BE49-F238E27FC236}">
                <a16:creationId xmlns:a16="http://schemas.microsoft.com/office/drawing/2014/main" id="{D7CD2694-8040-F74E-A308-B5233557F868}"/>
              </a:ext>
            </a:extLst>
          </p:cNvPr>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7721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105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 Placeholder 29">
            <a:extLst>
              <a:ext uri="{FF2B5EF4-FFF2-40B4-BE49-F238E27FC236}">
                <a16:creationId xmlns:a16="http://schemas.microsoft.com/office/drawing/2014/main" id="{B45E881D-FF54-F741-AA7C-75FBDA3D4E82}"/>
              </a:ext>
            </a:extLst>
          </p:cNvPr>
          <p:cNvSpPr>
            <a:spLocks noGrp="1"/>
          </p:cNvSpPr>
          <p:nvPr>
            <p:ph type="body" sz="quarter" idx="15" hasCustomPrompt="1"/>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Headline</a:t>
            </a:r>
            <a:br>
              <a:rPr lang="en-US" dirty="0"/>
            </a:br>
            <a:r>
              <a:rPr lang="en-US" dirty="0"/>
              <a:t>here</a:t>
            </a:r>
          </a:p>
        </p:txBody>
      </p:sp>
      <p:sp>
        <p:nvSpPr>
          <p:cNvPr id="38" name="Picture Placeholder 2">
            <a:extLst>
              <a:ext uri="{FF2B5EF4-FFF2-40B4-BE49-F238E27FC236}">
                <a16:creationId xmlns:a16="http://schemas.microsoft.com/office/drawing/2014/main" id="{74D4800A-BF10-2A4C-9A3B-07CE331C0DDD}"/>
              </a:ext>
            </a:extLst>
          </p:cNvPr>
          <p:cNvSpPr>
            <a:spLocks noGrp="1"/>
          </p:cNvSpPr>
          <p:nvPr>
            <p:ph type="pic" sz="quarter" idx="22"/>
          </p:nvPr>
        </p:nvSpPr>
        <p:spPr>
          <a:xfrm>
            <a:off x="6096000" y="0"/>
            <a:ext cx="6096000" cy="6858000"/>
          </a:xfrm>
          <a:prstGeom prst="rect">
            <a:avLst/>
          </a:prstGeom>
        </p:spPr>
        <p:txBody>
          <a:bodyPr/>
          <a:lstStyle/>
          <a:p>
            <a:r>
              <a:rPr lang="en-US"/>
              <a:t>Click icon to add picture</a:t>
            </a:r>
          </a:p>
        </p:txBody>
      </p:sp>
      <p:sp>
        <p:nvSpPr>
          <p:cNvPr id="18" name="Text Placeholder 37">
            <a:extLst>
              <a:ext uri="{FF2B5EF4-FFF2-40B4-BE49-F238E27FC236}">
                <a16:creationId xmlns:a16="http://schemas.microsoft.com/office/drawing/2014/main" id="{07CD87BA-1D84-334B-8EB5-E50D5AB80962}"/>
              </a:ext>
            </a:extLst>
          </p:cNvPr>
          <p:cNvSpPr>
            <a:spLocks noGrp="1"/>
          </p:cNvSpPr>
          <p:nvPr>
            <p:ph type="body" sz="quarter" idx="25" hasCustomPrompt="1"/>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SUBHEADLINE</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 descr="/Users/franky/Documents/huge/Keysight/brandin/powerpoint/- Branding/Frame.svgFrame">
            <a:extLst>
              <a:ext uri="{FF2B5EF4-FFF2-40B4-BE49-F238E27FC236}">
                <a16:creationId xmlns:a16="http://schemas.microsoft.com/office/drawing/2014/main" id="{75FF6A19-DA11-4047-B8E8-FB9D2783D49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2425494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1512">
          <p15:clr>
            <a:srgbClr val="FBAE40"/>
          </p15:clr>
        </p15:guide>
        <p15:guide id="8" orient="horz" pos="2448">
          <p15:clr>
            <a:srgbClr val="FBAE40"/>
          </p15:clr>
        </p15:guide>
        <p15:guide id="9" orient="horz" pos="26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sp>
        <p:nvSpPr>
          <p:cNvPr id="20" name="Title Placeholder 3">
            <a:extLst>
              <a:ext uri="{FF2B5EF4-FFF2-40B4-BE49-F238E27FC236}">
                <a16:creationId xmlns:a16="http://schemas.microsoft.com/office/drawing/2014/main" id="{CD2E9ECA-BB73-5446-94C6-7D515256A743}"/>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21" name="Text Placeholder 28">
            <a:extLst>
              <a:ext uri="{FF2B5EF4-FFF2-40B4-BE49-F238E27FC236}">
                <a16:creationId xmlns:a16="http://schemas.microsoft.com/office/drawing/2014/main" id="{CD776A90-3591-4F4A-A6BD-AFC43685577A}"/>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pic>
        <p:nvPicPr>
          <p:cNvPr id="15" name="Picture 1" descr="/Users/franky/Documents/huge/Keysight/brandin/powerpoint/- Branding/Frame.svgFrame">
            <a:extLst>
              <a:ext uri="{FF2B5EF4-FFF2-40B4-BE49-F238E27FC236}">
                <a16:creationId xmlns:a16="http://schemas.microsoft.com/office/drawing/2014/main" id="{2D06CFF0-8DC9-7E41-AC40-F94BE31D73A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22" name="Text Placeholder 2">
            <a:extLst>
              <a:ext uri="{FF2B5EF4-FFF2-40B4-BE49-F238E27FC236}">
                <a16:creationId xmlns:a16="http://schemas.microsoft.com/office/drawing/2014/main" id="{000BAC10-21FA-674B-9265-1079E58C875C}"/>
              </a:ext>
            </a:extLst>
          </p:cNvPr>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87CD4539-19F2-514E-A69E-E54F09AEBF59}"/>
              </a:ext>
            </a:extLst>
          </p:cNvPr>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
            <a:extLst>
              <a:ext uri="{FF2B5EF4-FFF2-40B4-BE49-F238E27FC236}">
                <a16:creationId xmlns:a16="http://schemas.microsoft.com/office/drawing/2014/main" id="{8E167795-E8E3-0B4D-94E4-420F0EA6AEB0}"/>
              </a:ext>
            </a:extLst>
          </p:cNvPr>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E8B1714-0022-450E-9D16-F73732483161}"/>
              </a:ext>
            </a:extLst>
          </p:cNvPr>
          <p:cNvSpPr>
            <a:spLocks noGrp="1"/>
          </p:cNvSpPr>
          <p:nvPr>
            <p:ph type="ftr" sz="quarter" idx="36"/>
          </p:nvPr>
        </p:nvSpPr>
        <p:spPr/>
        <p:txBody>
          <a:bodyPr/>
          <a:lstStyle/>
          <a:p>
            <a:endParaRPr lang="en-US" dirty="0"/>
          </a:p>
        </p:txBody>
      </p:sp>
    </p:spTree>
    <p:extLst>
      <p:ext uri="{BB962C8B-B14F-4D97-AF65-F5344CB8AC3E}">
        <p14:creationId xmlns:p14="http://schemas.microsoft.com/office/powerpoint/2010/main" val="3124185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6" orient="horz" pos="4152">
          <p15:clr>
            <a:srgbClr val="FBAE40"/>
          </p15:clr>
        </p15:guide>
        <p15:guide id="7" orient="horz" pos="1224">
          <p15:clr>
            <a:srgbClr val="FBAE40"/>
          </p15:clr>
        </p15:guide>
        <p15:guide id="8" pos="432">
          <p15:clr>
            <a:srgbClr val="FBAE40"/>
          </p15:clr>
        </p15:guide>
        <p15:guide id="9" orient="horz" pos="3360">
          <p15:clr>
            <a:srgbClr val="FBAE40"/>
          </p15:clr>
        </p15:guide>
        <p15:guide id="10" pos="2424">
          <p15:clr>
            <a:srgbClr val="FBAE40"/>
          </p15:clr>
        </p15:guide>
        <p15:guide id="11" pos="2688">
          <p15:clr>
            <a:srgbClr val="FBAE40"/>
          </p15:clr>
        </p15:guide>
        <p15:guide id="12" pos="4680">
          <p15:clr>
            <a:srgbClr val="FBAE40"/>
          </p15:clr>
        </p15:guide>
        <p15:guide id="13" pos="4944">
          <p15:clr>
            <a:srgbClr val="FBAE40"/>
          </p15:clr>
        </p15:guide>
        <p15:guide id="14" orient="horz" pos="76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39762CA6-FE28-CB4A-9679-A779F7045F6B}"/>
              </a:ext>
            </a:extLst>
          </p:cNvPr>
          <p:cNvSpPr>
            <a:spLocks noGrp="1"/>
          </p:cNvSpPr>
          <p:nvPr>
            <p:ph type="pic" sz="quarter" idx="13"/>
          </p:nvPr>
        </p:nvSpPr>
        <p:spPr>
          <a:xfrm>
            <a:off x="0" y="-542"/>
            <a:ext cx="12192000" cy="6858542"/>
          </a:xfrm>
          <a:prstGeom prst="rect">
            <a:avLst/>
          </a:prstGeo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722884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age with headlin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2C5B2393-3FF9-88AD-37CD-FBA6BB21CFD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3">
            <a:extLst>
              <a:ext uri="{FF2B5EF4-FFF2-40B4-BE49-F238E27FC236}">
                <a16:creationId xmlns:a16="http://schemas.microsoft.com/office/drawing/2014/main" id="{5261C7FF-8BC3-25DC-F421-F8C1B0AE6F32}"/>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3139491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AB186722-836E-69D5-BB9A-820DD2941A77}"/>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FCBECE28-30E7-2ABD-7C2B-84D807B84F6C}"/>
              </a:ext>
            </a:extLst>
          </p:cNvPr>
          <p:cNvSpPr>
            <a:spLocks noGrp="1"/>
          </p:cNvSpPr>
          <p:nvPr>
            <p:ph type="ftr" sz="quarter" idx="34"/>
          </p:nvPr>
        </p:nvSpPr>
        <p:spPr/>
        <p:txBody>
          <a:bodyPr/>
          <a:lstStyle>
            <a:lvl1pPr>
              <a:defRPr/>
            </a:lvl1pPr>
          </a:lstStyle>
          <a:p>
            <a:pPr>
              <a:defRPr/>
            </a:pPr>
            <a:endParaRPr lang="en-US"/>
          </a:p>
        </p:txBody>
      </p:sp>
    </p:spTree>
    <p:extLst>
      <p:ext uri="{BB962C8B-B14F-4D97-AF65-F5344CB8AC3E}">
        <p14:creationId xmlns:p14="http://schemas.microsoft.com/office/powerpoint/2010/main" val="461440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D84D63C0-085C-683A-C0A7-D9F299692FA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20" name="Text Placeholder 2"/>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A228C385-C0C9-BD03-2619-B796253A3CF9}"/>
              </a:ext>
            </a:extLst>
          </p:cNvPr>
          <p:cNvSpPr>
            <a:spLocks noGrp="1"/>
          </p:cNvSpPr>
          <p:nvPr>
            <p:ph type="ftr" sz="quarter" idx="35"/>
          </p:nvPr>
        </p:nvSpPr>
        <p:spPr/>
        <p:txBody>
          <a:bodyPr/>
          <a:lstStyle>
            <a:lvl1pPr>
              <a:defRPr/>
            </a:lvl1pPr>
          </a:lstStyle>
          <a:p>
            <a:pPr>
              <a:defRPr/>
            </a:pPr>
            <a:endParaRPr lang="en-US"/>
          </a:p>
        </p:txBody>
      </p:sp>
    </p:spTree>
    <p:extLst>
      <p:ext uri="{BB962C8B-B14F-4D97-AF65-F5344CB8AC3E}">
        <p14:creationId xmlns:p14="http://schemas.microsoft.com/office/powerpoint/2010/main" val="3207421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814329E-E7A4-C1F5-B842-7C8994A7C05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20"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21"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71A02DD8-6E03-AB17-FB62-9008C20F9F9A}"/>
              </a:ext>
            </a:extLst>
          </p:cNvPr>
          <p:cNvSpPr>
            <a:spLocks noGrp="1"/>
          </p:cNvSpPr>
          <p:nvPr>
            <p:ph type="ftr" sz="quarter" idx="36"/>
          </p:nvPr>
        </p:nvSpPr>
        <p:spPr/>
        <p:txBody>
          <a:bodyPr/>
          <a:lstStyle>
            <a:lvl1pPr>
              <a:defRPr/>
            </a:lvl1pPr>
          </a:lstStyle>
          <a:p>
            <a:pPr>
              <a:defRPr/>
            </a:pPr>
            <a:endParaRPr lang="en-US"/>
          </a:p>
        </p:txBody>
      </p:sp>
    </p:spTree>
    <p:extLst>
      <p:ext uri="{BB962C8B-B14F-4D97-AF65-F5344CB8AC3E}">
        <p14:creationId xmlns:p14="http://schemas.microsoft.com/office/powerpoint/2010/main" val="3904871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hoto Backgroun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9B63804-905D-5F4B-C249-8950559E0954}"/>
              </a:ext>
            </a:extLst>
          </p:cNvPr>
          <p:cNvSpPr/>
          <p:nvPr/>
        </p:nvSpPr>
        <p:spPr>
          <a:xfrm>
            <a:off x="0" y="0"/>
            <a:ext cx="1218882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9" descr="Frame">
            <a:extLst>
              <a:ext uri="{FF2B5EF4-FFF2-40B4-BE49-F238E27FC236}">
                <a16:creationId xmlns:a16="http://schemas.microsoft.com/office/drawing/2014/main" id="{D11B9FA2-E495-8079-9B07-2EB436898B9A}"/>
              </a:ext>
            </a:extLst>
          </p:cNvPr>
          <p:cNvPicPr>
            <a:picLocks noChangeAspect="1"/>
          </p:cNvPicPr>
          <p:nvPr/>
        </p:nvPicPr>
        <p:blipFill>
          <a:blip r:embed="rId2"/>
          <a:stretch>
            <a:fillRect/>
          </a:stretch>
        </p:blipFill>
        <p:spPr>
          <a:xfrm>
            <a:off x="830263" y="352425"/>
            <a:ext cx="1252537" cy="219075"/>
          </a:xfrm>
          <a:prstGeom prst="rect">
            <a:avLst/>
          </a:prstGeom>
        </p:spPr>
      </p:pic>
      <p:sp>
        <p:nvSpPr>
          <p:cNvPr id="58" name="Picture Placeholder 57"/>
          <p:cNvSpPr>
            <a:spLocks noGrp="1"/>
          </p:cNvSpPr>
          <p:nvPr>
            <p:ph type="pic" sz="quarter" idx="13"/>
          </p:nvPr>
        </p:nvSpPr>
        <p:spPr>
          <a:xfrm>
            <a:off x="0" y="-543"/>
            <a:ext cx="12192000" cy="6835775"/>
          </a:xfrm>
          <a:prstGeom prst="rect">
            <a:avLst/>
          </a:prstGeom>
        </p:spPr>
        <p:txBody>
          <a:bodyPr/>
          <a:lstStyle>
            <a:lvl1pPr marL="0" indent="0">
              <a:buNone/>
              <a:defRPr/>
            </a:lvl1pPr>
          </a:lstStyle>
          <a:p>
            <a:pPr lvl="0"/>
            <a:r>
              <a:rPr lang="en-US" noProof="0"/>
              <a:t>Click icon to add picture</a:t>
            </a:r>
            <a:endParaRPr lang="en-US" noProof="0" dirty="0"/>
          </a:p>
        </p:txBody>
      </p:sp>
      <p:sp>
        <p:nvSpPr>
          <p:cNvPr id="16"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9"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AAE9733B-D051-CA0D-A097-EDC439F924DF}"/>
              </a:ext>
            </a:extLst>
          </p:cNvPr>
          <p:cNvSpPr>
            <a:spLocks noGrp="1"/>
          </p:cNvSpPr>
          <p:nvPr>
            <p:ph type="ftr" sz="quarter" idx="14"/>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705332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262A2DC-368D-AA93-908A-5DC233269E0B}"/>
              </a:ext>
            </a:extLst>
          </p:cNvPr>
          <p:cNvPicPr>
            <a:picLocks noChangeAspect="1"/>
          </p:cNvPicPr>
          <p:nvPr/>
        </p:nvPicPr>
        <p:blipFill>
          <a:blip r:embed="rId2"/>
          <a:stretch>
            <a:fillRect/>
          </a:stretch>
        </p:blipFill>
        <p:spPr>
          <a:xfrm>
            <a:off x="830263" y="352425"/>
            <a:ext cx="1252537" cy="219075"/>
          </a:xfrm>
          <a:prstGeom prst="rect">
            <a:avLst/>
          </a:prstGeom>
        </p:spPr>
      </p:pic>
      <p:sp>
        <p:nvSpPr>
          <p:cNvPr id="3" name="Rectangle 2">
            <a:extLst>
              <a:ext uri="{FF2B5EF4-FFF2-40B4-BE49-F238E27FC236}">
                <a16:creationId xmlns:a16="http://schemas.microsoft.com/office/drawing/2014/main" id="{42D1A9CF-3A68-0E05-04D4-7B8E7F7D9E9B}"/>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dirty="0" err="1"/>
          </a:p>
        </p:txBody>
      </p:sp>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4" name="Footer Placeholder 1">
            <a:extLst>
              <a:ext uri="{FF2B5EF4-FFF2-40B4-BE49-F238E27FC236}">
                <a16:creationId xmlns:a16="http://schemas.microsoft.com/office/drawing/2014/main" id="{690FC513-AEB6-92BF-0350-86F1686B6418}"/>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4123883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BE56A-FB54-D3EB-6A29-0A5E0B44CF04}"/>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dirty="0" err="1"/>
          </a:p>
        </p:txBody>
      </p:sp>
      <p:pic>
        <p:nvPicPr>
          <p:cNvPr id="3" name="Picture 4">
            <a:extLst>
              <a:ext uri="{FF2B5EF4-FFF2-40B4-BE49-F238E27FC236}">
                <a16:creationId xmlns:a16="http://schemas.microsoft.com/office/drawing/2014/main" id="{F965DD1B-BD56-716F-996D-7815BE35D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rame">
            <a:extLst>
              <a:ext uri="{FF2B5EF4-FFF2-40B4-BE49-F238E27FC236}">
                <a16:creationId xmlns:a16="http://schemas.microsoft.com/office/drawing/2014/main" id="{C67B9B07-86CD-D520-0540-43B7C52BD7BC}"/>
              </a:ext>
            </a:extLst>
          </p:cNvPr>
          <p:cNvPicPr>
            <a:picLocks noChangeAspect="1"/>
          </p:cNvPicPr>
          <p:nvPr/>
        </p:nvPicPr>
        <p:blipFill>
          <a:blip r:embed="rId3"/>
          <a:stretch>
            <a:fillRect/>
          </a:stretch>
        </p:blipFill>
        <p:spPr>
          <a:xfrm>
            <a:off x="830263" y="352425"/>
            <a:ext cx="1252537" cy="219075"/>
          </a:xfrm>
          <a:prstGeom prst="rect">
            <a:avLst/>
          </a:prstGeom>
        </p:spPr>
      </p:pic>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5" name="Footer Placeholder 1">
            <a:extLst>
              <a:ext uri="{FF2B5EF4-FFF2-40B4-BE49-F238E27FC236}">
                <a16:creationId xmlns:a16="http://schemas.microsoft.com/office/drawing/2014/main" id="{8DA350B7-CD7F-7A52-9C12-FFEB90239EE7}"/>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838814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Wav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35CDC9-0C2D-2440-1875-147DD027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Users/franky/Documents/huge/Keysight/brandin/powerpoint/- Branding/Frame.svgFrame">
            <a:extLst>
              <a:ext uri="{FF2B5EF4-FFF2-40B4-BE49-F238E27FC236}">
                <a16:creationId xmlns:a16="http://schemas.microsoft.com/office/drawing/2014/main" id="{06AC58FA-DF8D-1FE2-8B5E-97F2F0F1D6D1}"/>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44" name="Title 1"/>
          <p:cNvSpPr>
            <a:spLocks noGrp="1"/>
          </p:cNvSpPr>
          <p:nvPr>
            <p:ph type="title"/>
          </p:nvPr>
        </p:nvSpPr>
        <p:spPr>
          <a:xfrm>
            <a:off x="851276" y="3191676"/>
            <a:ext cx="10515600" cy="1325563"/>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Text Placeholder 55"/>
          <p:cNvSpPr>
            <a:spLocks noGrp="1"/>
          </p:cNvSpPr>
          <p:nvPr>
            <p:ph type="body" sz="quarter" idx="12"/>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ECAB0150-0EB2-98A2-2A9B-AF49D65C880E}"/>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851895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F2FB-6CCD-975D-1E9D-76B630B646BB}"/>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8C74984D-9C81-C4D5-EF43-477DB353B0C4}"/>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5" name="Text Placeholder 4"/>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nchor="b"/>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6181E556-5D9C-8288-B064-557607CAE66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208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hoto Background">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39762CA6-FE28-CB4A-9679-A779F7045F6B}"/>
              </a:ext>
            </a:extLst>
          </p:cNvPr>
          <p:cNvSpPr>
            <a:spLocks noGrp="1"/>
          </p:cNvSpPr>
          <p:nvPr>
            <p:ph type="pic" sz="quarter" idx="13"/>
          </p:nvPr>
        </p:nvSpPr>
        <p:spPr>
          <a:xfrm>
            <a:off x="0" y="-543"/>
            <a:ext cx="12192000" cy="6835775"/>
          </a:xfrm>
          <a:prstGeom prst="rect">
            <a:avLst/>
          </a:prstGeom>
        </p:spPr>
        <p:txBody>
          <a:bodyPr/>
          <a:lstStyle>
            <a:lvl1pPr marL="0" indent="0">
              <a:buNone/>
              <a:defRPr/>
            </a:lvl1pPr>
          </a:lstStyle>
          <a:p>
            <a:r>
              <a:rPr lang="en-US"/>
              <a:t>Click icon to add picture</a:t>
            </a:r>
            <a:endParaRPr lang="en-US" dirty="0"/>
          </a:p>
        </p:txBody>
      </p:sp>
      <p:sp>
        <p:nvSpPr>
          <p:cNvPr id="7" name="Rectangle 10">
            <a:extLst>
              <a:ext uri="{FF2B5EF4-FFF2-40B4-BE49-F238E27FC236}">
                <a16:creationId xmlns:a16="http://schemas.microsoft.com/office/drawing/2014/main" id="{3C698969-5782-7844-892C-FF02731C211C}"/>
              </a:ext>
            </a:extLst>
          </p:cNvPr>
          <p:cNvSpPr/>
          <p:nvPr userDrawn="1"/>
        </p:nvSpPr>
        <p:spPr>
          <a:xfrm>
            <a:off x="0" y="0"/>
            <a:ext cx="1218895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itle 1">
            <a:extLst>
              <a:ext uri="{FF2B5EF4-FFF2-40B4-BE49-F238E27FC236}">
                <a16:creationId xmlns:a16="http://schemas.microsoft.com/office/drawing/2014/main" id="{2FDCA00A-0B78-6444-90B3-2F7C3529BE6A}"/>
              </a:ext>
            </a:extLst>
          </p:cNvPr>
          <p:cNvSpPr>
            <a:spLocks noGrp="1"/>
          </p:cNvSpPr>
          <p:nvPr>
            <p:ph type="title" hasCustomPrompt="1"/>
          </p:nvPr>
        </p:nvSpPr>
        <p:spPr>
          <a:xfrm>
            <a:off x="853289" y="3191676"/>
            <a:ext cx="10515600"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solidFill>
                  <a:schemeClr val="bg1"/>
                </a:solidFill>
              </a:rPr>
              <a:t>Lorem ipsum dolor sit</a:t>
            </a:r>
            <a:br>
              <a:rPr lang="en-US" dirty="0">
                <a:solidFill>
                  <a:schemeClr val="bg1"/>
                </a:solidFill>
              </a:rPr>
            </a:br>
            <a:r>
              <a:rPr lang="en-US" dirty="0" err="1">
                <a:solidFill>
                  <a:schemeClr val="bg1"/>
                </a:solidFill>
              </a:rPr>
              <a:t>consect</a:t>
            </a:r>
            <a:r>
              <a:rPr lang="en-US" dirty="0">
                <a:solidFill>
                  <a:schemeClr val="bg1"/>
                </a:solidFill>
              </a:rPr>
              <a:t> </a:t>
            </a:r>
            <a:r>
              <a:rPr lang="en-US" dirty="0" err="1">
                <a:solidFill>
                  <a:schemeClr val="bg1"/>
                </a:solidFill>
              </a:rPr>
              <a:t>adipiscing</a:t>
            </a:r>
            <a:r>
              <a:rPr lang="en-US" dirty="0">
                <a:solidFill>
                  <a:schemeClr val="bg1"/>
                </a:solidFill>
              </a:rPr>
              <a:t>.</a:t>
            </a:r>
            <a:endParaRPr kumimoji="0" lang="en-US" sz="4800" b="1" i="0" u="none" strike="noStrike" kern="1200" cap="none" spc="0" normalizeH="0" baseline="0" noProof="0" dirty="0">
              <a:ln>
                <a:noFill/>
              </a:ln>
              <a:solidFill>
                <a:prstClr val="white"/>
              </a:solidFill>
              <a:effectLst/>
              <a:uLnTx/>
              <a:uFillTx/>
              <a:latin typeface="Arial Bold" panose="020B0704020202090204" charset="0"/>
              <a:ea typeface="+mn-ea"/>
              <a:cs typeface="Arial Bold" panose="020B0704020202090204" charset="0"/>
            </a:endParaRPr>
          </a:p>
        </p:txBody>
      </p:sp>
      <p:sp>
        <p:nvSpPr>
          <p:cNvPr id="9" name="Text Placeholder 55">
            <a:extLst>
              <a:ext uri="{FF2B5EF4-FFF2-40B4-BE49-F238E27FC236}">
                <a16:creationId xmlns:a16="http://schemas.microsoft.com/office/drawing/2014/main" id="{25E67E77-32D0-4E4D-8111-2B9C52C2748A}"/>
              </a:ext>
            </a:extLst>
          </p:cNvPr>
          <p:cNvSpPr>
            <a:spLocks noGrp="1"/>
          </p:cNvSpPr>
          <p:nvPr>
            <p:ph type="body" sz="quarter" idx="12" hasCustomPrompt="1"/>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dirty="0">
                <a:solidFill>
                  <a:srgbClr val="E90029"/>
                </a:solidFill>
                <a:latin typeface="Arial" panose="020B0604020202020204" pitchFamily="34" charset="0"/>
                <a:cs typeface="Arial" panose="020B0604020202020204" pitchFamily="34" charset="0"/>
              </a:rPr>
              <a:t>Name, Title</a:t>
            </a:r>
            <a:br>
              <a:rPr lang="en-US" sz="1600" b="1" dirty="0">
                <a:solidFill>
                  <a:srgbClr val="E90029"/>
                </a:solidFill>
                <a:latin typeface="Arial" panose="020B0604020202020204" pitchFamily="34" charset="0"/>
                <a:cs typeface="Arial" panose="020B0604020202020204" pitchFamily="34" charset="0"/>
              </a:rPr>
            </a:br>
            <a:r>
              <a:rPr lang="en-US" sz="1600" b="1" dirty="0">
                <a:solidFill>
                  <a:srgbClr val="E90029"/>
                </a:solidFill>
                <a:latin typeface="Arial" panose="020B0604020202020204" pitchFamily="34" charset="0"/>
                <a:cs typeface="Arial" panose="020B0604020202020204" pitchFamily="34" charset="0"/>
              </a:rPr>
              <a:t>Date</a:t>
            </a:r>
          </a:p>
        </p:txBody>
      </p:sp>
      <p:pic>
        <p:nvPicPr>
          <p:cNvPr id="13" name="Picture 9" descr="Frame">
            <a:extLst>
              <a:ext uri="{FF2B5EF4-FFF2-40B4-BE49-F238E27FC236}">
                <a16:creationId xmlns:a16="http://schemas.microsoft.com/office/drawing/2014/main" id="{4A2703B9-B575-CC41-ADE4-1FAAC7A1E4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9730" y="352425"/>
            <a:ext cx="1253490" cy="219075"/>
          </a:xfrm>
          <a:prstGeom prst="rect">
            <a:avLst/>
          </a:prstGeom>
        </p:spPr>
      </p:pic>
    </p:spTree>
    <p:extLst>
      <p:ext uri="{BB962C8B-B14F-4D97-AF65-F5344CB8AC3E}">
        <p14:creationId xmlns:p14="http://schemas.microsoft.com/office/powerpoint/2010/main" val="3706060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0">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5A9-F531-13CD-E57F-1E6C11E1DD1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C5F5FBE2-A117-0261-F482-07B7BCA196FA}"/>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F7B8331C-FA36-F748-3809-C1CE12C43496}"/>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580393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T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B10A-2D9E-D86B-8AF9-6292688C254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BB246A36-1E77-799B-ECBB-8CB3D5D793B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0506AE39-641A-E1D4-3E8D-8C11EA93A44B}"/>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controlled under the International Traffic in Arms Regulations (ITAR). Diversion contrary to U.S. law is prohibited. </a:t>
            </a:r>
            <a:br>
              <a:rPr lang="en-US" altLang="en-US" sz="900">
                <a:solidFill>
                  <a:srgbClr val="7F7F7F"/>
                </a:solidFill>
              </a:rPr>
            </a:br>
            <a:r>
              <a:rPr lang="en-US" altLang="en-US" sz="900">
                <a:solidFill>
                  <a:srgbClr val="7F7F7F"/>
                </a:solidFill>
              </a:rPr>
              <a:t>U.S. Department of State authorization is required prior to export, re-export, transfer, or retransfer to foreign persons or parties.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C10DE3C6-A5B5-52B4-441A-D5FD5E04A5A8}"/>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2911533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6EAF-5363-2C8B-EEA6-E53DFF2D12A6}"/>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5B645A11-2AE6-9469-A8E8-ABE2EDC165D6}"/>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49EDD048-919A-789F-3342-951B9163A78E}"/>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subject to the Export Administration Regulations (EAR). Diversion contrary to U.S. law is prohibited. </a:t>
            </a:r>
            <a:br>
              <a:rPr lang="en-US" altLang="en-US" sz="900">
                <a:solidFill>
                  <a:srgbClr val="7F7F7F"/>
                </a:solidFill>
              </a:rPr>
            </a:br>
            <a:r>
              <a:rPr lang="en-US" altLang="en-US" sz="900">
                <a:solidFill>
                  <a:srgbClr val="7F7F7F"/>
                </a:solidFill>
              </a:rPr>
              <a:t>U.S. Department of Commerce authorization may be required prior to export, re-export, transfer, or retransfer to certain destinations or foreign persons.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4E97362C-F15F-3CDD-B22F-1F5C5FABDCAA}"/>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2167331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CB6305E-76C3-2E4E-E372-EF9CD5E6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0392" y="376346"/>
            <a:ext cx="9553902" cy="1325563"/>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3" name="Footer Placeholder 1">
            <a:extLst>
              <a:ext uri="{FF2B5EF4-FFF2-40B4-BE49-F238E27FC236}">
                <a16:creationId xmlns:a16="http://schemas.microsoft.com/office/drawing/2014/main" id="{EFCF11FD-1511-793A-DE03-73648ED9E43C}"/>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680856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ondary Divider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D254158-6D23-CC66-7F98-05A26AD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1802" y="376346"/>
            <a:ext cx="9555480" cy="1325563"/>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r>
              <a:rPr lang="en-US"/>
              <a:t>Click to edit Master title style</a:t>
            </a:r>
            <a:endParaRPr lang="en-US" dirty="0"/>
          </a:p>
        </p:txBody>
      </p:sp>
      <p:sp>
        <p:nvSpPr>
          <p:cNvPr id="3" name="Footer Placeholder 1">
            <a:extLst>
              <a:ext uri="{FF2B5EF4-FFF2-40B4-BE49-F238E27FC236}">
                <a16:creationId xmlns:a16="http://schemas.microsoft.com/office/drawing/2014/main" id="{FD72FF1F-42A6-70A4-7B74-823B546739EB}"/>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410359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TAR Section Divider">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C232484-0514-6ADD-6018-492380CE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268915-6644-92E5-2B81-BCA768762270}"/>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controlled under the International Traffic in Arms Regulations (ITAR). Diversion contrary to U.S. law is prohibited.</a:t>
            </a:r>
          </a:p>
          <a:p>
            <a:pPr>
              <a:spcBef>
                <a:spcPts val="1800"/>
              </a:spcBef>
              <a:defRPr/>
            </a:pPr>
            <a:r>
              <a:rPr sz="2000" b="0"/>
              <a:t>U.S. Department of State authorization is required prior to export, re-export, transfer, or retransfer to foreign persons or parties.</a:t>
            </a:r>
          </a:p>
        </p:txBody>
      </p:sp>
      <p:sp>
        <p:nvSpPr>
          <p:cNvPr id="2"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4050DB91-4221-4499-1B7C-CBFC045C04A3}"/>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39710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AR Section Divider">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AA47FC29-0C84-F107-9AAE-629385D96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338A979-D0BA-2EE6-ECEB-1D3003381FF2}"/>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subject to the Export Administration Regulations (EAR). Diversion contrary to U.S. law is prohibited.</a:t>
            </a:r>
          </a:p>
          <a:p>
            <a:pPr>
              <a:spcBef>
                <a:spcPts val="1800"/>
              </a:spcBef>
              <a:defRPr/>
            </a:pPr>
            <a:r>
              <a:rPr sz="2000" b="0"/>
              <a:t>U.S. Department of Commerce authorization may be required prior to export, re-export, transfer, or retransfer to certain destinations or foreign persons.</a:t>
            </a:r>
          </a:p>
        </p:txBody>
      </p:sp>
      <p:sp>
        <p:nvSpPr>
          <p:cNvPr id="4"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A37E372C-EA82-243A-FE90-CECDD2521C5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644211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pPr>
              <a:defRPr/>
            </a:pPr>
            <a:endParaRPr lang="en-US"/>
          </a:p>
        </p:txBody>
      </p:sp>
    </p:spTree>
    <p:extLst>
      <p:ext uri="{BB962C8B-B14F-4D97-AF65-F5344CB8AC3E}">
        <p14:creationId xmlns:p14="http://schemas.microsoft.com/office/powerpoint/2010/main" val="81947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05CB7C-AB1F-3B12-2CC9-808B89EACCA9}"/>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CE338552-8254-484D-00FC-CF552BEC192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5"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Picture Placeholder 12"/>
          <p:cNvSpPr>
            <a:spLocks noGrp="1"/>
          </p:cNvSpPr>
          <p:nvPr>
            <p:ph type="pic" sz="quarter" idx="10"/>
          </p:nvPr>
        </p:nvSpPr>
        <p:spPr>
          <a:xfrm>
            <a:off x="6096000" y="0"/>
            <a:ext cx="6095999" cy="6858000"/>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D9A4917B-129F-883D-AD04-A2C95043EF28}"/>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226069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51B61D02-781F-A9C8-CB25-1D3C78D5173B}"/>
              </a:ext>
            </a:extLst>
          </p:cNvPr>
          <p:cNvSpPr/>
          <p:nvPr/>
        </p:nvSpPr>
        <p:spPr>
          <a:xfrm>
            <a:off x="9220200" y="0"/>
            <a:ext cx="29718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cxnSp>
        <p:nvCxnSpPr>
          <p:cNvPr id="3" name="Straight Connector 2">
            <a:extLst>
              <a:ext uri="{FF2B5EF4-FFF2-40B4-BE49-F238E27FC236}">
                <a16:creationId xmlns:a16="http://schemas.microsoft.com/office/drawing/2014/main" id="{32D2AE97-1F6D-21CC-E229-0AF2B8AE74EE}"/>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966C638A-2338-E29C-DB5E-B98C9A1C611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3" name="Picture Placeholder 12"/>
          <p:cNvSpPr>
            <a:spLocks noGrp="1"/>
          </p:cNvSpPr>
          <p:nvPr>
            <p:ph type="pic" sz="quarter" idx="10"/>
          </p:nvPr>
        </p:nvSpPr>
        <p:spPr>
          <a:xfrm>
            <a:off x="6096000" y="0"/>
            <a:ext cx="4152899" cy="6858000"/>
          </a:xfrm>
          <a:prstGeom prst="rect">
            <a:avLst/>
          </a:prstGeom>
        </p:spPr>
        <p:txBody>
          <a:bodyPr/>
          <a:lstStyle/>
          <a:p>
            <a:pPr lvl="0"/>
            <a:r>
              <a:rPr lang="en-US" noProof="0"/>
              <a:t>Click icon to add picture</a:t>
            </a:r>
            <a:endParaRPr lang="en-US" noProof="0" dirty="0"/>
          </a:p>
        </p:txBody>
      </p:sp>
      <p:sp>
        <p:nvSpPr>
          <p:cNvPr id="9"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2"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67B93B0C-8FD7-0073-460C-AD0E24E29EB6}"/>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24951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11" name="Picture 9" descr="Frame">
            <a:extLst>
              <a:ext uri="{FF2B5EF4-FFF2-40B4-BE49-F238E27FC236}">
                <a16:creationId xmlns:a16="http://schemas.microsoft.com/office/drawing/2014/main" id="{02E32ABF-954C-2B41-BDC2-8F5795EC5E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9730" y="352425"/>
            <a:ext cx="1253490"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dirty="0">
                <a:solidFill>
                  <a:srgbClr val="E90029"/>
                </a:solidFill>
                <a:latin typeface="Arial" panose="020B0604020202020204" pitchFamily="34" charset="0"/>
                <a:cs typeface="Arial" panose="020B0604020202020204" pitchFamily="34" charset="0"/>
              </a:rPr>
              <a:t>Name, Title</a:t>
            </a:r>
            <a:br>
              <a:rPr lang="en-US" sz="1600" b="1" dirty="0">
                <a:solidFill>
                  <a:srgbClr val="E90029"/>
                </a:solidFill>
                <a:latin typeface="Arial" panose="020B0604020202020204" pitchFamily="34" charset="0"/>
                <a:cs typeface="Arial" panose="020B0604020202020204" pitchFamily="34" charset="0"/>
              </a:rPr>
            </a:br>
            <a:r>
              <a:rPr lang="en-US" sz="1600" b="1" dirty="0">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89" y="3191676"/>
            <a:ext cx="10515600"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solidFill>
                  <a:schemeClr val="bg1"/>
                </a:solidFill>
              </a:rPr>
              <a:t>Lorem ipsum dolor sit</a:t>
            </a:r>
            <a:br>
              <a:rPr lang="en-US" dirty="0">
                <a:solidFill>
                  <a:schemeClr val="bg1"/>
                </a:solidFill>
              </a:rPr>
            </a:br>
            <a:r>
              <a:rPr lang="en-US" dirty="0" err="1">
                <a:solidFill>
                  <a:schemeClr val="bg1"/>
                </a:solidFill>
              </a:rPr>
              <a:t>consect</a:t>
            </a:r>
            <a:r>
              <a:rPr lang="en-US" dirty="0">
                <a:solidFill>
                  <a:schemeClr val="bg1"/>
                </a:solidFill>
              </a:rPr>
              <a:t> </a:t>
            </a:r>
            <a:r>
              <a:rPr lang="en-US" dirty="0" err="1">
                <a:solidFill>
                  <a:schemeClr val="bg1"/>
                </a:solidFill>
              </a:rPr>
              <a:t>adipiscing</a:t>
            </a:r>
            <a:r>
              <a:rPr lang="en-US" dirty="0">
                <a:solidFill>
                  <a:schemeClr val="bg1"/>
                </a:solidFill>
              </a:rPr>
              <a:t>.</a:t>
            </a:r>
            <a:endParaRPr kumimoji="0" lang="en-US" sz="4800" b="1" i="0" u="none" strike="noStrike" kern="1200" cap="none" spc="0" normalizeH="0" baseline="0" noProof="0" dirty="0">
              <a:ln>
                <a:noFill/>
              </a:ln>
              <a:solidFill>
                <a:prstClr val="white"/>
              </a:solidFill>
              <a:effectLst/>
              <a:uLnTx/>
              <a:uFillTx/>
              <a:latin typeface="Arial Bold" panose="020B0704020202090204" charset="0"/>
              <a:ea typeface="+mn-ea"/>
              <a:cs typeface="Arial Bold" panose="020B0704020202090204" charset="0"/>
            </a:endParaRPr>
          </a:p>
        </p:txBody>
      </p:sp>
      <p:sp>
        <p:nvSpPr>
          <p:cNvPr id="2" name="Rectangle 1">
            <a:extLst>
              <a:ext uri="{FF2B5EF4-FFF2-40B4-BE49-F238E27FC236}">
                <a16:creationId xmlns:a16="http://schemas.microsoft.com/office/drawing/2014/main" id="{95134E77-08B8-9048-9E65-FC8F726903BF}"/>
              </a:ext>
            </a:extLst>
          </p:cNvPr>
          <p:cNvSpPr/>
          <p:nvPr userDrawn="1"/>
        </p:nvSpPr>
        <p:spPr>
          <a:xfrm>
            <a:off x="10948086" y="6054811"/>
            <a:ext cx="815546"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Tree>
    <p:extLst>
      <p:ext uri="{BB962C8B-B14F-4D97-AF65-F5344CB8AC3E}">
        <p14:creationId xmlns:p14="http://schemas.microsoft.com/office/powerpoint/2010/main" val="90317332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262E45-06B6-6A92-426C-9DDFE977EE72}"/>
              </a:ext>
            </a:extLst>
          </p:cNvPr>
          <p:cNvCxnSpPr>
            <a:cxnSpLocks/>
          </p:cNvCxnSpPr>
          <p:nvPr/>
        </p:nvCxnSpPr>
        <p:spPr>
          <a:xfrm>
            <a:off x="1736725" y="3857625"/>
            <a:ext cx="3287713"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8BF04-455B-FC53-0738-09599AF8F676}"/>
              </a:ext>
            </a:extLst>
          </p:cNvPr>
          <p:cNvCxnSpPr>
            <a:cxnSpLocks/>
          </p:cNvCxnSpPr>
          <p:nvPr/>
        </p:nvCxnSpPr>
        <p:spPr>
          <a:xfrm>
            <a:off x="8058150" y="3857625"/>
            <a:ext cx="3287713"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4FC30F76-A617-D3E7-A5BF-80DF771A458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9"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endParaRPr lang="en-US" noProof="0" dirty="0"/>
          </a:p>
        </p:txBody>
      </p:sp>
      <p:sp>
        <p:nvSpPr>
          <p:cNvPr id="20"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8" name="Text Placeholder 27"/>
          <p:cNvSpPr>
            <a:spLocks noGrp="1"/>
          </p:cNvSpPr>
          <p:nvPr>
            <p:ph type="body" sz="quarter" idx="15"/>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7"/>
          <p:cNvSpPr>
            <a:spLocks noGrp="1"/>
          </p:cNvSpPr>
          <p:nvPr>
            <p:ph type="body" sz="quarter" idx="18"/>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919EE529-279B-5223-065F-0B2909BA2963}"/>
              </a:ext>
            </a:extLst>
          </p:cNvPr>
          <p:cNvSpPr>
            <a:spLocks noGrp="1"/>
          </p:cNvSpPr>
          <p:nvPr>
            <p:ph type="ftr" sz="quarter" idx="21"/>
          </p:nvPr>
        </p:nvSpPr>
        <p:spPr/>
        <p:txBody>
          <a:bodyPr/>
          <a:lstStyle>
            <a:lvl1pPr>
              <a:defRPr/>
            </a:lvl1pPr>
          </a:lstStyle>
          <a:p>
            <a:pPr>
              <a:defRPr/>
            </a:pPr>
            <a:endParaRPr lang="en-US"/>
          </a:p>
        </p:txBody>
      </p:sp>
    </p:spTree>
    <p:extLst>
      <p:ext uri="{BB962C8B-B14F-4D97-AF65-F5344CB8AC3E}">
        <p14:creationId xmlns:p14="http://schemas.microsoft.com/office/powerpoint/2010/main" val="1537932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AEBE51-4A99-B51A-F2DC-FD40AE627BAD}"/>
              </a:ext>
            </a:extLst>
          </p:cNvPr>
          <p:cNvCxnSpPr>
            <a:cxnSpLocks/>
          </p:cNvCxnSpPr>
          <p:nvPr/>
        </p:nvCxnSpPr>
        <p:spPr>
          <a:xfrm>
            <a:off x="1736725" y="3857625"/>
            <a:ext cx="328771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95C46E-EF09-8A4D-FFBB-3244664A5FDB}"/>
              </a:ext>
            </a:extLst>
          </p:cNvPr>
          <p:cNvCxnSpPr>
            <a:cxnSpLocks/>
          </p:cNvCxnSpPr>
          <p:nvPr/>
        </p:nvCxnSpPr>
        <p:spPr>
          <a:xfrm>
            <a:off x="8058150" y="3857625"/>
            <a:ext cx="3287713"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0E934F78-66C7-08FF-F243-4E28EA3F3F01}"/>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7"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endParaRPr lang="en-US" noProof="0" dirty="0"/>
          </a:p>
        </p:txBody>
      </p:sp>
      <p:sp>
        <p:nvSpPr>
          <p:cNvPr id="18"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1" name="Text Placeholder 27"/>
          <p:cNvSpPr>
            <a:spLocks noGrp="1"/>
          </p:cNvSpPr>
          <p:nvPr>
            <p:ph type="body" sz="quarter" idx="15"/>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7"/>
          <p:cNvSpPr>
            <a:spLocks noGrp="1"/>
          </p:cNvSpPr>
          <p:nvPr>
            <p:ph type="body" sz="quarter" idx="18"/>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54CD0B84-ACD7-AB9D-4A31-B9CAF370138B}"/>
              </a:ext>
            </a:extLst>
          </p:cNvPr>
          <p:cNvSpPr>
            <a:spLocks noGrp="1"/>
          </p:cNvSpPr>
          <p:nvPr>
            <p:ph type="ftr" sz="quarter" idx="21"/>
          </p:nvPr>
        </p:nvSpPr>
        <p:spPr/>
        <p:txBody>
          <a:bodyPr/>
          <a:lstStyle>
            <a:lvl1pPr>
              <a:defRPr/>
            </a:lvl1pPr>
          </a:lstStyle>
          <a:p>
            <a:pPr>
              <a:defRPr/>
            </a:pPr>
            <a:endParaRPr lang="en-US"/>
          </a:p>
        </p:txBody>
      </p:sp>
    </p:spTree>
    <p:extLst>
      <p:ext uri="{BB962C8B-B14F-4D97-AF65-F5344CB8AC3E}">
        <p14:creationId xmlns:p14="http://schemas.microsoft.com/office/powerpoint/2010/main" val="26071162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80BED5-3609-03E6-A226-0F71C784FD4A}"/>
              </a:ext>
            </a:extLst>
          </p:cNvPr>
          <p:cNvCxnSpPr>
            <a:cxnSpLocks/>
          </p:cNvCxnSpPr>
          <p:nvPr/>
        </p:nvCxnSpPr>
        <p:spPr>
          <a:xfrm>
            <a:off x="1616075" y="3484563"/>
            <a:ext cx="1539875"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81CB78-4B09-8D30-03BC-042FD4B22CA9}"/>
              </a:ext>
            </a:extLst>
          </p:cNvPr>
          <p:cNvCxnSpPr>
            <a:cxnSpLocks/>
          </p:cNvCxnSpPr>
          <p:nvPr/>
        </p:nvCxnSpPr>
        <p:spPr>
          <a:xfrm>
            <a:off x="4349750" y="3484563"/>
            <a:ext cx="153828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334317-4DEE-0C2C-46E1-F00B67952BD5}"/>
              </a:ext>
            </a:extLst>
          </p:cNvPr>
          <p:cNvCxnSpPr>
            <a:cxnSpLocks/>
          </p:cNvCxnSpPr>
          <p:nvPr/>
        </p:nvCxnSpPr>
        <p:spPr>
          <a:xfrm>
            <a:off x="7086600" y="3484563"/>
            <a:ext cx="1539875"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9B7F78-9F8B-B9B8-0572-6056AB1A8835}"/>
              </a:ext>
            </a:extLst>
          </p:cNvPr>
          <p:cNvCxnSpPr>
            <a:cxnSpLocks/>
          </p:cNvCxnSpPr>
          <p:nvPr/>
        </p:nvCxnSpPr>
        <p:spPr>
          <a:xfrm>
            <a:off x="9820275" y="3484563"/>
            <a:ext cx="1539875"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 descr="/Users/franky/Documents/huge/Keysight/brandin/powerpoint/- Branding/Frame.svgFrame">
            <a:extLst>
              <a:ext uri="{FF2B5EF4-FFF2-40B4-BE49-F238E27FC236}">
                <a16:creationId xmlns:a16="http://schemas.microsoft.com/office/drawing/2014/main" id="{10DE7646-A782-F368-FF26-D04B2B08218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1" name="Text Placeholder 27"/>
          <p:cNvSpPr>
            <a:spLocks noGrp="1"/>
          </p:cNvSpPr>
          <p:nvPr>
            <p:ph type="body" sz="quarter" idx="15"/>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p:cNvSpPr>
            <a:spLocks noGrp="1"/>
          </p:cNvSpPr>
          <p:nvPr>
            <p:ph type="body" sz="quarter" idx="16"/>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7"/>
          <p:cNvSpPr>
            <a:spLocks noGrp="1"/>
          </p:cNvSpPr>
          <p:nvPr>
            <p:ph type="body" sz="quarter" idx="17"/>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932" y="1895762"/>
            <a:ext cx="2297430" cy="1531620"/>
          </a:xfrm>
          <a:prstGeom prst="rect">
            <a:avLst/>
          </a:prstGeom>
        </p:spPr>
        <p:txBody>
          <a:bodyPr/>
          <a:lstStyle/>
          <a:p>
            <a:pPr lvl="0"/>
            <a:r>
              <a:rPr lang="en-US" noProof="0"/>
              <a:t>Click icon to add picture</a:t>
            </a:r>
            <a:endParaRPr lang="en-US" noProof="0" dirty="0"/>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endParaRPr lang="en-US" noProof="0" dirty="0"/>
          </a:p>
        </p:txBody>
      </p:sp>
      <p:sp>
        <p:nvSpPr>
          <p:cNvPr id="39" name="Picture Placeholder 12"/>
          <p:cNvSpPr>
            <a:spLocks noGrp="1"/>
          </p:cNvSpPr>
          <p:nvPr>
            <p:ph type="pic" sz="quarter" idx="21"/>
          </p:nvPr>
        </p:nvSpPr>
        <p:spPr>
          <a:xfrm>
            <a:off x="6328378" y="1895762"/>
            <a:ext cx="2297430" cy="1531620"/>
          </a:xfrm>
          <a:prstGeom prst="rect">
            <a:avLst/>
          </a:prstGeom>
        </p:spPr>
        <p:txBody>
          <a:bodyPr/>
          <a:lstStyle/>
          <a:p>
            <a:pPr lvl="0"/>
            <a:r>
              <a:rPr lang="en-US" noProof="0"/>
              <a:t>Click icon to add picture</a:t>
            </a:r>
            <a:endParaRPr lang="en-US" noProof="0" dirty="0"/>
          </a:p>
        </p:txBody>
      </p:sp>
      <p:sp>
        <p:nvSpPr>
          <p:cNvPr id="40" name="Picture Placeholder 12"/>
          <p:cNvSpPr>
            <a:spLocks noGrp="1"/>
          </p:cNvSpPr>
          <p:nvPr>
            <p:ph type="pic" sz="quarter" idx="22"/>
          </p:nvPr>
        </p:nvSpPr>
        <p:spPr>
          <a:xfrm>
            <a:off x="9061704" y="1895762"/>
            <a:ext cx="2297430" cy="1531620"/>
          </a:xfrm>
          <a:prstGeom prst="rect">
            <a:avLst/>
          </a:prstGeom>
        </p:spPr>
        <p:txBody>
          <a:bodyPr/>
          <a:lstStyle/>
          <a:p>
            <a:pPr lvl="0"/>
            <a:r>
              <a:rPr lang="en-US" noProof="0"/>
              <a:t>Click icon to add picture</a:t>
            </a:r>
            <a:endParaRPr lang="en-US" noProof="0" dirty="0"/>
          </a:p>
        </p:txBody>
      </p:sp>
      <p:sp>
        <p:nvSpPr>
          <p:cNvPr id="41" name="Text Placeholder 29"/>
          <p:cNvSpPr>
            <a:spLocks noGrp="1"/>
          </p:cNvSpPr>
          <p:nvPr>
            <p:ph type="body" sz="quarter" idx="23"/>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27"/>
          <p:cNvSpPr>
            <a:spLocks noGrp="1"/>
          </p:cNvSpPr>
          <p:nvPr>
            <p:ph type="body" sz="quarter" idx="24"/>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7"/>
          <p:cNvSpPr>
            <a:spLocks noGrp="1"/>
          </p:cNvSpPr>
          <p:nvPr>
            <p:ph type="body" sz="quarter" idx="27"/>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3"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5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Footer Placeholder 1">
            <a:extLst>
              <a:ext uri="{FF2B5EF4-FFF2-40B4-BE49-F238E27FC236}">
                <a16:creationId xmlns:a16="http://schemas.microsoft.com/office/drawing/2014/main" id="{ACA211D0-BA75-05F2-CA3C-5D70325CE1DF}"/>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1192484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0FCED8C-48AB-C1D8-9EA5-5D4F65DAB0D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endParaRPr lang="en-US" noProof="0" dirty="0"/>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endParaRPr lang="en-US" noProof="0" dirty="0"/>
          </a:p>
        </p:txBody>
      </p:sp>
      <p:sp>
        <p:nvSpPr>
          <p:cNvPr id="39"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endParaRPr lang="en-US" noProof="0" dirty="0"/>
          </a:p>
        </p:txBody>
      </p:sp>
      <p:sp>
        <p:nvSpPr>
          <p:cNvPr id="40"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endParaRPr lang="en-US" noProof="0" dirty="0"/>
          </a:p>
        </p:txBody>
      </p:sp>
      <p:sp>
        <p:nvSpPr>
          <p:cNvPr id="41" name="Text Placeholder 29"/>
          <p:cNvSpPr>
            <a:spLocks noGrp="1"/>
          </p:cNvSpPr>
          <p:nvPr>
            <p:ph type="body" sz="quarter" idx="23"/>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26"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969F22E0-2357-ACF6-E781-44FE16D5A681}"/>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2300426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070AB04B-3561-D91D-EF48-CC7CAD64B512}"/>
              </a:ext>
            </a:extLst>
          </p:cNvPr>
          <p:cNvSpPr/>
          <p:nvPr/>
        </p:nvSpPr>
        <p:spPr>
          <a:xfrm>
            <a:off x="7131050"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B8299143-D32E-1F46-111F-C4581FA1FD4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6" name="Picture Placeholder 14"/>
          <p:cNvSpPr>
            <a:spLocks noGrp="1"/>
          </p:cNvSpPr>
          <p:nvPr>
            <p:ph type="pic" sz="quarter" idx="20"/>
          </p:nvPr>
        </p:nvSpPr>
        <p:spPr>
          <a:xfrm>
            <a:off x="5356225" y="1484313"/>
            <a:ext cx="6835775" cy="3859212"/>
          </a:xfrm>
          <a:prstGeom prst="rect">
            <a:avLst/>
          </a:prstGeom>
        </p:spPr>
        <p:txBody>
          <a:bodyPr lIns="0" tIns="0" rIns="0" bIns="0"/>
          <a:lstStyle/>
          <a:p>
            <a:pPr lvl="0"/>
            <a:r>
              <a:rPr lang="en-US" noProof="0"/>
              <a:t>Click icon to add picture</a:t>
            </a:r>
            <a:endParaRPr lang="en-US" noProof="0" dirty="0"/>
          </a:p>
        </p:txBody>
      </p:sp>
      <p:sp>
        <p:nvSpPr>
          <p:cNvPr id="18" name="Text Placeholder 18"/>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p:cNvSpPr>
            <a:spLocks noGrp="1"/>
          </p:cNvSpPr>
          <p:nvPr>
            <p:ph type="title"/>
          </p:nvPr>
        </p:nvSpPr>
        <p:spPr>
          <a:xfrm>
            <a:off x="685800" y="548640"/>
            <a:ext cx="6309083" cy="369332"/>
          </a:xfrm>
          <a:prstGeom prst="rect">
            <a:avLst/>
          </a:prstGeom>
        </p:spPr>
        <p:txBody>
          <a:bodyPr rtlCol="0"/>
          <a:lstStyle/>
          <a:p>
            <a:r>
              <a:rPr lang="en-US"/>
              <a:t>Click to edit Master title style</a:t>
            </a:r>
            <a:endParaRPr lang="en-US" dirty="0"/>
          </a:p>
        </p:txBody>
      </p:sp>
      <p:sp>
        <p:nvSpPr>
          <p:cNvPr id="15" name="Text Placeholder 28"/>
          <p:cNvSpPr>
            <a:spLocks noGrp="1"/>
          </p:cNvSpPr>
          <p:nvPr>
            <p:ph type="body" sz="quarter" idx="32"/>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8978B024-38DD-893D-A6BB-E0E8FB7E6462}"/>
              </a:ext>
            </a:extLst>
          </p:cNvPr>
          <p:cNvSpPr>
            <a:spLocks noGrp="1"/>
          </p:cNvSpPr>
          <p:nvPr>
            <p:ph type="ftr" sz="quarter" idx="33"/>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28182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68A2412-AC7E-FE30-B216-6A77301B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17943F83-72D4-7011-F269-7591A6DBB06F}"/>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612406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Statement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3EAFED08-D384-5061-06E6-B331B1BBC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56C1E0F-A7E7-787C-E54A-158542803EF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998346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BC4D5C10-F6B5-09FB-45C1-4565D751F0C2}"/>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9" descr="Frame">
            <a:extLst>
              <a:ext uri="{FF2B5EF4-FFF2-40B4-BE49-F238E27FC236}">
                <a16:creationId xmlns:a16="http://schemas.microsoft.com/office/drawing/2014/main" id="{2E9652F4-30DF-0CF1-5AEC-F1E44CB6587A}"/>
              </a:ext>
            </a:extLst>
          </p:cNvPr>
          <p:cNvPicPr>
            <a:picLocks noChangeAspect="1"/>
          </p:cNvPicPr>
          <p:nvPr/>
        </p:nvPicPr>
        <p:blipFill>
          <a:blip r:embed="rId3"/>
          <a:stretch>
            <a:fillRect/>
          </a:stretch>
        </p:blipFill>
        <p:spPr>
          <a:xfrm>
            <a:off x="684213" y="6462713"/>
            <a:ext cx="923925" cy="161925"/>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354AB228-E226-7CC8-EE3D-9B4C624B44AE}"/>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4253383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7152F9D0-D846-228F-FFD5-56655D12E4EB}"/>
              </a:ext>
            </a:extLst>
          </p:cNvPr>
          <p:cNvPicPr>
            <a:picLocks noChangeAspect="1"/>
          </p:cNvPicPr>
          <p:nvPr/>
        </p:nvPicPr>
        <p:blipFill>
          <a:blip r:embed="rId2"/>
          <a:stretch>
            <a:fillRect/>
          </a:stretch>
        </p:blipFill>
        <p:spPr>
          <a:xfrm>
            <a:off x="684213" y="6462713"/>
            <a:ext cx="923925" cy="161925"/>
          </a:xfrm>
          <a:prstGeom prst="rect">
            <a:avLst/>
          </a:prstGeom>
        </p:spPr>
      </p:pic>
      <p:pic>
        <p:nvPicPr>
          <p:cNvPr id="3" name="Graphic 4">
            <a:extLst>
              <a:ext uri="{FF2B5EF4-FFF2-40B4-BE49-F238E27FC236}">
                <a16:creationId xmlns:a16="http://schemas.microsoft.com/office/drawing/2014/main" id="{2D8CE43B-3AD4-05D8-3CEE-8D6B90E80F09}"/>
              </a:ext>
            </a:extLst>
          </p:cNvPr>
          <p:cNvPicPr>
            <a:picLocks noChangeAspect="1"/>
          </p:cNvPicPr>
          <p:nvPr/>
        </p:nvPicPr>
        <p:blipFill rotWithShape="1">
          <a:blip r:embed="rId3"/>
          <a:srcRect l="41807" r="38275" b="6113"/>
          <a:stretch/>
        </p:blipFill>
        <p:spPr>
          <a:xfrm>
            <a:off x="9050338" y="962025"/>
            <a:ext cx="3141662" cy="5895975"/>
          </a:xfrm>
          <a:prstGeom prst="rect">
            <a:avLst/>
          </a:prstGeom>
        </p:spPr>
      </p:pic>
      <p:sp>
        <p:nvSpPr>
          <p:cNvPr id="15" name="Text Placeholder 14"/>
          <p:cNvSpPr>
            <a:spLocks noGrp="1"/>
          </p:cNvSpPr>
          <p:nvPr>
            <p:ph type="body" sz="quarter" idx="1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1F7E28C1-4E54-ED1C-5B60-548BF9B3675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4214225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3AF67DB3-ED44-B65B-B3F1-88EC24FF9B0F}"/>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1" descr="/Users/franky/Documents/huge/Keysight/brandin/powerpoint/- Branding/Frame.svgFrame">
            <a:extLst>
              <a:ext uri="{FF2B5EF4-FFF2-40B4-BE49-F238E27FC236}">
                <a16:creationId xmlns:a16="http://schemas.microsoft.com/office/drawing/2014/main" id="{A9BFC858-4C47-8971-A275-6791349D27D4}"/>
              </a:ext>
            </a:extLst>
          </p:cNvPr>
          <p:cNvPicPr>
            <a:picLocks noChangeAspect="1"/>
          </p:cNvPicPr>
          <p:nvPr/>
        </p:nvPicPr>
        <p:blipFill>
          <a:blip r:embed="rId3"/>
          <a:srcRect/>
          <a:stretch>
            <a:fillRect/>
          </a:stretch>
        </p:blipFill>
        <p:spPr>
          <a:xfrm>
            <a:off x="688975" y="6461125"/>
            <a:ext cx="927100" cy="163513"/>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DC3FED0F-F31C-62D2-6876-997A96C415D1}"/>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63890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76FFF-E9F4-9A4F-A76D-C7C32F700137}"/>
              </a:ext>
            </a:extLst>
          </p:cNvPr>
          <p:cNvSpPr/>
          <p:nvPr userDrawn="1"/>
        </p:nvSpPr>
        <p:spPr>
          <a:xfrm>
            <a:off x="10948086" y="6054811"/>
            <a:ext cx="815546"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pic>
        <p:nvPicPr>
          <p:cNvPr id="4" name="Picture 3">
            <a:extLst>
              <a:ext uri="{FF2B5EF4-FFF2-40B4-BE49-F238E27FC236}">
                <a16:creationId xmlns:a16="http://schemas.microsoft.com/office/drawing/2014/main" id="{98C1E1C3-4B8D-0E46-84F5-2CBBCB32F37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9" descr="Frame">
            <a:extLst>
              <a:ext uri="{FF2B5EF4-FFF2-40B4-BE49-F238E27FC236}">
                <a16:creationId xmlns:a16="http://schemas.microsoft.com/office/drawing/2014/main" id="{02E32ABF-954C-2B41-BDC2-8F5795EC5E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9730" y="352425"/>
            <a:ext cx="1253490"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dirty="0">
                <a:solidFill>
                  <a:srgbClr val="E90029"/>
                </a:solidFill>
                <a:latin typeface="Arial" panose="020B0604020202020204" pitchFamily="34" charset="0"/>
                <a:cs typeface="Arial" panose="020B0604020202020204" pitchFamily="34" charset="0"/>
              </a:rPr>
              <a:t>Name, Title</a:t>
            </a:r>
            <a:br>
              <a:rPr lang="en-US" sz="1600" b="1" dirty="0">
                <a:solidFill>
                  <a:srgbClr val="E90029"/>
                </a:solidFill>
                <a:latin typeface="Arial" panose="020B0604020202020204" pitchFamily="34" charset="0"/>
                <a:cs typeface="Arial" panose="020B0604020202020204" pitchFamily="34" charset="0"/>
              </a:rPr>
            </a:br>
            <a:r>
              <a:rPr lang="en-US" sz="1600" b="1" dirty="0">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89" y="3191676"/>
            <a:ext cx="10515600"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solidFill>
                  <a:schemeClr val="bg1"/>
                </a:solidFill>
              </a:rPr>
              <a:t>Lorem ipsum dolor sit</a:t>
            </a:r>
            <a:br>
              <a:rPr lang="en-US" dirty="0">
                <a:solidFill>
                  <a:schemeClr val="bg1"/>
                </a:solidFill>
              </a:rPr>
            </a:br>
            <a:r>
              <a:rPr lang="en-US" dirty="0" err="1">
                <a:solidFill>
                  <a:schemeClr val="bg1"/>
                </a:solidFill>
              </a:rPr>
              <a:t>consect</a:t>
            </a:r>
            <a:r>
              <a:rPr lang="en-US" dirty="0">
                <a:solidFill>
                  <a:schemeClr val="bg1"/>
                </a:solidFill>
              </a:rPr>
              <a:t> </a:t>
            </a:r>
            <a:r>
              <a:rPr lang="en-US" dirty="0" err="1">
                <a:solidFill>
                  <a:schemeClr val="bg1"/>
                </a:solidFill>
              </a:rPr>
              <a:t>adipiscing</a:t>
            </a:r>
            <a:r>
              <a:rPr lang="en-US" dirty="0">
                <a:solidFill>
                  <a:schemeClr val="bg1"/>
                </a:solidFill>
              </a:rPr>
              <a:t>.</a:t>
            </a:r>
            <a:endParaRPr kumimoji="0" lang="en-US" sz="4800" b="1" i="0" u="none" strike="noStrike" kern="1200" cap="none" spc="0" normalizeH="0" baseline="0" noProof="0" dirty="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1120261521"/>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196510-F708-231F-6E20-CBFC1EF96933}"/>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7879BE4D-847C-9BB2-8A72-CEEFEC132D7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29" name="Text Placeholder 37"/>
          <p:cNvSpPr>
            <a:spLocks noGrp="1"/>
          </p:cNvSpPr>
          <p:nvPr>
            <p:ph type="body" sz="quarter" idx="16"/>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0" name="Text Placeholder 37"/>
          <p:cNvSpPr>
            <a:spLocks noGrp="1"/>
          </p:cNvSpPr>
          <p:nvPr>
            <p:ph type="body" sz="quarter" idx="17"/>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1" name="Text Placeholder 37"/>
          <p:cNvSpPr>
            <a:spLocks noGrp="1"/>
          </p:cNvSpPr>
          <p:nvPr>
            <p:ph type="body" sz="quarter" idx="18"/>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2" name="Text Placeholder 37"/>
          <p:cNvSpPr>
            <a:spLocks noGrp="1"/>
          </p:cNvSpPr>
          <p:nvPr>
            <p:ph type="body" sz="quarter" idx="19"/>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37"/>
          <p:cNvSpPr>
            <a:spLocks noGrp="1"/>
          </p:cNvSpPr>
          <p:nvPr>
            <p:ph type="body" sz="quarter" idx="20"/>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37"/>
          <p:cNvSpPr>
            <a:spLocks noGrp="1"/>
          </p:cNvSpPr>
          <p:nvPr>
            <p:ph type="body" sz="quarter" idx="2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6" name="Text Placeholder 29"/>
          <p:cNvSpPr>
            <a:spLocks noGrp="1"/>
          </p:cNvSpPr>
          <p:nvPr>
            <p:ph type="body" sz="quarter" idx="15"/>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5072063" y="761166"/>
            <a:ext cx="2255837" cy="1123959"/>
          </a:xfrm>
          <a:prstGeom prst="rect">
            <a:avLst/>
          </a:prstGeom>
        </p:spPr>
        <p:txBody>
          <a:bodyPr/>
          <a:lstStyle/>
          <a:p>
            <a:pPr lvl="0"/>
            <a:r>
              <a:rPr lang="en-US" noProof="0"/>
              <a:t>Click icon to add picture</a:t>
            </a:r>
          </a:p>
        </p:txBody>
      </p:sp>
      <p:sp>
        <p:nvSpPr>
          <p:cNvPr id="39" name="Picture Placeholder 2"/>
          <p:cNvSpPr>
            <a:spLocks noGrp="1"/>
          </p:cNvSpPr>
          <p:nvPr>
            <p:ph type="pic" sz="quarter" idx="23"/>
          </p:nvPr>
        </p:nvSpPr>
        <p:spPr>
          <a:xfrm>
            <a:off x="5072063" y="2812265"/>
            <a:ext cx="2255837" cy="1123959"/>
          </a:xfrm>
          <a:prstGeom prst="rect">
            <a:avLst/>
          </a:prstGeom>
        </p:spPr>
        <p:txBody>
          <a:bodyPr/>
          <a:lstStyle/>
          <a:p>
            <a:pPr lvl="0"/>
            <a:r>
              <a:rPr lang="en-US" noProof="0"/>
              <a:t>Click icon to add picture</a:t>
            </a:r>
          </a:p>
        </p:txBody>
      </p:sp>
      <p:sp>
        <p:nvSpPr>
          <p:cNvPr id="40" name="Picture Placeholder 2"/>
          <p:cNvSpPr>
            <a:spLocks noGrp="1"/>
          </p:cNvSpPr>
          <p:nvPr>
            <p:ph type="pic" sz="quarter" idx="24"/>
          </p:nvPr>
        </p:nvSpPr>
        <p:spPr>
          <a:xfrm>
            <a:off x="5072063" y="4873752"/>
            <a:ext cx="2255837" cy="1123959"/>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939DA796-64E7-FB91-E01E-8ECCDB0AAA60}"/>
              </a:ext>
            </a:extLst>
          </p:cNvPr>
          <p:cNvSpPr>
            <a:spLocks noGrp="1"/>
          </p:cNvSpPr>
          <p:nvPr>
            <p:ph type="ftr" sz="quarter" idx="25"/>
          </p:nvPr>
        </p:nvSpPr>
        <p:spPr/>
        <p:txBody>
          <a:bodyPr/>
          <a:lstStyle>
            <a:lvl1pPr>
              <a:defRPr/>
            </a:lvl1pPr>
          </a:lstStyle>
          <a:p>
            <a:pPr>
              <a:defRPr/>
            </a:pPr>
            <a:endParaRPr lang="en-US"/>
          </a:p>
        </p:txBody>
      </p:sp>
    </p:spTree>
    <p:extLst>
      <p:ext uri="{BB962C8B-B14F-4D97-AF65-F5344CB8AC3E}">
        <p14:creationId xmlns:p14="http://schemas.microsoft.com/office/powerpoint/2010/main" val="26215183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DAD446A-1E24-9286-B66D-EB1A0D0B373E}"/>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29"/>
          <p:cNvSpPr>
            <a:spLocks noGrp="1"/>
          </p:cNvSpPr>
          <p:nvPr>
            <p:ph type="body" sz="quarter" idx="23"/>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endParaRPr lang="en-US" noProof="0" dirty="0"/>
          </a:p>
        </p:txBody>
      </p:sp>
      <p:sp>
        <p:nvSpPr>
          <p:cNvPr id="19"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endParaRPr lang="en-US" noProof="0" dirty="0"/>
          </a:p>
        </p:txBody>
      </p:sp>
      <p:sp>
        <p:nvSpPr>
          <p:cNvPr id="20"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endParaRPr lang="en-US" noProof="0" dirty="0"/>
          </a:p>
        </p:txBody>
      </p:sp>
      <p:sp>
        <p:nvSpPr>
          <p:cNvPr id="21"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endParaRPr lang="en-US" noProof="0" dirty="0"/>
          </a:p>
        </p:txBody>
      </p:sp>
      <p:sp>
        <p:nvSpPr>
          <p:cNvPr id="2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30"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422DCFF-EE03-D676-F370-4F9A7FBA7EF4}"/>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655293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FBAA4860-64C3-4767-3FF3-1D1FDA556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5AA60034-B90F-9901-C822-D1E011A33FC1}"/>
              </a:ext>
            </a:extLst>
          </p:cNvPr>
          <p:cNvSpPr txBox="1">
            <a:spLocks noChangeArrowheads="1"/>
          </p:cNvSpPr>
          <p:nvPr/>
        </p:nvSpPr>
        <p:spPr bwMode="auto">
          <a:xfrm>
            <a:off x="639763"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bg1"/>
                </a:solidFill>
                <a:latin typeface="Arial Bold"/>
                <a:ea typeface="Arial Bold"/>
                <a:cs typeface="Arial Bold"/>
              </a:rPr>
              <a:t>Thank you</a:t>
            </a:r>
          </a:p>
        </p:txBody>
      </p:sp>
      <p:pic>
        <p:nvPicPr>
          <p:cNvPr id="4" name="Picture 9" descr="Frame">
            <a:extLst>
              <a:ext uri="{FF2B5EF4-FFF2-40B4-BE49-F238E27FC236}">
                <a16:creationId xmlns:a16="http://schemas.microsoft.com/office/drawing/2014/main" id="{D29F5624-1815-D12F-19F5-C2DAA0E6D952}"/>
              </a:ext>
            </a:extLst>
          </p:cNvPr>
          <p:cNvPicPr>
            <a:picLocks noChangeAspect="1"/>
          </p:cNvPicPr>
          <p:nvPr/>
        </p:nvPicPr>
        <p:blipFill>
          <a:blip r:embed="rId3"/>
          <a:stretch>
            <a:fillRect/>
          </a:stretch>
        </p:blipFill>
        <p:spPr>
          <a:xfrm>
            <a:off x="830263" y="352425"/>
            <a:ext cx="1252537" cy="219075"/>
          </a:xfrm>
          <a:prstGeom prst="rect">
            <a:avLst/>
          </a:prstGeom>
        </p:spPr>
      </p:pic>
      <p:sp>
        <p:nvSpPr>
          <p:cNvPr id="5" name="Footer Placeholder 1">
            <a:extLst>
              <a:ext uri="{FF2B5EF4-FFF2-40B4-BE49-F238E27FC236}">
                <a16:creationId xmlns:a16="http://schemas.microsoft.com/office/drawing/2014/main" id="{20B17617-4B34-1B96-F8D0-DA83838B3A3D}"/>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898424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6F6B72D1-E8C8-8EEE-AAB0-13C0C56A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AA6E8B8-1127-79AA-6898-B33A79B9E1FB}"/>
              </a:ext>
            </a:extLst>
          </p:cNvPr>
          <p:cNvSpPr txBox="1">
            <a:spLocks noChangeArrowheads="1"/>
          </p:cNvSpPr>
          <p:nvPr/>
        </p:nvSpPr>
        <p:spPr bwMode="auto">
          <a:xfrm>
            <a:off x="638175"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accent1"/>
                </a:solidFill>
                <a:latin typeface="Arial Bold"/>
                <a:ea typeface="Arial Bold"/>
                <a:cs typeface="Arial Bold"/>
              </a:rPr>
              <a:t>Thank you</a:t>
            </a:r>
          </a:p>
        </p:txBody>
      </p:sp>
      <p:pic>
        <p:nvPicPr>
          <p:cNvPr id="4" name="Picture 18" descr="/Users/franky/Documents/huge/Keysight/brandin/powerpoint/- Branding/Frame.svgFrame">
            <a:extLst>
              <a:ext uri="{FF2B5EF4-FFF2-40B4-BE49-F238E27FC236}">
                <a16:creationId xmlns:a16="http://schemas.microsoft.com/office/drawing/2014/main" id="{22B09AA6-6FC3-2513-A09C-74F709E7358C}"/>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5" name="Footer Placeholder 1">
            <a:extLst>
              <a:ext uri="{FF2B5EF4-FFF2-40B4-BE49-F238E27FC236}">
                <a16:creationId xmlns:a16="http://schemas.microsoft.com/office/drawing/2014/main" id="{C0BB8183-1F77-04F5-5AD6-50919BDDFE7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436513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EBAAD4ED-18AA-A97F-0D8E-D505FE0244C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 name="Footer Placeholder 1">
            <a:extLst>
              <a:ext uri="{FF2B5EF4-FFF2-40B4-BE49-F238E27FC236}">
                <a16:creationId xmlns:a16="http://schemas.microsoft.com/office/drawing/2014/main" id="{27CAED91-B193-2A85-82CD-99E0B9289A27}"/>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1821019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893082E2-4423-EF0E-810B-F88914FAD8CA}"/>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C862EF63-64B6-8070-88CE-220F885F2B27}"/>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3748388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8675F77F-A61E-476C-7FC5-503519FE160F}"/>
              </a:ext>
            </a:extLst>
          </p:cNvPr>
          <p:cNvPicPr>
            <a:picLocks noChangeAspect="1"/>
          </p:cNvPicPr>
          <p:nvPr/>
        </p:nvPicPr>
        <p:blipFill>
          <a:blip r:embed="rId2"/>
          <a:srcRect/>
          <a:stretch>
            <a:fillRect/>
          </a:stretch>
        </p:blipFill>
        <p:spPr>
          <a:xfrm>
            <a:off x="4216400" y="3097213"/>
            <a:ext cx="3759200" cy="663575"/>
          </a:xfrm>
          <a:prstGeom prst="rect">
            <a:avLst/>
          </a:prstGeom>
        </p:spPr>
      </p:pic>
      <p:sp>
        <p:nvSpPr>
          <p:cNvPr id="3" name="Footer Placeholder 1">
            <a:extLst>
              <a:ext uri="{FF2B5EF4-FFF2-40B4-BE49-F238E27FC236}">
                <a16:creationId xmlns:a16="http://schemas.microsoft.com/office/drawing/2014/main" id="{215A64FD-693D-C0DD-BF05-60B7425CCC30}"/>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985168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ADB9D36-8629-01C5-8536-1F9DFA90DFFF}"/>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41BDC0EE-A81E-0AD6-AD55-91ABD0A73BF6}"/>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761257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BF5E5E97-4FE9-4AED-1CDD-2D394E21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4EAED051-ADCE-50CD-00DD-7A0CCACCB299}"/>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74205B80-E1AE-FB36-D467-C3A8EDCD574F}"/>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805876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eysight End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47BDC2A-BF7D-F779-A6A0-33AD28C1E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Users/franky/Documents/huge/Keysight/brandin/powerpoint/- Branding/Frame.svgFrame">
            <a:extLst>
              <a:ext uri="{FF2B5EF4-FFF2-40B4-BE49-F238E27FC236}">
                <a16:creationId xmlns:a16="http://schemas.microsoft.com/office/drawing/2014/main" id="{C1253C8C-8159-5C09-DD74-E527370884E2}"/>
              </a:ext>
            </a:extLst>
          </p:cNvPr>
          <p:cNvPicPr>
            <a:picLocks noChangeAspect="1"/>
          </p:cNvPicPr>
          <p:nvPr/>
        </p:nvPicPr>
        <p:blipFill>
          <a:blip r:embed="rId3"/>
          <a:srcRect/>
          <a:stretch>
            <a:fillRect/>
          </a:stretch>
        </p:blipFill>
        <p:spPr>
          <a:xfrm>
            <a:off x="841375" y="3097213"/>
            <a:ext cx="3757613" cy="663575"/>
          </a:xfrm>
          <a:prstGeom prst="rect">
            <a:avLst/>
          </a:prstGeom>
        </p:spPr>
      </p:pic>
      <p:sp>
        <p:nvSpPr>
          <p:cNvPr id="4" name="Footer Placeholder 1">
            <a:extLst>
              <a:ext uri="{FF2B5EF4-FFF2-40B4-BE49-F238E27FC236}">
                <a16:creationId xmlns:a16="http://schemas.microsoft.com/office/drawing/2014/main" id="{D6DC900C-CC6E-9C58-6A8F-9430E44D91F9}"/>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92090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ave">
    <p:bg>
      <p:bgPr>
        <a:solidFill>
          <a:schemeClr val="bg1"/>
        </a:soli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367A8948-9A9A-C749-98E6-E03CD6687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Picture 18" descr="/Users/franky/Documents/huge/Keysight/brandin/powerpoint/- Branding/Frame.svgFrame">
            <a:extLst>
              <a:ext uri="{FF2B5EF4-FFF2-40B4-BE49-F238E27FC236}">
                <a16:creationId xmlns:a16="http://schemas.microsoft.com/office/drawing/2014/main" id="{B2ACA636-7711-1E45-B595-A50A28F1D56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38200" y="352425"/>
            <a:ext cx="1243330" cy="219075"/>
          </a:xfrm>
          <a:prstGeom prst="rect">
            <a:avLst/>
          </a:prstGeom>
        </p:spPr>
      </p:pic>
      <p:sp>
        <p:nvSpPr>
          <p:cNvPr id="44" name="Title 1">
            <a:extLst>
              <a:ext uri="{FF2B5EF4-FFF2-40B4-BE49-F238E27FC236}">
                <a16:creationId xmlns:a16="http://schemas.microsoft.com/office/drawing/2014/main" id="{1892E4B3-6A67-8743-9A55-704CF219AD27}"/>
              </a:ext>
            </a:extLst>
          </p:cNvPr>
          <p:cNvSpPr>
            <a:spLocks noGrp="1"/>
          </p:cNvSpPr>
          <p:nvPr>
            <p:ph type="title" hasCustomPrompt="1"/>
          </p:nvPr>
        </p:nvSpPr>
        <p:spPr>
          <a:xfrm>
            <a:off x="851276" y="3191676"/>
            <a:ext cx="10515600" cy="1325563"/>
          </a:xfrm>
          <a:prstGeom prst="rect">
            <a:avLst/>
          </a:prstGeom>
        </p:spPr>
        <p:txBody>
          <a:bodyPr lIns="0" tIns="0" rIns="0" bIns="0"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pPr>
              <a:defRPr/>
            </a:pPr>
            <a:r>
              <a:rPr lang="en-US" dirty="0">
                <a:solidFill>
                  <a:schemeClr val="tx1"/>
                </a:solidFill>
              </a:rPr>
              <a:t>Lorem ipsum dolor sit</a:t>
            </a:r>
            <a:br>
              <a:rPr lang="en-US" dirty="0">
                <a:solidFill>
                  <a:schemeClr val="tx1"/>
                </a:solidFill>
              </a:rPr>
            </a:br>
            <a:r>
              <a:rPr lang="en-US" dirty="0" err="1">
                <a:solidFill>
                  <a:schemeClr val="tx1"/>
                </a:solidFill>
              </a:rPr>
              <a:t>consect</a:t>
            </a:r>
            <a:r>
              <a:rPr lang="en-US" dirty="0">
                <a:solidFill>
                  <a:schemeClr val="tx1"/>
                </a:solidFill>
              </a:rPr>
              <a:t> </a:t>
            </a:r>
            <a:r>
              <a:rPr lang="en-US" dirty="0" err="1">
                <a:solidFill>
                  <a:schemeClr val="tx1"/>
                </a:solidFill>
              </a:rPr>
              <a:t>adipiscing</a:t>
            </a:r>
            <a:r>
              <a:rPr lang="en-US" dirty="0">
                <a:solidFill>
                  <a:schemeClr val="tx1"/>
                </a:solidFill>
              </a:rPr>
              <a:t>.</a:t>
            </a:r>
          </a:p>
        </p:txBody>
      </p:sp>
      <p:sp>
        <p:nvSpPr>
          <p:cNvPr id="8" name="Text Placeholder 55">
            <a:extLst>
              <a:ext uri="{FF2B5EF4-FFF2-40B4-BE49-F238E27FC236}">
                <a16:creationId xmlns:a16="http://schemas.microsoft.com/office/drawing/2014/main" id="{C019AF57-8294-7C4C-B419-5DDC88CF7A12}"/>
              </a:ext>
            </a:extLst>
          </p:cNvPr>
          <p:cNvSpPr>
            <a:spLocks noGrp="1"/>
          </p:cNvSpPr>
          <p:nvPr>
            <p:ph type="body" sz="quarter" idx="12" hasCustomPrompt="1"/>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dirty="0">
                <a:solidFill>
                  <a:srgbClr val="E90029"/>
                </a:solidFill>
                <a:latin typeface="Arial" panose="020B0604020202020204" pitchFamily="34" charset="0"/>
                <a:cs typeface="Arial" panose="020B0604020202020204" pitchFamily="34" charset="0"/>
              </a:rPr>
              <a:t>Name, Title</a:t>
            </a:r>
            <a:br>
              <a:rPr lang="en-US" sz="1600" b="1" dirty="0">
                <a:solidFill>
                  <a:srgbClr val="E90029"/>
                </a:solidFill>
                <a:latin typeface="Arial" panose="020B0604020202020204" pitchFamily="34" charset="0"/>
                <a:cs typeface="Arial" panose="020B0604020202020204" pitchFamily="34" charset="0"/>
              </a:rPr>
            </a:br>
            <a:r>
              <a:rPr lang="en-US" sz="1600" b="1" dirty="0">
                <a:solidFill>
                  <a:srgbClr val="E90029"/>
                </a:solidFill>
                <a:latin typeface="Arial" panose="020B0604020202020204" pitchFamily="34" charset="0"/>
                <a:cs typeface="Arial" panose="020B0604020202020204" pitchFamily="34" charset="0"/>
              </a:rPr>
              <a:t>Date</a:t>
            </a:r>
          </a:p>
        </p:txBody>
      </p:sp>
    </p:spTree>
    <p:extLst>
      <p:ext uri="{BB962C8B-B14F-4D97-AF65-F5344CB8AC3E}">
        <p14:creationId xmlns:p14="http://schemas.microsoft.com/office/powerpoint/2010/main" val="3996506092"/>
      </p:ext>
    </p:extLst>
  </p:cSld>
  <p:clrMapOvr>
    <a:masterClrMapping/>
  </p:clrMapOvr>
  <p:extLst>
    <p:ext uri="{DCECCB84-F9BA-43D5-87BE-67443E8EF086}">
      <p15:sldGuideLst xmlns:p15="http://schemas.microsoft.com/office/powerpoint/2012/main">
        <p15:guide id="1" orient="horz" pos="2160">
          <p15:clr>
            <a:srgbClr val="FBAE40"/>
          </p15:clr>
        </p15:guide>
        <p15:guide id="2" pos="4152">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235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2" name="Picture 2" descr="A picture containing lamp, light&#10;&#10;Description automatically generated">
            <a:extLst>
              <a:ext uri="{FF2B5EF4-FFF2-40B4-BE49-F238E27FC236}">
                <a16:creationId xmlns:a16="http://schemas.microsoft.com/office/drawing/2014/main" id="{0724056F-F794-802C-BFB6-0ED0A5CAD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98990124-896B-154A-DC99-3E338081D0D4}"/>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3EA01BC5-E61C-4C48-5A18-F378EE2E59B4}"/>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8372625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py + Photo">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91434CA5-8595-3D0D-7FDE-0A805586820D}"/>
              </a:ext>
            </a:extLst>
          </p:cNvPr>
          <p:cNvSpPr/>
          <p:nvPr/>
        </p:nvSpPr>
        <p:spPr>
          <a:xfrm>
            <a:off x="6096000" y="0"/>
            <a:ext cx="60991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F8D0FF87-672F-6279-5C68-845C6DDE314C}"/>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968752" y="1675588"/>
            <a:ext cx="4379970" cy="4038929"/>
          </a:xfrm>
          <a:prstGeom prst="rect">
            <a:avLst/>
          </a:prstGeom>
        </p:spPr>
        <p:txBody>
          <a:bodyPr lIns="0" tIns="0" rIns="0" bIns="0"/>
          <a:lstStyle/>
          <a:p>
            <a:pPr lvl="0"/>
            <a:r>
              <a:rPr lang="en-US" noProof="0"/>
              <a:t>Click icon to add picture</a:t>
            </a:r>
            <a:endParaRPr lang="en-US" noProof="0" dirty="0"/>
          </a:p>
        </p:txBody>
      </p:sp>
      <p:sp>
        <p:nvSpPr>
          <p:cNvPr id="15" name="Title Placeholder 3"/>
          <p:cNvSpPr>
            <a:spLocks noGrp="1"/>
          </p:cNvSpPr>
          <p:nvPr>
            <p:ph type="title"/>
          </p:nvPr>
        </p:nvSpPr>
        <p:spPr>
          <a:xfrm>
            <a:off x="685799" y="548640"/>
            <a:ext cx="5184648" cy="369332"/>
          </a:xfrm>
          <a:prstGeom prst="rect">
            <a:avLst/>
          </a:prstGeom>
        </p:spPr>
        <p:txBody>
          <a:bodyPr rtlCol="0"/>
          <a:lstStyle/>
          <a:p>
            <a:r>
              <a:rPr lang="en-US"/>
              <a:t>Click to edit Master title style</a:t>
            </a:r>
            <a:endParaRPr lang="en-US" dirty="0"/>
          </a:p>
        </p:txBody>
      </p:sp>
      <p:sp>
        <p:nvSpPr>
          <p:cNvPr id="16" name="Text Placeholder 28"/>
          <p:cNvSpPr>
            <a:spLocks noGrp="1"/>
          </p:cNvSpPr>
          <p:nvPr>
            <p:ph type="body" sz="quarter" idx="32"/>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ext Placeholder 2"/>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a:extLst>
              <a:ext uri="{FF2B5EF4-FFF2-40B4-BE49-F238E27FC236}">
                <a16:creationId xmlns:a16="http://schemas.microsoft.com/office/drawing/2014/main" id="{1A5F3DEC-90E8-A722-B4E2-CCD9FCC3B1CE}"/>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000056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py + Full Photo">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C6C97E4-4BE0-940C-5F47-FFAB7451AF19}"/>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096000" y="0"/>
            <a:ext cx="6096000" cy="6858000"/>
          </a:xfrm>
          <a:prstGeom prst="rect">
            <a:avLst/>
          </a:prstGeom>
        </p:spPr>
        <p:txBody>
          <a:bodyPr lIns="0" tIns="0" rIns="0" bIns="0"/>
          <a:lstStyle/>
          <a:p>
            <a:pPr lvl="0"/>
            <a:r>
              <a:rPr lang="en-US" noProof="0"/>
              <a:t>Click icon to add picture</a:t>
            </a:r>
            <a:endParaRPr lang="en-US" noProof="0" dirty="0"/>
          </a:p>
        </p:txBody>
      </p:sp>
      <p:sp>
        <p:nvSpPr>
          <p:cNvPr id="13" name="Title Placeholder 3"/>
          <p:cNvSpPr>
            <a:spLocks noGrp="1"/>
          </p:cNvSpPr>
          <p:nvPr>
            <p:ph type="title"/>
          </p:nvPr>
        </p:nvSpPr>
        <p:spPr>
          <a:xfrm>
            <a:off x="685800" y="548640"/>
            <a:ext cx="5029200" cy="369332"/>
          </a:xfrm>
          <a:prstGeom prst="rect">
            <a:avLst/>
          </a:prstGeom>
        </p:spPr>
        <p:txBody>
          <a:bodyPr rtlCol="0"/>
          <a:lstStyle/>
          <a:p>
            <a:r>
              <a:rPr lang="en-US"/>
              <a:t>Click to edit Master title style</a:t>
            </a:r>
            <a:endParaRPr lang="en-US" dirty="0"/>
          </a:p>
        </p:txBody>
      </p:sp>
      <p:sp>
        <p:nvSpPr>
          <p:cNvPr id="14" name="Text Placeholder 28"/>
          <p:cNvSpPr>
            <a:spLocks noGrp="1"/>
          </p:cNvSpPr>
          <p:nvPr>
            <p:ph type="body" sz="quarter" idx="32"/>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ext Placeholder 2"/>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68F76D0F-CAA8-0C58-D5A0-998A7920C061}"/>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6035010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749ACEF-CC3A-0037-2E89-AFC8183491CE}"/>
              </a:ext>
            </a:extLst>
          </p:cNvPr>
          <p:cNvPicPr>
            <a:picLocks noChangeAspect="1"/>
          </p:cNvPicPr>
          <p:nvPr/>
        </p:nvPicPr>
        <p:blipFill>
          <a:blip r:embed="rId2"/>
          <a:srcRect/>
          <a:stretch>
            <a:fillRect/>
          </a:stretch>
        </p:blipFill>
        <p:spPr>
          <a:xfrm>
            <a:off x="688975" y="6461125"/>
            <a:ext cx="927100" cy="163513"/>
          </a:xfrm>
          <a:prstGeom prst="rect">
            <a:avLst/>
          </a:prstGeom>
        </p:spPr>
      </p:pic>
      <p:cxnSp>
        <p:nvCxnSpPr>
          <p:cNvPr id="3" name="Straight Connector 2">
            <a:extLst>
              <a:ext uri="{FF2B5EF4-FFF2-40B4-BE49-F238E27FC236}">
                <a16:creationId xmlns:a16="http://schemas.microsoft.com/office/drawing/2014/main" id="{A01A95AB-958D-B97D-869D-F684DAC101C5}"/>
              </a:ext>
            </a:extLst>
          </p:cNvPr>
          <p:cNvCxnSpPr>
            <a:cxnSpLocks/>
          </p:cNvCxnSpPr>
          <p:nvPr/>
        </p:nvCxnSpPr>
        <p:spPr>
          <a:xfrm>
            <a:off x="0" y="3154363"/>
            <a:ext cx="4173538" cy="0"/>
          </a:xfrm>
          <a:prstGeom prst="line">
            <a:avLst/>
          </a:prstGeom>
          <a:ln w="101600">
            <a:solidFill>
              <a:srgbClr val="E90029"/>
            </a:solidFill>
          </a:ln>
        </p:spPr>
        <p:style>
          <a:lnRef idx="1">
            <a:schemeClr val="accent1"/>
          </a:lnRef>
          <a:fillRef idx="0">
            <a:schemeClr val="accent1"/>
          </a:fillRef>
          <a:effectRef idx="0">
            <a:schemeClr val="accent1"/>
          </a:effectRef>
          <a:fontRef idx="minor">
            <a:schemeClr val="tx1"/>
          </a:fontRef>
        </p:style>
      </p:cxnSp>
      <p:sp>
        <p:nvSpPr>
          <p:cNvPr id="14" name="Text Placeholder 37"/>
          <p:cNvSpPr>
            <a:spLocks noGrp="1"/>
          </p:cNvSpPr>
          <p:nvPr>
            <p:ph type="body" sz="quarter" idx="14"/>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6" name="Text Placeholder 29"/>
          <p:cNvSpPr>
            <a:spLocks noGrp="1"/>
          </p:cNvSpPr>
          <p:nvPr>
            <p:ph type="body" sz="quarter" idx="15"/>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6096000" y="0"/>
            <a:ext cx="6096000" cy="6858000"/>
          </a:xfrm>
          <a:prstGeom prst="rect">
            <a:avLst/>
          </a:prstGeom>
        </p:spPr>
        <p:txBody>
          <a:bodyPr/>
          <a:lstStyle/>
          <a:p>
            <a:pPr lvl="0"/>
            <a:r>
              <a:rPr lang="en-US" noProof="0"/>
              <a:t>Click icon to add picture</a:t>
            </a:r>
          </a:p>
        </p:txBody>
      </p:sp>
      <p:sp>
        <p:nvSpPr>
          <p:cNvPr id="18" name="Text Placeholder 37"/>
          <p:cNvSpPr>
            <a:spLocks noGrp="1"/>
          </p:cNvSpPr>
          <p:nvPr>
            <p:ph type="body" sz="quarter" idx="25"/>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CBBE1FFB-9D76-62FA-0485-88394B3F094E}"/>
              </a:ext>
            </a:extLst>
          </p:cNvPr>
          <p:cNvSpPr>
            <a:spLocks noGrp="1"/>
          </p:cNvSpPr>
          <p:nvPr>
            <p:ph type="ftr" sz="quarter" idx="26"/>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1028682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8" name="Picture Placeholder 57"/>
          <p:cNvSpPr>
            <a:spLocks noGrp="1"/>
          </p:cNvSpPr>
          <p:nvPr>
            <p:ph type="pic" sz="quarter" idx="13"/>
          </p:nvPr>
        </p:nvSpPr>
        <p:spPr>
          <a:xfrm>
            <a:off x="0" y="-542"/>
            <a:ext cx="12192000" cy="6858542"/>
          </a:xfrm>
          <a:prstGeom prst="rect">
            <a:avLst/>
          </a:prstGeom>
        </p:spPr>
        <p:txBody>
          <a:bodyPr/>
          <a:lstStyle>
            <a:lvl1pPr marL="0" indent="0">
              <a:buNone/>
              <a:defRPr/>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64E0F3BD-F46E-14EA-D8F1-2BBF3CC615E3}"/>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7331582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nk page with headlin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2C5B2393-3FF9-88AD-37CD-FBA6BB21CFD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3">
            <a:extLst>
              <a:ext uri="{FF2B5EF4-FFF2-40B4-BE49-F238E27FC236}">
                <a16:creationId xmlns:a16="http://schemas.microsoft.com/office/drawing/2014/main" id="{5261C7FF-8BC3-25DC-F421-F8C1B0AE6F32}"/>
              </a:ext>
            </a:extLst>
          </p:cNvPr>
          <p:cNvSpPr>
            <a:spLocks noGrp="1"/>
          </p:cNvSpPr>
          <p:nvPr>
            <p:ph type="ftr" sz="quarter" idx="33"/>
          </p:nvPr>
        </p:nvSpPr>
        <p:spPr/>
        <p:txBody>
          <a:bodyPr/>
          <a:lstStyle>
            <a:lvl1pPr>
              <a:defRPr/>
            </a:lvl1pPr>
          </a:lstStyle>
          <a:p>
            <a:endParaRPr lang="en-US"/>
          </a:p>
        </p:txBody>
      </p:sp>
    </p:spTree>
    <p:extLst>
      <p:ext uri="{BB962C8B-B14F-4D97-AF65-F5344CB8AC3E}">
        <p14:creationId xmlns:p14="http://schemas.microsoft.com/office/powerpoint/2010/main" val="3779018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AB186722-836E-69D5-BB9A-820DD2941A77}"/>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FCBECE28-30E7-2ABD-7C2B-84D807B84F6C}"/>
              </a:ext>
            </a:extLst>
          </p:cNvPr>
          <p:cNvSpPr>
            <a:spLocks noGrp="1"/>
          </p:cNvSpPr>
          <p:nvPr>
            <p:ph type="ftr" sz="quarter" idx="34"/>
          </p:nvPr>
        </p:nvSpPr>
        <p:spPr/>
        <p:txBody>
          <a:bodyPr/>
          <a:lstStyle>
            <a:lvl1pPr>
              <a:defRPr/>
            </a:lvl1pPr>
          </a:lstStyle>
          <a:p>
            <a:endParaRPr lang="en-US"/>
          </a:p>
        </p:txBody>
      </p:sp>
    </p:spTree>
    <p:extLst>
      <p:ext uri="{BB962C8B-B14F-4D97-AF65-F5344CB8AC3E}">
        <p14:creationId xmlns:p14="http://schemas.microsoft.com/office/powerpoint/2010/main" val="19757815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D84D63C0-085C-683A-C0A7-D9F299692FA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20" name="Text Placeholder 2"/>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A228C385-C0C9-BD03-2619-B796253A3CF9}"/>
              </a:ext>
            </a:extLst>
          </p:cNvPr>
          <p:cNvSpPr>
            <a:spLocks noGrp="1"/>
          </p:cNvSpPr>
          <p:nvPr>
            <p:ph type="ftr" sz="quarter" idx="35"/>
          </p:nvPr>
        </p:nvSpPr>
        <p:spPr/>
        <p:txBody>
          <a:bodyPr/>
          <a:lstStyle>
            <a:lvl1pPr>
              <a:defRPr/>
            </a:lvl1pPr>
          </a:lstStyle>
          <a:p>
            <a:endParaRPr lang="en-US"/>
          </a:p>
        </p:txBody>
      </p:sp>
    </p:spTree>
    <p:extLst>
      <p:ext uri="{BB962C8B-B14F-4D97-AF65-F5344CB8AC3E}">
        <p14:creationId xmlns:p14="http://schemas.microsoft.com/office/powerpoint/2010/main" val="2586284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814329E-E7A4-C1F5-B842-7C8994A7C05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20"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21"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1">
            <a:extLst>
              <a:ext uri="{FF2B5EF4-FFF2-40B4-BE49-F238E27FC236}">
                <a16:creationId xmlns:a16="http://schemas.microsoft.com/office/drawing/2014/main" id="{71A02DD8-6E03-AB17-FB62-9008C20F9F9A}"/>
              </a:ext>
            </a:extLst>
          </p:cNvPr>
          <p:cNvSpPr>
            <a:spLocks noGrp="1"/>
          </p:cNvSpPr>
          <p:nvPr>
            <p:ph type="ftr" sz="quarter" idx="36"/>
          </p:nvPr>
        </p:nvSpPr>
        <p:spPr/>
        <p:txBody>
          <a:bodyPr/>
          <a:lstStyle>
            <a:lvl1pPr>
              <a:defRPr/>
            </a:lvl1pPr>
          </a:lstStyle>
          <a:p>
            <a:endParaRPr lang="en-US"/>
          </a:p>
        </p:txBody>
      </p:sp>
    </p:spTree>
    <p:extLst>
      <p:ext uri="{BB962C8B-B14F-4D97-AF65-F5344CB8AC3E}">
        <p14:creationId xmlns:p14="http://schemas.microsoft.com/office/powerpoint/2010/main" val="3659536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hoto Backgroun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9B63804-905D-5F4B-C249-8950559E0954}"/>
              </a:ext>
            </a:extLst>
          </p:cNvPr>
          <p:cNvSpPr/>
          <p:nvPr/>
        </p:nvSpPr>
        <p:spPr>
          <a:xfrm>
            <a:off x="0" y="0"/>
            <a:ext cx="1218882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pic>
        <p:nvPicPr>
          <p:cNvPr id="3" name="Picture 9" descr="Frame">
            <a:extLst>
              <a:ext uri="{FF2B5EF4-FFF2-40B4-BE49-F238E27FC236}">
                <a16:creationId xmlns:a16="http://schemas.microsoft.com/office/drawing/2014/main" id="{D11B9FA2-E495-8079-9B07-2EB436898B9A}"/>
              </a:ext>
            </a:extLst>
          </p:cNvPr>
          <p:cNvPicPr>
            <a:picLocks noChangeAspect="1"/>
          </p:cNvPicPr>
          <p:nvPr/>
        </p:nvPicPr>
        <p:blipFill>
          <a:blip r:embed="rId2"/>
          <a:stretch>
            <a:fillRect/>
          </a:stretch>
        </p:blipFill>
        <p:spPr>
          <a:xfrm>
            <a:off x="830263" y="352425"/>
            <a:ext cx="1252537" cy="219075"/>
          </a:xfrm>
          <a:prstGeom prst="rect">
            <a:avLst/>
          </a:prstGeom>
        </p:spPr>
      </p:pic>
      <p:sp>
        <p:nvSpPr>
          <p:cNvPr id="58" name="Picture Placeholder 57"/>
          <p:cNvSpPr>
            <a:spLocks noGrp="1"/>
          </p:cNvSpPr>
          <p:nvPr>
            <p:ph type="pic" sz="quarter" idx="13"/>
          </p:nvPr>
        </p:nvSpPr>
        <p:spPr>
          <a:xfrm>
            <a:off x="0" y="-543"/>
            <a:ext cx="12192000" cy="6835775"/>
          </a:xfrm>
          <a:prstGeom prst="rect">
            <a:avLst/>
          </a:prstGeom>
        </p:spPr>
        <p:txBody>
          <a:bodyPr/>
          <a:lstStyle>
            <a:lvl1pPr marL="0" indent="0">
              <a:buNone/>
              <a:defRPr/>
            </a:lvl1pPr>
          </a:lstStyle>
          <a:p>
            <a:pPr lvl="0"/>
            <a:r>
              <a:rPr lang="en-US" noProof="0"/>
              <a:t>Click icon to add picture</a:t>
            </a:r>
            <a:endParaRPr lang="en-US" noProof="0" dirty="0"/>
          </a:p>
        </p:txBody>
      </p:sp>
      <p:sp>
        <p:nvSpPr>
          <p:cNvPr id="16"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9"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AAE9733B-D051-CA0D-A097-EDC439F924DF}"/>
              </a:ext>
            </a:extLst>
          </p:cNvPr>
          <p:cNvSpPr>
            <a:spLocks noGrp="1"/>
          </p:cNvSpPr>
          <p:nvPr>
            <p:ph type="ftr" sz="quarter" idx="14"/>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508497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userDrawn="1"/>
        </p:nvSpPr>
        <p:spPr>
          <a:xfrm>
            <a:off x="6095999" y="1876526"/>
            <a:ext cx="5275730"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dirty="0">
              <a:ea typeface="+mn-ea"/>
            </a:endParaRPr>
          </a:p>
        </p:txBody>
      </p:sp>
      <p:sp>
        <p:nvSpPr>
          <p:cNvPr id="5" name="Text Placeholder 4">
            <a:extLst>
              <a:ext uri="{FF2B5EF4-FFF2-40B4-BE49-F238E27FC236}">
                <a16:creationId xmlns:a16="http://schemas.microsoft.com/office/drawing/2014/main" id="{E0E50815-B951-FB4F-98C3-6F9C392933A2}"/>
              </a:ext>
            </a:extLst>
          </p:cNvPr>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9" name="Title Placeholder 3">
            <a:extLst>
              <a:ext uri="{FF2B5EF4-FFF2-40B4-BE49-F238E27FC236}">
                <a16:creationId xmlns:a16="http://schemas.microsoft.com/office/drawing/2014/main" id="{C674C98B-3A1C-214D-812E-783315BEF87A}"/>
              </a:ext>
            </a:extLst>
          </p:cNvPr>
          <p:cNvSpPr>
            <a:spLocks noGrp="1"/>
          </p:cNvSpPr>
          <p:nvPr>
            <p:ph type="title"/>
          </p:nvPr>
        </p:nvSpPr>
        <p:spPr>
          <a:xfrm>
            <a:off x="685800" y="548640"/>
            <a:ext cx="10515600" cy="369332"/>
          </a:xfrm>
          <a:prstGeom prst="rect">
            <a:avLst/>
          </a:prstGeom>
        </p:spPr>
        <p:txBody>
          <a:bodyPr vert="horz" lIns="0" tIns="0" rIns="0" bIns="0" rtlCol="0" anchor="b" anchorCtr="0">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57BFBCB0-BCA1-4B2F-820E-516C6B7E422E}"/>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912920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80">
          <p15:clr>
            <a:srgbClr val="FBAE40"/>
          </p15:clr>
        </p15:guide>
        <p15:guide id="4" orient="horz" pos="3953">
          <p15:clr>
            <a:srgbClr val="FBAE40"/>
          </p15:clr>
        </p15:guide>
        <p15:guide id="5" pos="7152">
          <p15:clr>
            <a:srgbClr val="FBAE40"/>
          </p15:clr>
        </p15:guide>
        <p15:guide id="6" orient="horz" pos="600">
          <p15:clr>
            <a:srgbClr val="FBAE40"/>
          </p15:clr>
        </p15:guide>
        <p15:guide id="7" pos="432">
          <p15:clr>
            <a:srgbClr val="FBAE40"/>
          </p15:clr>
        </p15:guide>
        <p15:guide id="8" pos="4080">
          <p15:clr>
            <a:srgbClr val="FBAE40"/>
          </p15:clr>
        </p15:guide>
        <p15:guide id="9" orient="horz" pos="1008">
          <p15:clr>
            <a:srgbClr val="FBAE40"/>
          </p15:clr>
        </p15:guide>
        <p15:guide id="10" orient="horz" pos="355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262A2DC-368D-AA93-908A-5DC233269E0B}"/>
              </a:ext>
            </a:extLst>
          </p:cNvPr>
          <p:cNvPicPr>
            <a:picLocks noChangeAspect="1"/>
          </p:cNvPicPr>
          <p:nvPr/>
        </p:nvPicPr>
        <p:blipFill>
          <a:blip r:embed="rId2"/>
          <a:stretch>
            <a:fillRect/>
          </a:stretch>
        </p:blipFill>
        <p:spPr>
          <a:xfrm>
            <a:off x="830263" y="352425"/>
            <a:ext cx="1252537" cy="219075"/>
          </a:xfrm>
          <a:prstGeom prst="rect">
            <a:avLst/>
          </a:prstGeom>
        </p:spPr>
      </p:pic>
      <p:sp>
        <p:nvSpPr>
          <p:cNvPr id="3" name="Rectangle 2">
            <a:extLst>
              <a:ext uri="{FF2B5EF4-FFF2-40B4-BE49-F238E27FC236}">
                <a16:creationId xmlns:a16="http://schemas.microsoft.com/office/drawing/2014/main" id="{42D1A9CF-3A68-0E05-04D4-7B8E7F7D9E9B}"/>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dirty="0" err="1"/>
          </a:p>
        </p:txBody>
      </p:sp>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4" name="Footer Placeholder 1">
            <a:extLst>
              <a:ext uri="{FF2B5EF4-FFF2-40B4-BE49-F238E27FC236}">
                <a16:creationId xmlns:a16="http://schemas.microsoft.com/office/drawing/2014/main" id="{690FC513-AEB6-92BF-0350-86F1686B6418}"/>
              </a:ext>
            </a:extLst>
          </p:cNvPr>
          <p:cNvSpPr>
            <a:spLocks noGrp="1"/>
          </p:cNvSpPr>
          <p:nvPr>
            <p:ph type="ftr" sz="quarter" idx="13"/>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10079101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Black with Waterm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BE56A-FB54-D3EB-6A29-0A5E0B44CF04}"/>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dirty="0" err="1"/>
          </a:p>
        </p:txBody>
      </p:sp>
      <p:pic>
        <p:nvPicPr>
          <p:cNvPr id="3" name="Picture 4">
            <a:extLst>
              <a:ext uri="{FF2B5EF4-FFF2-40B4-BE49-F238E27FC236}">
                <a16:creationId xmlns:a16="http://schemas.microsoft.com/office/drawing/2014/main" id="{F965DD1B-BD56-716F-996D-7815BE35D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rame">
            <a:extLst>
              <a:ext uri="{FF2B5EF4-FFF2-40B4-BE49-F238E27FC236}">
                <a16:creationId xmlns:a16="http://schemas.microsoft.com/office/drawing/2014/main" id="{C67B9B07-86CD-D520-0540-43B7C52BD7BC}"/>
              </a:ext>
            </a:extLst>
          </p:cNvPr>
          <p:cNvPicPr>
            <a:picLocks noChangeAspect="1"/>
          </p:cNvPicPr>
          <p:nvPr/>
        </p:nvPicPr>
        <p:blipFill>
          <a:blip r:embed="rId3"/>
          <a:stretch>
            <a:fillRect/>
          </a:stretch>
        </p:blipFill>
        <p:spPr>
          <a:xfrm>
            <a:off x="830263" y="352425"/>
            <a:ext cx="1252537" cy="219075"/>
          </a:xfrm>
          <a:prstGeom prst="rect">
            <a:avLst/>
          </a:prstGeom>
        </p:spPr>
      </p:pic>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5" name="Footer Placeholder 1">
            <a:extLst>
              <a:ext uri="{FF2B5EF4-FFF2-40B4-BE49-F238E27FC236}">
                <a16:creationId xmlns:a16="http://schemas.microsoft.com/office/drawing/2014/main" id="{8DA350B7-CD7F-7A52-9C12-FFEB90239EE7}"/>
              </a:ext>
            </a:extLst>
          </p:cNvPr>
          <p:cNvSpPr>
            <a:spLocks noGrp="1"/>
          </p:cNvSpPr>
          <p:nvPr>
            <p:ph type="ftr" sz="quarter" idx="13"/>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1131301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Wav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35CDC9-0C2D-2440-1875-147DD027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Users/franky/Documents/huge/Keysight/brandin/powerpoint/- Branding/Frame.svgFrame">
            <a:extLst>
              <a:ext uri="{FF2B5EF4-FFF2-40B4-BE49-F238E27FC236}">
                <a16:creationId xmlns:a16="http://schemas.microsoft.com/office/drawing/2014/main" id="{06AC58FA-DF8D-1FE2-8B5E-97F2F0F1D6D1}"/>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44" name="Title 1"/>
          <p:cNvSpPr>
            <a:spLocks noGrp="1"/>
          </p:cNvSpPr>
          <p:nvPr>
            <p:ph type="title"/>
          </p:nvPr>
        </p:nvSpPr>
        <p:spPr>
          <a:xfrm>
            <a:off x="851276" y="3191676"/>
            <a:ext cx="10515600" cy="1325563"/>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Text Placeholder 55"/>
          <p:cNvSpPr>
            <a:spLocks noGrp="1"/>
          </p:cNvSpPr>
          <p:nvPr>
            <p:ph type="body" sz="quarter" idx="12"/>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ECAB0150-0EB2-98A2-2A9B-AF49D65C880E}"/>
              </a:ext>
            </a:extLst>
          </p:cNvPr>
          <p:cNvSpPr>
            <a:spLocks noGrp="1"/>
          </p:cNvSpPr>
          <p:nvPr>
            <p:ph type="ftr" sz="quarter" idx="13"/>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837710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F2FB-6CCD-975D-1E9D-76B630B646BB}"/>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8C74984D-9C81-C4D5-EF43-477DB353B0C4}"/>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5" name="Text Placeholder 4"/>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nchor="b"/>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6181E556-5D9C-8288-B064-557607CAE662}"/>
              </a:ext>
            </a:extLst>
          </p:cNvPr>
          <p:cNvSpPr>
            <a:spLocks noGrp="1"/>
          </p:cNvSpPr>
          <p:nvPr>
            <p:ph type="ftr" sz="quarter" idx="12"/>
          </p:nvPr>
        </p:nvSpPr>
        <p:spPr/>
        <p:txBody>
          <a:bodyPr/>
          <a:lstStyle>
            <a:lvl1pPr>
              <a:defRPr/>
            </a:lvl1pPr>
          </a:lstStyle>
          <a:p>
            <a:endParaRPr lang="en-US"/>
          </a:p>
        </p:txBody>
      </p:sp>
    </p:spTree>
    <p:extLst>
      <p:ext uri="{BB962C8B-B14F-4D97-AF65-F5344CB8AC3E}">
        <p14:creationId xmlns:p14="http://schemas.microsoft.com/office/powerpoint/2010/main" val="14511192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genda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5A9-F531-13CD-E57F-1E6C11E1DD1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C5F5FBE2-A117-0261-F482-07B7BCA196FA}"/>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F7B8331C-FA36-F748-3809-C1CE12C43496}"/>
              </a:ext>
            </a:extLst>
          </p:cNvPr>
          <p:cNvSpPr>
            <a:spLocks noGrp="1"/>
          </p:cNvSpPr>
          <p:nvPr>
            <p:ph type="ftr" sz="quarter" idx="33"/>
          </p:nvPr>
        </p:nvSpPr>
        <p:spPr/>
        <p:txBody>
          <a:bodyPr/>
          <a:lstStyle>
            <a:lvl1pPr>
              <a:defRPr/>
            </a:lvl1pPr>
          </a:lstStyle>
          <a:p>
            <a:endParaRPr lang="en-US"/>
          </a:p>
        </p:txBody>
      </p:sp>
    </p:spTree>
    <p:extLst>
      <p:ext uri="{BB962C8B-B14F-4D97-AF65-F5344CB8AC3E}">
        <p14:creationId xmlns:p14="http://schemas.microsoft.com/office/powerpoint/2010/main" val="296238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IT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B10A-2D9E-D86B-8AF9-6292688C254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BB246A36-1E77-799B-ECBB-8CB3D5D793B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0506AE39-641A-E1D4-3E8D-8C11EA93A44B}"/>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controlled under the International Traffic in Arms Regulations (ITAR). Diversion contrary to U.S. law is prohibited. </a:t>
            </a:r>
            <a:br>
              <a:rPr lang="en-US" altLang="en-US" sz="900">
                <a:solidFill>
                  <a:srgbClr val="7F7F7F"/>
                </a:solidFill>
              </a:rPr>
            </a:br>
            <a:r>
              <a:rPr lang="en-US" altLang="en-US" sz="900">
                <a:solidFill>
                  <a:srgbClr val="7F7F7F"/>
                </a:solidFill>
              </a:rPr>
              <a:t>U.S. Department of State authorization is required prior to export, re-export, transfer, or retransfer to foreign persons or parties.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C10DE3C6-A5B5-52B4-441A-D5FD5E04A5A8}"/>
              </a:ext>
            </a:extLst>
          </p:cNvPr>
          <p:cNvSpPr>
            <a:spLocks noGrp="1"/>
          </p:cNvSpPr>
          <p:nvPr>
            <p:ph type="ftr" sz="quarter" idx="33"/>
          </p:nvPr>
        </p:nvSpPr>
        <p:spPr/>
        <p:txBody>
          <a:bodyPr/>
          <a:lstStyle>
            <a:lvl1pPr>
              <a:defRPr/>
            </a:lvl1pPr>
          </a:lstStyle>
          <a:p>
            <a:endParaRPr lang="en-US"/>
          </a:p>
        </p:txBody>
      </p:sp>
    </p:spTree>
    <p:extLst>
      <p:ext uri="{BB962C8B-B14F-4D97-AF65-F5344CB8AC3E}">
        <p14:creationId xmlns:p14="http://schemas.microsoft.com/office/powerpoint/2010/main" val="15763532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E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6EAF-5363-2C8B-EEA6-E53DFF2D12A6}"/>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dirty="0">
              <a:ea typeface="+mn-ea"/>
            </a:endParaRPr>
          </a:p>
        </p:txBody>
      </p:sp>
      <p:pic>
        <p:nvPicPr>
          <p:cNvPr id="3" name="Picture 1" descr="/Users/franky/Documents/huge/Keysight/brandin/powerpoint/- Branding/Frame.svgFrame">
            <a:extLst>
              <a:ext uri="{FF2B5EF4-FFF2-40B4-BE49-F238E27FC236}">
                <a16:creationId xmlns:a16="http://schemas.microsoft.com/office/drawing/2014/main" id="{5B645A11-2AE6-9469-A8E8-ABE2EDC165D6}"/>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49EDD048-919A-789F-3342-951B9163A78E}"/>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subject to the Export Administration Regulations (EAR). Diversion contrary to U.S. law is prohibited. </a:t>
            </a:r>
            <a:br>
              <a:rPr lang="en-US" altLang="en-US" sz="900">
                <a:solidFill>
                  <a:srgbClr val="7F7F7F"/>
                </a:solidFill>
              </a:rPr>
            </a:br>
            <a:r>
              <a:rPr lang="en-US" altLang="en-US" sz="900">
                <a:solidFill>
                  <a:srgbClr val="7F7F7F"/>
                </a:solidFill>
              </a:rPr>
              <a:t>U.S. Department of Commerce authorization may be required prior to export, re-export, transfer, or retransfer to certain destinations or foreign persons.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4E97362C-F15F-3CDD-B22F-1F5C5FABDCAA}"/>
              </a:ext>
            </a:extLst>
          </p:cNvPr>
          <p:cNvSpPr>
            <a:spLocks noGrp="1"/>
          </p:cNvSpPr>
          <p:nvPr>
            <p:ph type="ftr" sz="quarter" idx="33"/>
          </p:nvPr>
        </p:nvSpPr>
        <p:spPr/>
        <p:txBody>
          <a:bodyPr/>
          <a:lstStyle>
            <a:lvl1pPr>
              <a:defRPr/>
            </a:lvl1pPr>
          </a:lstStyle>
          <a:p>
            <a:endParaRPr lang="en-US"/>
          </a:p>
        </p:txBody>
      </p:sp>
    </p:spTree>
    <p:extLst>
      <p:ext uri="{BB962C8B-B14F-4D97-AF65-F5344CB8AC3E}">
        <p14:creationId xmlns:p14="http://schemas.microsoft.com/office/powerpoint/2010/main" val="4188963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CB6305E-76C3-2E4E-E372-EF9CD5E6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0392" y="376346"/>
            <a:ext cx="9553902" cy="1325563"/>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dirty="0"/>
          </a:p>
        </p:txBody>
      </p:sp>
      <p:sp>
        <p:nvSpPr>
          <p:cNvPr id="3" name="Footer Placeholder 1">
            <a:extLst>
              <a:ext uri="{FF2B5EF4-FFF2-40B4-BE49-F238E27FC236}">
                <a16:creationId xmlns:a16="http://schemas.microsoft.com/office/drawing/2014/main" id="{EFCF11FD-1511-793A-DE03-73648ED9E43C}"/>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30316666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ondary Divider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D254158-6D23-CC66-7F98-05A26AD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1802" y="376346"/>
            <a:ext cx="9555480" cy="1325563"/>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r>
              <a:rPr lang="en-US"/>
              <a:t>Click to edit Master title style</a:t>
            </a:r>
            <a:endParaRPr lang="en-US" dirty="0"/>
          </a:p>
        </p:txBody>
      </p:sp>
      <p:sp>
        <p:nvSpPr>
          <p:cNvPr id="3" name="Footer Placeholder 1">
            <a:extLst>
              <a:ext uri="{FF2B5EF4-FFF2-40B4-BE49-F238E27FC236}">
                <a16:creationId xmlns:a16="http://schemas.microsoft.com/office/drawing/2014/main" id="{FD72FF1F-42A6-70A4-7B74-823B546739EB}"/>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28079689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TAR Section Divider">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C232484-0514-6ADD-6018-492380CE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268915-6644-92E5-2B81-BCA768762270}"/>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controlled under the International Traffic in Arms Regulations (ITAR). Diversion contrary to U.S. law is prohibited.</a:t>
            </a:r>
          </a:p>
          <a:p>
            <a:pPr>
              <a:spcBef>
                <a:spcPts val="1800"/>
              </a:spcBef>
              <a:defRPr/>
            </a:pPr>
            <a:r>
              <a:rPr sz="2000" b="0"/>
              <a:t>U.S. Department of State authorization is required prior to export, re-export, transfer, or retransfer to foreign persons or parties.</a:t>
            </a:r>
          </a:p>
        </p:txBody>
      </p:sp>
      <p:sp>
        <p:nvSpPr>
          <p:cNvPr id="2"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4050DB91-4221-4499-1B7C-CBFC045C04A3}"/>
              </a:ext>
            </a:extLst>
          </p:cNvPr>
          <p:cNvSpPr>
            <a:spLocks noGrp="1"/>
          </p:cNvSpPr>
          <p:nvPr>
            <p:ph type="ftr" sz="quarter" idx="10"/>
          </p:nvPr>
        </p:nvSpPr>
        <p:spPr/>
        <p:txBody>
          <a:bodyPr/>
          <a:lstStyle>
            <a:lvl1pPr algn="ctr">
              <a:defRPr sz="900" dirty="0">
                <a:solidFill>
                  <a:schemeClr val="bg1">
                    <a:lumMod val="50000"/>
                  </a:schemeClr>
                </a:solidFill>
              </a:defRPr>
            </a:lvl1pPr>
          </a:lstStyle>
          <a:p>
            <a:endParaRPr lang="en-US"/>
          </a:p>
        </p:txBody>
      </p:sp>
    </p:spTree>
    <p:extLst>
      <p:ext uri="{BB962C8B-B14F-4D97-AF65-F5344CB8AC3E}">
        <p14:creationId xmlns:p14="http://schemas.microsoft.com/office/powerpoint/2010/main" val="41797203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theme" Target="../theme/theme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theme" Target="../theme/theme3.xml"/><Relationship Id="rId20" Type="http://schemas.openxmlformats.org/officeDocument/2006/relationships/slideLayout" Target="../slideLayouts/slideLayout104.xml"/><Relationship Id="rId41"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F012340C-D195-8E4C-BF9F-E32A7FCD6E12}"/>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13" name="Slide Number">
            <a:extLst>
              <a:ext uri="{FF2B5EF4-FFF2-40B4-BE49-F238E27FC236}">
                <a16:creationId xmlns:a16="http://schemas.microsoft.com/office/drawing/2014/main" id="{9773789E-1482-4DF2-AC34-ED595BC86F6F}"/>
              </a:ext>
            </a:extLst>
          </p:cNvPr>
          <p:cNvSpPr txBox="1">
            <a:spLocks/>
          </p:cNvSpPr>
          <p:nvPr userDrawn="1"/>
        </p:nvSpPr>
        <p:spPr bwMode="gray">
          <a:xfrm>
            <a:off x="10648632" y="6458523"/>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sp>
        <p:nvSpPr>
          <p:cNvPr id="2" name="Footer Placeholder 1">
            <a:extLst>
              <a:ext uri="{FF2B5EF4-FFF2-40B4-BE49-F238E27FC236}">
                <a16:creationId xmlns:a16="http://schemas.microsoft.com/office/drawing/2014/main" id="{5F9E4FCE-DA81-4C02-B05D-E78AD21EC998}"/>
              </a:ext>
            </a:extLst>
          </p:cNvPr>
          <p:cNvSpPr>
            <a:spLocks noGrp="1"/>
          </p:cNvSpPr>
          <p:nvPr>
            <p:ph type="ftr" sz="quarter" idx="3"/>
          </p:nvPr>
        </p:nvSpPr>
        <p:spPr>
          <a:xfrm>
            <a:off x="4038600" y="6455664"/>
            <a:ext cx="4114800" cy="15544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444054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hf hd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2">
          <p15:clr>
            <a:srgbClr val="F26B43"/>
          </p15:clr>
        </p15:guide>
        <p15:guide id="4" orient="horz" pos="5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3">
            <a:extLst>
              <a:ext uri="{FF2B5EF4-FFF2-40B4-BE49-F238E27FC236}">
                <a16:creationId xmlns:a16="http://schemas.microsoft.com/office/drawing/2014/main" id="{2EF7A6A0-5920-53D2-BF00-4609F15F0078}"/>
              </a:ext>
            </a:extLst>
          </p:cNvPr>
          <p:cNvSpPr>
            <a:spLocks noGrp="1" noChangeArrowheads="1"/>
          </p:cNvSpPr>
          <p:nvPr>
            <p:ph type="title"/>
          </p:nvPr>
        </p:nvSpPr>
        <p:spPr bwMode="auto">
          <a:xfrm>
            <a:off x="685800" y="549275"/>
            <a:ext cx="1051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3" name="Slide Number">
            <a:extLst>
              <a:ext uri="{FF2B5EF4-FFF2-40B4-BE49-F238E27FC236}">
                <a16:creationId xmlns:a16="http://schemas.microsoft.com/office/drawing/2014/main" id="{41C37170-88AB-D670-3CD1-BF49E7A255B1}"/>
              </a:ext>
            </a:extLst>
          </p:cNvPr>
          <p:cNvSpPr txBox="1">
            <a:spLocks/>
          </p:cNvSpPr>
          <p:nvPr/>
        </p:nvSpPr>
        <p:spPr bwMode="gray">
          <a:xfrm>
            <a:off x="10648950" y="6457950"/>
            <a:ext cx="735013" cy="153988"/>
          </a:xfrm>
          <a:prstGeom prst="rect">
            <a:avLst/>
          </a:prstGeom>
        </p:spPr>
        <p:txBody>
          <a:bodyPr lIns="0" tIns="0" rIns="0" bIns="0" anchor="ct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658D8A2-A20B-AA44-B358-9A0D03381CCD}" type="slidenum">
              <a:rPr lang="en-US" smtClean="0">
                <a:solidFill>
                  <a:schemeClr val="bg1">
                    <a:lumMod val="65000"/>
                  </a:schemeClr>
                </a:solidFill>
              </a:rPr>
              <a:pPr fontAlgn="auto">
                <a:spcBef>
                  <a:spcPts val="0"/>
                </a:spcBef>
                <a:spcAft>
                  <a:spcPts val="0"/>
                </a:spcAft>
                <a:defRPr/>
              </a:pPr>
              <a:t>‹#›</a:t>
            </a:fld>
            <a:endParaRPr lang="en-US" dirty="0">
              <a:solidFill>
                <a:schemeClr val="bg1">
                  <a:lumMod val="65000"/>
                </a:schemeClr>
              </a:solidFill>
            </a:endParaRPr>
          </a:p>
        </p:txBody>
      </p:sp>
      <p:sp>
        <p:nvSpPr>
          <p:cNvPr id="2" name="Footer Placeholder 1">
            <a:extLst>
              <a:ext uri="{FF2B5EF4-FFF2-40B4-BE49-F238E27FC236}">
                <a16:creationId xmlns:a16="http://schemas.microsoft.com/office/drawing/2014/main" id="{EEBB899C-6A85-7E68-6BBB-C45C77987CF9}"/>
              </a:ext>
            </a:extLst>
          </p:cNvPr>
          <p:cNvSpPr>
            <a:spLocks noGrp="1"/>
          </p:cNvSpPr>
          <p:nvPr>
            <p:ph type="ftr" sz="quarter" idx="3"/>
          </p:nvPr>
        </p:nvSpPr>
        <p:spPr>
          <a:xfrm>
            <a:off x="4038600" y="6456363"/>
            <a:ext cx="4114800" cy="153987"/>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bg1">
                    <a:lumMod val="50000"/>
                  </a:schemeClr>
                </a:solidFill>
                <a:latin typeface="+mn-lt"/>
              </a:defRPr>
            </a:lvl1pPr>
          </a:lstStyle>
          <a:p>
            <a:pPr>
              <a:defRPr/>
            </a:pPr>
            <a:endParaRPr lang="en-US"/>
          </a:p>
        </p:txBody>
      </p:sp>
    </p:spTree>
    <p:extLst>
      <p:ext uri="{BB962C8B-B14F-4D97-AF65-F5344CB8AC3E}">
        <p14:creationId xmlns:p14="http://schemas.microsoft.com/office/powerpoint/2010/main" val="20558102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Lst>
  <p:hf sldNum="0" hd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p:titleStyle>
    <p:body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3">
            <a:extLst>
              <a:ext uri="{FF2B5EF4-FFF2-40B4-BE49-F238E27FC236}">
                <a16:creationId xmlns:a16="http://schemas.microsoft.com/office/drawing/2014/main" id="{2EF7A6A0-5920-53D2-BF00-4609F15F0078}"/>
              </a:ext>
            </a:extLst>
          </p:cNvPr>
          <p:cNvSpPr>
            <a:spLocks noGrp="1" noChangeArrowheads="1"/>
          </p:cNvSpPr>
          <p:nvPr>
            <p:ph type="title"/>
          </p:nvPr>
        </p:nvSpPr>
        <p:spPr bwMode="auto">
          <a:xfrm>
            <a:off x="685800" y="549275"/>
            <a:ext cx="1051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3" name="Slide Number">
            <a:extLst>
              <a:ext uri="{FF2B5EF4-FFF2-40B4-BE49-F238E27FC236}">
                <a16:creationId xmlns:a16="http://schemas.microsoft.com/office/drawing/2014/main" id="{41C37170-88AB-D670-3CD1-BF49E7A255B1}"/>
              </a:ext>
            </a:extLst>
          </p:cNvPr>
          <p:cNvSpPr txBox="1">
            <a:spLocks/>
          </p:cNvSpPr>
          <p:nvPr/>
        </p:nvSpPr>
        <p:spPr bwMode="gray">
          <a:xfrm>
            <a:off x="10648950" y="6457950"/>
            <a:ext cx="735013" cy="153988"/>
          </a:xfrm>
          <a:prstGeom prst="rect">
            <a:avLst/>
          </a:prstGeom>
        </p:spPr>
        <p:txBody>
          <a:bodyPr lIns="0" tIns="0" rIns="0" bIns="0" anchor="ct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658D8A2-A20B-AA44-B358-9A0D03381CCD}" type="slidenum">
              <a:rPr lang="en-US" smtClean="0">
                <a:solidFill>
                  <a:schemeClr val="bg1">
                    <a:lumMod val="65000"/>
                  </a:schemeClr>
                </a:solidFill>
              </a:rPr>
              <a:pPr fontAlgn="auto">
                <a:spcBef>
                  <a:spcPts val="0"/>
                </a:spcBef>
                <a:spcAft>
                  <a:spcPts val="0"/>
                </a:spcAft>
                <a:defRPr/>
              </a:pPr>
              <a:t>‹#›</a:t>
            </a:fld>
            <a:endParaRPr lang="en-US" dirty="0">
              <a:solidFill>
                <a:schemeClr val="bg1">
                  <a:lumMod val="65000"/>
                </a:schemeClr>
              </a:solidFill>
            </a:endParaRPr>
          </a:p>
        </p:txBody>
      </p:sp>
      <p:sp>
        <p:nvSpPr>
          <p:cNvPr id="2" name="Footer Placeholder 1">
            <a:extLst>
              <a:ext uri="{FF2B5EF4-FFF2-40B4-BE49-F238E27FC236}">
                <a16:creationId xmlns:a16="http://schemas.microsoft.com/office/drawing/2014/main" id="{EEBB899C-6A85-7E68-6BBB-C45C77987CF9}"/>
              </a:ext>
            </a:extLst>
          </p:cNvPr>
          <p:cNvSpPr>
            <a:spLocks noGrp="1"/>
          </p:cNvSpPr>
          <p:nvPr>
            <p:ph type="ftr" sz="quarter" idx="3"/>
          </p:nvPr>
        </p:nvSpPr>
        <p:spPr>
          <a:xfrm>
            <a:off x="4038600" y="6456363"/>
            <a:ext cx="4114800" cy="153987"/>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bg1">
                    <a:lumMod val="50000"/>
                  </a:schemeClr>
                </a:solidFill>
                <a:latin typeface="+mn-lt"/>
              </a:defRPr>
            </a:lvl1pPr>
          </a:lstStyle>
          <a:p>
            <a:endParaRPr lang="en-US"/>
          </a:p>
        </p:txBody>
      </p:sp>
    </p:spTree>
    <p:extLst>
      <p:ext uri="{BB962C8B-B14F-4D97-AF65-F5344CB8AC3E}">
        <p14:creationId xmlns:p14="http://schemas.microsoft.com/office/powerpoint/2010/main" val="6892306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Lst>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p:titleStyle>
    <p:body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9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41.xml"/><Relationship Id="rId4" Type="http://schemas.openxmlformats.org/officeDocument/2006/relationships/image" Target="../media/image72.emf"/></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1.xml"/><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emf"/></Relationships>
</file>

<file path=ppt/slides/_rels/slide22.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microsoft.com/office/2007/relationships/hdphoto" Target="../media/hdphoto1.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26.em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pink world map&#10;&#10;Description automatically generated">
            <a:extLst>
              <a:ext uri="{FF2B5EF4-FFF2-40B4-BE49-F238E27FC236}">
                <a16:creationId xmlns:a16="http://schemas.microsoft.com/office/drawing/2014/main" id="{DCDD63A4-7DB4-9F97-943F-5C83A72F9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0177" name="Text Placeholder 1">
            <a:extLst>
              <a:ext uri="{FF2B5EF4-FFF2-40B4-BE49-F238E27FC236}">
                <a16:creationId xmlns:a16="http://schemas.microsoft.com/office/drawing/2014/main" id="{0C4BE29F-C6A1-0B88-638F-AC81364A3395}"/>
              </a:ext>
            </a:extLst>
          </p:cNvPr>
          <p:cNvSpPr>
            <a:spLocks noGrp="1" noChangeArrowheads="1"/>
          </p:cNvSpPr>
          <p:nvPr>
            <p:ph type="body" sz="quarter" idx="12"/>
          </p:nvPr>
        </p:nvSpPr>
        <p:spPr bwMode="auto">
          <a:xfrm>
            <a:off x="854075" y="5076825"/>
            <a:ext cx="619125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spcAft>
                <a:spcPct val="0"/>
              </a:spcAft>
            </a:pPr>
            <a:r>
              <a:rPr lang="en-US" dirty="0">
                <a:latin typeface="Arial"/>
                <a:cs typeface="Arial"/>
              </a:rPr>
              <a:t>Presented by: </a:t>
            </a:r>
            <a:endParaRPr lang="en-US" dirty="0"/>
          </a:p>
        </p:txBody>
      </p:sp>
      <p:sp>
        <p:nvSpPr>
          <p:cNvPr id="50178" name="Title 2">
            <a:extLst>
              <a:ext uri="{FF2B5EF4-FFF2-40B4-BE49-F238E27FC236}">
                <a16:creationId xmlns:a16="http://schemas.microsoft.com/office/drawing/2014/main" id="{67F2D0FA-7A0F-0AB9-41E4-5D402BDB1BE7}"/>
              </a:ext>
            </a:extLst>
          </p:cNvPr>
          <p:cNvSpPr>
            <a:spLocks noGrp="1" noChangeArrowheads="1"/>
          </p:cNvSpPr>
          <p:nvPr>
            <p:ph type="title"/>
          </p:nvPr>
        </p:nvSpPr>
        <p:spPr>
          <a:xfrm>
            <a:off x="835933" y="3188430"/>
            <a:ext cx="8470899" cy="1329595"/>
          </a:xfrm>
        </p:spPr>
        <p:txBody>
          <a:bodyPr/>
          <a:lstStyle/>
          <a:p>
            <a:pPr>
              <a:spcBef>
                <a:spcPct val="0"/>
              </a:spcBef>
              <a:spcAft>
                <a:spcPct val="0"/>
              </a:spcAft>
            </a:pPr>
            <a:r>
              <a:rPr lang="en-US"/>
              <a:t>Enabling </a:t>
            </a:r>
            <a:r>
              <a:rPr lang="en-US" dirty="0"/>
              <a:t>Next Generation EM Simulation with ADS </a:t>
            </a:r>
            <a:r>
              <a:rPr lang="en-US" dirty="0" err="1"/>
              <a:t>RFPro</a:t>
            </a:r>
            <a:r>
              <a:rPr lang="en-US" dirty="0"/>
              <a:t> 2025</a:t>
            </a:r>
            <a:endParaRPr dirty="0"/>
          </a:p>
        </p:txBody>
      </p:sp>
      <p:sp>
        <p:nvSpPr>
          <p:cNvPr id="4" name="Footer Placeholder 3">
            <a:extLst>
              <a:ext uri="{FF2B5EF4-FFF2-40B4-BE49-F238E27FC236}">
                <a16:creationId xmlns:a16="http://schemas.microsoft.com/office/drawing/2014/main" id="{69C2D317-117B-F606-DF21-921C6ED6DE84}"/>
              </a:ext>
            </a:extLst>
          </p:cNvPr>
          <p:cNvSpPr>
            <a:spLocks noGrp="1"/>
          </p:cNvSpPr>
          <p:nvPr>
            <p:ph type="ftr" sz="quarter" idx="1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5" name="Picture 9" descr="Frame">
            <a:extLst>
              <a:ext uri="{FF2B5EF4-FFF2-40B4-BE49-F238E27FC236}">
                <a16:creationId xmlns:a16="http://schemas.microsoft.com/office/drawing/2014/main" id="{A8CB01EF-D45C-310D-99EE-BE9A4C47D1FB}"/>
              </a:ext>
            </a:extLst>
          </p:cNvPr>
          <p:cNvPicPr>
            <a:picLocks noChangeAspect="1"/>
          </p:cNvPicPr>
          <p:nvPr/>
        </p:nvPicPr>
        <p:blipFill>
          <a:blip r:embed="rId4"/>
          <a:stretch>
            <a:fillRect/>
          </a:stretch>
        </p:blipFill>
        <p:spPr>
          <a:xfrm>
            <a:off x="830263" y="352425"/>
            <a:ext cx="1252537" cy="219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C2F1FC-2B8C-DE2B-4F2E-1FC7912DECB1}"/>
              </a:ext>
            </a:extLst>
          </p:cNvPr>
          <p:cNvPicPr>
            <a:picLocks noChangeAspect="1"/>
          </p:cNvPicPr>
          <p:nvPr/>
        </p:nvPicPr>
        <p:blipFill>
          <a:blip r:embed="rId3"/>
          <a:stretch>
            <a:fillRect/>
          </a:stretch>
        </p:blipFill>
        <p:spPr>
          <a:xfrm>
            <a:off x="304800" y="3381704"/>
            <a:ext cx="4474241" cy="2754315"/>
          </a:xfrm>
          <a:prstGeom prst="rect">
            <a:avLst/>
          </a:prstGeom>
        </p:spPr>
      </p:pic>
      <p:pic>
        <p:nvPicPr>
          <p:cNvPr id="3" name="Picture 2">
            <a:extLst>
              <a:ext uri="{FF2B5EF4-FFF2-40B4-BE49-F238E27FC236}">
                <a16:creationId xmlns:a16="http://schemas.microsoft.com/office/drawing/2014/main" id="{9D7783C9-6579-A4A8-EB22-023FCB449542}"/>
              </a:ext>
            </a:extLst>
          </p:cNvPr>
          <p:cNvPicPr>
            <a:picLocks noChangeAspect="1"/>
          </p:cNvPicPr>
          <p:nvPr/>
        </p:nvPicPr>
        <p:blipFill>
          <a:blip r:embed="rId4"/>
          <a:stretch>
            <a:fillRect/>
          </a:stretch>
        </p:blipFill>
        <p:spPr>
          <a:xfrm>
            <a:off x="5014803" y="902966"/>
            <a:ext cx="1872273" cy="4854040"/>
          </a:xfrm>
          <a:prstGeom prst="rect">
            <a:avLst/>
          </a:prstGeom>
        </p:spPr>
      </p:pic>
      <p:pic>
        <p:nvPicPr>
          <p:cNvPr id="7" name="Picture 6">
            <a:extLst>
              <a:ext uri="{FF2B5EF4-FFF2-40B4-BE49-F238E27FC236}">
                <a16:creationId xmlns:a16="http://schemas.microsoft.com/office/drawing/2014/main" id="{A456144E-667A-ECC4-5C65-3400342C4D00}"/>
              </a:ext>
            </a:extLst>
          </p:cNvPr>
          <p:cNvPicPr>
            <a:picLocks noChangeAspect="1"/>
          </p:cNvPicPr>
          <p:nvPr/>
        </p:nvPicPr>
        <p:blipFill>
          <a:blip r:embed="rId5"/>
          <a:stretch>
            <a:fillRect/>
          </a:stretch>
        </p:blipFill>
        <p:spPr>
          <a:xfrm>
            <a:off x="304800" y="838200"/>
            <a:ext cx="3755752" cy="2209800"/>
          </a:xfrm>
          <a:prstGeom prst="rect">
            <a:avLst/>
          </a:prstGeom>
        </p:spPr>
      </p:pic>
      <p:sp>
        <p:nvSpPr>
          <p:cNvPr id="8" name="Title 4">
            <a:extLst>
              <a:ext uri="{FF2B5EF4-FFF2-40B4-BE49-F238E27FC236}">
                <a16:creationId xmlns:a16="http://schemas.microsoft.com/office/drawing/2014/main" id="{9423D0EB-B9E0-9AEE-31A6-49CD1337E561}"/>
              </a:ext>
            </a:extLst>
          </p:cNvPr>
          <p:cNvSpPr>
            <a:spLocks noGrp="1"/>
          </p:cNvSpPr>
          <p:nvPr>
            <p:ph type="title"/>
          </p:nvPr>
        </p:nvSpPr>
        <p:spPr>
          <a:xfrm>
            <a:off x="304800" y="146907"/>
            <a:ext cx="10515600" cy="369332"/>
          </a:xfrm>
        </p:spPr>
        <p:txBody>
          <a:bodyPr/>
          <a:lstStyle/>
          <a:p>
            <a:r>
              <a:rPr lang="en-US" dirty="0" err="1"/>
              <a:t>RFPRo</a:t>
            </a:r>
            <a:r>
              <a:rPr lang="en-US" dirty="0"/>
              <a:t> Vision: Keysight Labs N9042B 50GHz Down Converter PCB</a:t>
            </a:r>
          </a:p>
        </p:txBody>
      </p:sp>
      <p:sp>
        <p:nvSpPr>
          <p:cNvPr id="9" name="TextBox 8">
            <a:extLst>
              <a:ext uri="{FF2B5EF4-FFF2-40B4-BE49-F238E27FC236}">
                <a16:creationId xmlns:a16="http://schemas.microsoft.com/office/drawing/2014/main" id="{E751A0E5-8C73-7C15-484A-0ED3532ED0CD}"/>
              </a:ext>
            </a:extLst>
          </p:cNvPr>
          <p:cNvSpPr txBox="1"/>
          <p:nvPr/>
        </p:nvSpPr>
        <p:spPr>
          <a:xfrm>
            <a:off x="339231" y="2837543"/>
            <a:ext cx="4351103" cy="492443"/>
          </a:xfrm>
          <a:prstGeom prst="rect">
            <a:avLst/>
          </a:prstGeom>
          <a:noFill/>
        </p:spPr>
        <p:txBody>
          <a:bodyPr wrap="square">
            <a:spAutoFit/>
          </a:bodyPr>
          <a:lstStyle/>
          <a:p>
            <a:pPr algn="l"/>
            <a:endParaRPr lang="en-US" sz="1200" b="0" i="0" u="none" strike="noStrike" baseline="0" dirty="0">
              <a:solidFill>
                <a:srgbClr val="000000"/>
              </a:solidFill>
              <a:latin typeface="Arial" panose="020B0604020202020204" pitchFamily="34" charset="0"/>
            </a:endParaRPr>
          </a:p>
          <a:p>
            <a:r>
              <a:rPr lang="en-US" sz="1400" b="0" i="0" u="none" strike="noStrike" baseline="0" dirty="0">
                <a:solidFill>
                  <a:srgbClr val="FF0000"/>
                </a:solidFill>
                <a:latin typeface="Arial" panose="020B0604020202020204" pitchFamily="34" charset="0"/>
              </a:rPr>
              <a:t>Full Band 50GHz </a:t>
            </a:r>
            <a:r>
              <a:rPr lang="en-US" sz="1400" b="0" i="0" u="none" strike="noStrike" baseline="0" dirty="0" err="1">
                <a:solidFill>
                  <a:srgbClr val="FF0000"/>
                </a:solidFill>
                <a:latin typeface="Arial" panose="020B0604020202020204" pitchFamily="34" charset="0"/>
              </a:rPr>
              <a:t>RFin</a:t>
            </a:r>
            <a:r>
              <a:rPr lang="en-US" sz="1400" b="0" i="0" u="none" strike="noStrike" baseline="0" dirty="0">
                <a:solidFill>
                  <a:srgbClr val="FF0000"/>
                </a:solidFill>
                <a:latin typeface="Arial" panose="020B0604020202020204" pitchFamily="34" charset="0"/>
              </a:rPr>
              <a:t> to </a:t>
            </a:r>
            <a:r>
              <a:rPr lang="en-US" sz="1400" b="0" i="0" u="none" strike="noStrike" baseline="0" dirty="0" err="1">
                <a:solidFill>
                  <a:srgbClr val="FF0000"/>
                </a:solidFill>
                <a:latin typeface="Arial" panose="020B0604020202020204" pitchFamily="34" charset="0"/>
              </a:rPr>
              <a:t>IFout</a:t>
            </a:r>
            <a:r>
              <a:rPr lang="en-US" sz="1400" b="0" i="0" u="none" strike="noStrike" baseline="0" dirty="0">
                <a:solidFill>
                  <a:srgbClr val="FF0000"/>
                </a:solidFill>
                <a:latin typeface="Arial" panose="020B0604020202020204" pitchFamily="34" charset="0"/>
              </a:rPr>
              <a:t> Downconverter</a:t>
            </a:r>
          </a:p>
        </p:txBody>
      </p:sp>
      <p:pic>
        <p:nvPicPr>
          <p:cNvPr id="13" name="Picture 12">
            <a:extLst>
              <a:ext uri="{FF2B5EF4-FFF2-40B4-BE49-F238E27FC236}">
                <a16:creationId xmlns:a16="http://schemas.microsoft.com/office/drawing/2014/main" id="{2DBF0501-9728-D605-8140-FA60ECA4E9DA}"/>
              </a:ext>
            </a:extLst>
          </p:cNvPr>
          <p:cNvPicPr>
            <a:picLocks noChangeAspect="1"/>
          </p:cNvPicPr>
          <p:nvPr/>
        </p:nvPicPr>
        <p:blipFill>
          <a:blip r:embed="rId6"/>
          <a:stretch>
            <a:fillRect/>
          </a:stretch>
        </p:blipFill>
        <p:spPr>
          <a:xfrm>
            <a:off x="8109656" y="657970"/>
            <a:ext cx="3369190" cy="3398918"/>
          </a:xfrm>
          <a:prstGeom prst="rect">
            <a:avLst/>
          </a:prstGeom>
        </p:spPr>
      </p:pic>
      <p:pic>
        <p:nvPicPr>
          <p:cNvPr id="15" name="Picture 14">
            <a:extLst>
              <a:ext uri="{FF2B5EF4-FFF2-40B4-BE49-F238E27FC236}">
                <a16:creationId xmlns:a16="http://schemas.microsoft.com/office/drawing/2014/main" id="{ECB8F782-C7EA-B849-D30F-11BB420335A4}"/>
              </a:ext>
            </a:extLst>
          </p:cNvPr>
          <p:cNvPicPr>
            <a:picLocks noChangeAspect="1"/>
          </p:cNvPicPr>
          <p:nvPr/>
        </p:nvPicPr>
        <p:blipFill>
          <a:blip r:embed="rId7"/>
          <a:stretch>
            <a:fillRect/>
          </a:stretch>
        </p:blipFill>
        <p:spPr>
          <a:xfrm>
            <a:off x="5704439" y="4114801"/>
            <a:ext cx="5774407" cy="2199132"/>
          </a:xfrm>
          <a:prstGeom prst="rect">
            <a:avLst/>
          </a:prstGeom>
        </p:spPr>
      </p:pic>
    </p:spTree>
    <p:extLst>
      <p:ext uri="{BB962C8B-B14F-4D97-AF65-F5344CB8AC3E}">
        <p14:creationId xmlns:p14="http://schemas.microsoft.com/office/powerpoint/2010/main" val="3641470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C078-9083-F2CC-A303-54E2EB7319EE}"/>
              </a:ext>
            </a:extLst>
          </p:cNvPr>
          <p:cNvSpPr>
            <a:spLocks noGrp="1"/>
          </p:cNvSpPr>
          <p:nvPr>
            <p:ph type="title"/>
          </p:nvPr>
        </p:nvSpPr>
        <p:spPr>
          <a:xfrm>
            <a:off x="680545" y="179306"/>
            <a:ext cx="10515600" cy="369332"/>
          </a:xfrm>
        </p:spPr>
        <p:txBody>
          <a:bodyPr/>
          <a:lstStyle/>
          <a:p>
            <a:r>
              <a:rPr lang="en-US" dirty="0"/>
              <a:t>ADS </a:t>
            </a:r>
            <a:r>
              <a:rPr lang="en-US" dirty="0" err="1"/>
              <a:t>RFPro</a:t>
            </a:r>
            <a:r>
              <a:rPr lang="en-US" dirty="0"/>
              <a:t> 2025 updates</a:t>
            </a:r>
          </a:p>
        </p:txBody>
      </p:sp>
      <p:sp>
        <p:nvSpPr>
          <p:cNvPr id="3" name="Text Placeholder 2">
            <a:extLst>
              <a:ext uri="{FF2B5EF4-FFF2-40B4-BE49-F238E27FC236}">
                <a16:creationId xmlns:a16="http://schemas.microsoft.com/office/drawing/2014/main" id="{C8AFC57D-AA78-FFDB-94F5-36D41D571A98}"/>
              </a:ext>
            </a:extLst>
          </p:cNvPr>
          <p:cNvSpPr>
            <a:spLocks noGrp="1"/>
          </p:cNvSpPr>
          <p:nvPr>
            <p:ph type="body" sz="quarter" idx="32"/>
          </p:nvPr>
        </p:nvSpPr>
        <p:spPr>
          <a:xfrm>
            <a:off x="4516990" y="177349"/>
            <a:ext cx="2214716" cy="395674"/>
          </a:xfrm>
        </p:spPr>
        <p:txBody>
          <a:bodyPr/>
          <a:lstStyle/>
          <a:p>
            <a:r>
              <a:rPr lang="en-US" dirty="0"/>
              <a:t>One page summary</a:t>
            </a:r>
          </a:p>
        </p:txBody>
      </p:sp>
      <p:sp>
        <p:nvSpPr>
          <p:cNvPr id="5" name="TextBox 4">
            <a:extLst>
              <a:ext uri="{FF2B5EF4-FFF2-40B4-BE49-F238E27FC236}">
                <a16:creationId xmlns:a16="http://schemas.microsoft.com/office/drawing/2014/main" id="{B6E3D3B2-3996-C053-A804-E04078C29E11}"/>
              </a:ext>
            </a:extLst>
          </p:cNvPr>
          <p:cNvSpPr txBox="1"/>
          <p:nvPr/>
        </p:nvSpPr>
        <p:spPr>
          <a:xfrm>
            <a:off x="1001110" y="568872"/>
            <a:ext cx="357352" cy="94593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ea typeface="+mn-ea"/>
              <a:cs typeface="+mn-cs"/>
            </a:endParaRPr>
          </a:p>
        </p:txBody>
      </p:sp>
      <p:sp>
        <p:nvSpPr>
          <p:cNvPr id="6" name="Text Placeholder 18">
            <a:extLst>
              <a:ext uri="{FF2B5EF4-FFF2-40B4-BE49-F238E27FC236}">
                <a16:creationId xmlns:a16="http://schemas.microsoft.com/office/drawing/2014/main" id="{898F41DB-C3AD-937F-F806-7A75987BB2D4}"/>
              </a:ext>
            </a:extLst>
          </p:cNvPr>
          <p:cNvSpPr txBox="1">
            <a:spLocks/>
          </p:cNvSpPr>
          <p:nvPr/>
        </p:nvSpPr>
        <p:spPr>
          <a:xfrm>
            <a:off x="1001110" y="724230"/>
            <a:ext cx="515007" cy="653940"/>
          </a:xfrm>
          <a:prstGeom prst="rect">
            <a:avLst/>
          </a:prstGeom>
        </p:spPr>
        <p:txBody>
          <a:bodyPr/>
          <a:lst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None/>
              <a:tabLst/>
              <a:defRPr/>
            </a:pPr>
            <a:r>
              <a:rPr kumimoji="0" lang="en-US" sz="4000" b="0" i="0" u="none" strike="noStrike" kern="1200" cap="none" spc="0" normalizeH="0" baseline="0" noProof="0" dirty="0">
                <a:ln>
                  <a:noFill/>
                </a:ln>
                <a:solidFill>
                  <a:srgbClr val="009245"/>
                </a:solidFill>
                <a:effectLst/>
                <a:uLnTx/>
                <a:uFillTx/>
                <a:latin typeface="Arial"/>
                <a:ea typeface="+mn-ea"/>
                <a:cs typeface="+mn-cs"/>
              </a:rPr>
              <a:t>1</a:t>
            </a:r>
            <a:endParaRPr kumimoji="0" lang="en-US" sz="2000" b="0" i="0" u="none" strike="noStrike" kern="1200" cap="none" spc="0" normalizeH="0" baseline="0" noProof="0" dirty="0">
              <a:ln>
                <a:noFill/>
              </a:ln>
              <a:solidFill>
                <a:srgbClr val="009245"/>
              </a:solidFill>
              <a:effectLst/>
              <a:uLnTx/>
              <a:uFillTx/>
              <a:latin typeface="Arial"/>
              <a:ea typeface="+mn-ea"/>
              <a:cs typeface="+mn-cs"/>
            </a:endParaRPr>
          </a:p>
        </p:txBody>
      </p:sp>
      <p:sp>
        <p:nvSpPr>
          <p:cNvPr id="9" name="TextBox 8">
            <a:extLst>
              <a:ext uri="{FF2B5EF4-FFF2-40B4-BE49-F238E27FC236}">
                <a16:creationId xmlns:a16="http://schemas.microsoft.com/office/drawing/2014/main" id="{38F678BA-F16F-430A-DFAD-8E02075A13AD}"/>
              </a:ext>
            </a:extLst>
          </p:cNvPr>
          <p:cNvSpPr txBox="1"/>
          <p:nvPr/>
        </p:nvSpPr>
        <p:spPr>
          <a:xfrm>
            <a:off x="1668517" y="793880"/>
            <a:ext cx="3016469" cy="653940"/>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New calibration types extend to high frequencies</a:t>
            </a:r>
          </a:p>
        </p:txBody>
      </p:sp>
      <p:sp>
        <p:nvSpPr>
          <p:cNvPr id="10" name="Rectangle 9">
            <a:extLst>
              <a:ext uri="{FF2B5EF4-FFF2-40B4-BE49-F238E27FC236}">
                <a16:creationId xmlns:a16="http://schemas.microsoft.com/office/drawing/2014/main" id="{2B295573-9421-29FE-382B-26B6C311C103}"/>
              </a:ext>
            </a:extLst>
          </p:cNvPr>
          <p:cNvSpPr/>
          <p:nvPr/>
        </p:nvSpPr>
        <p:spPr>
          <a:xfrm>
            <a:off x="685800" y="637984"/>
            <a:ext cx="4466896" cy="8098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F1B60944-562A-6C19-CF0F-5AB27B8978EF}"/>
              </a:ext>
            </a:extLst>
          </p:cNvPr>
          <p:cNvSpPr txBox="1"/>
          <p:nvPr/>
        </p:nvSpPr>
        <p:spPr>
          <a:xfrm>
            <a:off x="995855" y="1574200"/>
            <a:ext cx="357352" cy="94593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ea typeface="+mn-ea"/>
              <a:cs typeface="+mn-cs"/>
            </a:endParaRPr>
          </a:p>
        </p:txBody>
      </p:sp>
      <p:sp>
        <p:nvSpPr>
          <p:cNvPr id="12" name="Text Placeholder 18">
            <a:extLst>
              <a:ext uri="{FF2B5EF4-FFF2-40B4-BE49-F238E27FC236}">
                <a16:creationId xmlns:a16="http://schemas.microsoft.com/office/drawing/2014/main" id="{534E2658-CE4B-62F6-0A28-9AAE697D0F82}"/>
              </a:ext>
            </a:extLst>
          </p:cNvPr>
          <p:cNvSpPr txBox="1">
            <a:spLocks/>
          </p:cNvSpPr>
          <p:nvPr/>
        </p:nvSpPr>
        <p:spPr>
          <a:xfrm>
            <a:off x="995855" y="1507868"/>
            <a:ext cx="515007" cy="653940"/>
          </a:xfrm>
          <a:prstGeom prst="rect">
            <a:avLst/>
          </a:prstGeom>
        </p:spPr>
        <p:txBody>
          <a:bodyPr/>
          <a:lst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None/>
              <a:tabLst/>
              <a:defRPr/>
            </a:pPr>
            <a:r>
              <a:rPr kumimoji="0" lang="en-US" sz="4000" b="0" i="0" u="none" strike="noStrike" kern="1200" cap="none" spc="0" normalizeH="0" baseline="0" noProof="0" dirty="0">
                <a:ln>
                  <a:noFill/>
                </a:ln>
                <a:solidFill>
                  <a:srgbClr val="9B26B6">
                    <a:lumMod val="75000"/>
                  </a:srgbClr>
                </a:solidFill>
                <a:effectLst/>
                <a:uLnTx/>
                <a:uFillTx/>
                <a:latin typeface="Arial"/>
                <a:ea typeface="+mn-ea"/>
                <a:cs typeface="+mn-cs"/>
              </a:rPr>
              <a:t>2</a:t>
            </a:r>
            <a:endParaRPr kumimoji="0" lang="en-US" sz="2000" b="0" i="0" u="none" strike="noStrike" kern="1200" cap="none" spc="0" normalizeH="0" baseline="0" noProof="0" dirty="0">
              <a:ln>
                <a:noFill/>
              </a:ln>
              <a:solidFill>
                <a:srgbClr val="9B26B6">
                  <a:lumMod val="75000"/>
                </a:srgb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94AEDDD3-984B-90E9-C53B-6067112796F7}"/>
              </a:ext>
            </a:extLst>
          </p:cNvPr>
          <p:cNvSpPr txBox="1"/>
          <p:nvPr/>
        </p:nvSpPr>
        <p:spPr>
          <a:xfrm>
            <a:off x="1663262" y="1742465"/>
            <a:ext cx="3016469" cy="396036"/>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Sweep substrates</a:t>
            </a:r>
          </a:p>
        </p:txBody>
      </p:sp>
      <p:sp>
        <p:nvSpPr>
          <p:cNvPr id="14" name="Rectangle 13">
            <a:extLst>
              <a:ext uri="{FF2B5EF4-FFF2-40B4-BE49-F238E27FC236}">
                <a16:creationId xmlns:a16="http://schemas.microsoft.com/office/drawing/2014/main" id="{C2CAD5F2-A03D-C9A4-D61E-E708A71E5B84}"/>
              </a:ext>
            </a:extLst>
          </p:cNvPr>
          <p:cNvSpPr/>
          <p:nvPr/>
        </p:nvSpPr>
        <p:spPr>
          <a:xfrm>
            <a:off x="680545" y="1544797"/>
            <a:ext cx="4466896" cy="75249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FB4DF0E5-876B-67DB-FC83-D2BFB895A590}"/>
              </a:ext>
            </a:extLst>
          </p:cNvPr>
          <p:cNvSpPr txBox="1"/>
          <p:nvPr/>
        </p:nvSpPr>
        <p:spPr>
          <a:xfrm>
            <a:off x="995855" y="2448523"/>
            <a:ext cx="357352" cy="94593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ea typeface="+mn-ea"/>
              <a:cs typeface="+mn-cs"/>
            </a:endParaRPr>
          </a:p>
        </p:txBody>
      </p:sp>
      <p:sp>
        <p:nvSpPr>
          <p:cNvPr id="16" name="Text Placeholder 18">
            <a:extLst>
              <a:ext uri="{FF2B5EF4-FFF2-40B4-BE49-F238E27FC236}">
                <a16:creationId xmlns:a16="http://schemas.microsoft.com/office/drawing/2014/main" id="{16391F1E-92E4-1DC4-2AA2-6FFC5BD0931A}"/>
              </a:ext>
            </a:extLst>
          </p:cNvPr>
          <p:cNvSpPr txBox="1">
            <a:spLocks/>
          </p:cNvSpPr>
          <p:nvPr/>
        </p:nvSpPr>
        <p:spPr>
          <a:xfrm>
            <a:off x="995855" y="2308815"/>
            <a:ext cx="515007" cy="653940"/>
          </a:xfrm>
          <a:prstGeom prst="rect">
            <a:avLst/>
          </a:prstGeom>
        </p:spPr>
        <p:txBody>
          <a:bodyPr/>
          <a:lst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None/>
              <a:tabLst/>
              <a:defRPr/>
            </a:pPr>
            <a:r>
              <a:rPr kumimoji="0" lang="en-US" sz="4000" b="0" i="0" u="none" strike="noStrike" kern="1200" cap="none" spc="0" normalizeH="0" baseline="0" noProof="0" dirty="0">
                <a:ln>
                  <a:noFill/>
                </a:ln>
                <a:solidFill>
                  <a:srgbClr val="63B1BC">
                    <a:lumMod val="75000"/>
                  </a:srgbClr>
                </a:solidFill>
                <a:effectLst/>
                <a:uLnTx/>
                <a:uFillTx/>
                <a:latin typeface="Arial"/>
                <a:ea typeface="+mn-ea"/>
                <a:cs typeface="+mn-cs"/>
              </a:rPr>
              <a:t>3</a:t>
            </a:r>
            <a:endParaRPr kumimoji="0" lang="en-US" sz="2000" b="0" i="0" u="none" strike="noStrike" kern="1200" cap="none" spc="0" normalizeH="0" baseline="0" noProof="0" dirty="0">
              <a:ln>
                <a:noFill/>
              </a:ln>
              <a:solidFill>
                <a:srgbClr val="63B1BC">
                  <a:lumMod val="75000"/>
                </a:srgb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DC39DFF7-977E-240E-4B33-6DED26B917B2}"/>
              </a:ext>
            </a:extLst>
          </p:cNvPr>
          <p:cNvSpPr txBox="1"/>
          <p:nvPr/>
        </p:nvSpPr>
        <p:spPr>
          <a:xfrm>
            <a:off x="1663262" y="2535776"/>
            <a:ext cx="3016469" cy="425823"/>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Re-use simulation results</a:t>
            </a:r>
          </a:p>
        </p:txBody>
      </p:sp>
      <p:sp>
        <p:nvSpPr>
          <p:cNvPr id="18" name="Rectangle 17">
            <a:extLst>
              <a:ext uri="{FF2B5EF4-FFF2-40B4-BE49-F238E27FC236}">
                <a16:creationId xmlns:a16="http://schemas.microsoft.com/office/drawing/2014/main" id="{026208C4-C05A-0BA5-A518-FA7DDA83BA33}"/>
              </a:ext>
            </a:extLst>
          </p:cNvPr>
          <p:cNvSpPr/>
          <p:nvPr/>
        </p:nvSpPr>
        <p:spPr>
          <a:xfrm>
            <a:off x="680545" y="2378465"/>
            <a:ext cx="4466896" cy="65394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B8FB106-3ED0-07BD-8130-6B2821F8DD0A}"/>
              </a:ext>
            </a:extLst>
          </p:cNvPr>
          <p:cNvSpPr txBox="1"/>
          <p:nvPr/>
        </p:nvSpPr>
        <p:spPr>
          <a:xfrm>
            <a:off x="995855" y="3068181"/>
            <a:ext cx="357352" cy="94593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ea typeface="+mn-ea"/>
              <a:cs typeface="+mn-cs"/>
            </a:endParaRPr>
          </a:p>
        </p:txBody>
      </p:sp>
      <p:sp>
        <p:nvSpPr>
          <p:cNvPr id="20" name="Text Placeholder 18">
            <a:extLst>
              <a:ext uri="{FF2B5EF4-FFF2-40B4-BE49-F238E27FC236}">
                <a16:creationId xmlns:a16="http://schemas.microsoft.com/office/drawing/2014/main" id="{67B5043B-54D7-0BC3-4724-452A079A2A7C}"/>
              </a:ext>
            </a:extLst>
          </p:cNvPr>
          <p:cNvSpPr txBox="1">
            <a:spLocks/>
          </p:cNvSpPr>
          <p:nvPr/>
        </p:nvSpPr>
        <p:spPr>
          <a:xfrm>
            <a:off x="995855" y="3149969"/>
            <a:ext cx="515007" cy="653940"/>
          </a:xfrm>
          <a:prstGeom prst="rect">
            <a:avLst/>
          </a:prstGeom>
        </p:spPr>
        <p:txBody>
          <a:bodyPr/>
          <a:lst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None/>
              <a:tabLst/>
              <a:defRPr/>
            </a:pPr>
            <a:r>
              <a:rPr kumimoji="0" lang="en-US" sz="4000" b="0" i="0" u="none" strike="noStrike" kern="1200" cap="none" spc="0" normalizeH="0" baseline="0" noProof="0" dirty="0">
                <a:ln>
                  <a:noFill/>
                </a:ln>
                <a:solidFill>
                  <a:srgbClr val="009245">
                    <a:lumMod val="75000"/>
                  </a:srgbClr>
                </a:solidFill>
                <a:effectLst/>
                <a:uLnTx/>
                <a:uFillTx/>
                <a:latin typeface="Arial"/>
                <a:ea typeface="+mn-ea"/>
                <a:cs typeface="+mn-cs"/>
              </a:rPr>
              <a:t>4</a:t>
            </a:r>
            <a:endParaRPr kumimoji="0" lang="en-US" sz="2000" b="0" i="0" u="none" strike="noStrike" kern="1200" cap="none" spc="0" normalizeH="0" baseline="0" noProof="0" dirty="0">
              <a:ln>
                <a:noFill/>
              </a:ln>
              <a:solidFill>
                <a:srgbClr val="009245">
                  <a:lumMod val="75000"/>
                </a:srgbClr>
              </a:solidFill>
              <a:effectLst/>
              <a:uLnTx/>
              <a:uFillTx/>
              <a:latin typeface="Arial"/>
              <a:ea typeface="+mn-ea"/>
              <a:cs typeface="+mn-cs"/>
            </a:endParaRPr>
          </a:p>
        </p:txBody>
      </p:sp>
      <p:sp>
        <p:nvSpPr>
          <p:cNvPr id="21" name="TextBox 20">
            <a:extLst>
              <a:ext uri="{FF2B5EF4-FFF2-40B4-BE49-F238E27FC236}">
                <a16:creationId xmlns:a16="http://schemas.microsoft.com/office/drawing/2014/main" id="{405B0524-C8B5-3848-0CDD-35FB997E7067}"/>
              </a:ext>
            </a:extLst>
          </p:cNvPr>
          <p:cNvSpPr txBox="1"/>
          <p:nvPr/>
        </p:nvSpPr>
        <p:spPr>
          <a:xfrm>
            <a:off x="1663262" y="3364725"/>
            <a:ext cx="3016469" cy="37408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Modal port solver</a:t>
            </a:r>
          </a:p>
        </p:txBody>
      </p:sp>
      <p:sp>
        <p:nvSpPr>
          <p:cNvPr id="22" name="Rectangle 21">
            <a:extLst>
              <a:ext uri="{FF2B5EF4-FFF2-40B4-BE49-F238E27FC236}">
                <a16:creationId xmlns:a16="http://schemas.microsoft.com/office/drawing/2014/main" id="{501F6260-A8C7-124D-42D8-BD487D6986FA}"/>
              </a:ext>
            </a:extLst>
          </p:cNvPr>
          <p:cNvSpPr/>
          <p:nvPr/>
        </p:nvSpPr>
        <p:spPr>
          <a:xfrm>
            <a:off x="680545" y="3134977"/>
            <a:ext cx="4466896" cy="65394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CC015FD1-F308-F1BE-B25E-E3E6DE1BB9FD}"/>
              </a:ext>
            </a:extLst>
          </p:cNvPr>
          <p:cNvSpPr txBox="1"/>
          <p:nvPr/>
        </p:nvSpPr>
        <p:spPr>
          <a:xfrm>
            <a:off x="995855" y="4618743"/>
            <a:ext cx="357352" cy="94593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ea typeface="+mn-ea"/>
              <a:cs typeface="+mn-cs"/>
            </a:endParaRPr>
          </a:p>
        </p:txBody>
      </p:sp>
      <p:sp>
        <p:nvSpPr>
          <p:cNvPr id="24" name="Text Placeholder 18">
            <a:extLst>
              <a:ext uri="{FF2B5EF4-FFF2-40B4-BE49-F238E27FC236}">
                <a16:creationId xmlns:a16="http://schemas.microsoft.com/office/drawing/2014/main" id="{63944CE1-55FA-11A5-239A-21C2A6F61748}"/>
              </a:ext>
            </a:extLst>
          </p:cNvPr>
          <p:cNvSpPr txBox="1">
            <a:spLocks/>
          </p:cNvSpPr>
          <p:nvPr/>
        </p:nvSpPr>
        <p:spPr>
          <a:xfrm>
            <a:off x="995855" y="4774101"/>
            <a:ext cx="515007" cy="653940"/>
          </a:xfrm>
          <a:prstGeom prst="rect">
            <a:avLst/>
          </a:prstGeom>
        </p:spPr>
        <p:txBody>
          <a:bodyPr/>
          <a:lst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None/>
              <a:tabLst/>
              <a:defRPr/>
            </a:pPr>
            <a:r>
              <a:rPr kumimoji="0" lang="en-US" sz="4000" b="0" i="0" u="none" strike="noStrike" kern="1200" cap="none" spc="0" normalizeH="0" baseline="0" noProof="0" dirty="0">
                <a:ln>
                  <a:noFill/>
                </a:ln>
                <a:solidFill>
                  <a:srgbClr val="F2A900">
                    <a:lumMod val="75000"/>
                  </a:srgbClr>
                </a:solidFill>
                <a:effectLst/>
                <a:uLnTx/>
                <a:uFillTx/>
                <a:latin typeface="Arial"/>
                <a:ea typeface="+mn-ea"/>
                <a:cs typeface="+mn-cs"/>
              </a:rPr>
              <a:t>6</a:t>
            </a:r>
            <a:endParaRPr kumimoji="0" lang="en-US" sz="2000" b="0" i="0" u="none" strike="noStrike" kern="1200" cap="none" spc="0" normalizeH="0" baseline="0" noProof="0" dirty="0">
              <a:ln>
                <a:noFill/>
              </a:ln>
              <a:solidFill>
                <a:srgbClr val="F2A900">
                  <a:lumMod val="75000"/>
                </a:srgb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64B65EDE-6483-027F-9533-29719488327B}"/>
              </a:ext>
            </a:extLst>
          </p:cNvPr>
          <p:cNvSpPr txBox="1"/>
          <p:nvPr/>
        </p:nvSpPr>
        <p:spPr>
          <a:xfrm>
            <a:off x="1751251" y="4972386"/>
            <a:ext cx="3016469" cy="394880"/>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FEM interior mesh</a:t>
            </a:r>
          </a:p>
        </p:txBody>
      </p:sp>
      <p:sp>
        <p:nvSpPr>
          <p:cNvPr id="26" name="Rectangle 25">
            <a:extLst>
              <a:ext uri="{FF2B5EF4-FFF2-40B4-BE49-F238E27FC236}">
                <a16:creationId xmlns:a16="http://schemas.microsoft.com/office/drawing/2014/main" id="{76B6F36D-9B53-9E70-ECBF-8C621816E766}"/>
              </a:ext>
            </a:extLst>
          </p:cNvPr>
          <p:cNvSpPr/>
          <p:nvPr/>
        </p:nvSpPr>
        <p:spPr>
          <a:xfrm>
            <a:off x="680545" y="4742533"/>
            <a:ext cx="4466896" cy="752491"/>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0C1E6984-BEDD-3019-2D88-2E5C28355763}"/>
              </a:ext>
            </a:extLst>
          </p:cNvPr>
          <p:cNvSpPr txBox="1"/>
          <p:nvPr/>
        </p:nvSpPr>
        <p:spPr>
          <a:xfrm>
            <a:off x="995855" y="5527538"/>
            <a:ext cx="357352" cy="94593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ea typeface="+mn-ea"/>
              <a:cs typeface="+mn-cs"/>
            </a:endParaRPr>
          </a:p>
        </p:txBody>
      </p:sp>
      <p:sp>
        <p:nvSpPr>
          <p:cNvPr id="28" name="Text Placeholder 18">
            <a:extLst>
              <a:ext uri="{FF2B5EF4-FFF2-40B4-BE49-F238E27FC236}">
                <a16:creationId xmlns:a16="http://schemas.microsoft.com/office/drawing/2014/main" id="{5FB1ADCF-24EA-D8E2-7DDD-E5AFF380037C}"/>
              </a:ext>
            </a:extLst>
          </p:cNvPr>
          <p:cNvSpPr txBox="1">
            <a:spLocks/>
          </p:cNvSpPr>
          <p:nvPr/>
        </p:nvSpPr>
        <p:spPr>
          <a:xfrm>
            <a:off x="995855" y="5682896"/>
            <a:ext cx="515007" cy="653940"/>
          </a:xfrm>
          <a:prstGeom prst="rect">
            <a:avLst/>
          </a:prstGeom>
        </p:spPr>
        <p:txBody>
          <a:bodyPr/>
          <a:lst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None/>
              <a:tabLst/>
              <a:defRPr/>
            </a:pPr>
            <a:r>
              <a:rPr kumimoji="0" lang="en-US" sz="4000" b="0" i="0" u="none" strike="noStrike" kern="1200" cap="none" spc="0" normalizeH="0" baseline="0" noProof="0" dirty="0">
                <a:ln>
                  <a:noFill/>
                </a:ln>
                <a:solidFill>
                  <a:srgbClr val="426DA9">
                    <a:lumMod val="75000"/>
                  </a:srgbClr>
                </a:solidFill>
                <a:effectLst/>
                <a:uLnTx/>
                <a:uFillTx/>
                <a:latin typeface="Arial"/>
                <a:ea typeface="+mn-ea"/>
                <a:cs typeface="+mn-cs"/>
              </a:rPr>
              <a:t>7</a:t>
            </a:r>
            <a:endParaRPr kumimoji="0" lang="en-US" sz="2000" b="0" i="0" u="none" strike="noStrike" kern="1200" cap="none" spc="0" normalizeH="0" baseline="0" noProof="0" dirty="0">
              <a:ln>
                <a:noFill/>
              </a:ln>
              <a:solidFill>
                <a:srgbClr val="426DA9">
                  <a:lumMod val="75000"/>
                </a:srgbClr>
              </a:solidFill>
              <a:effectLst/>
              <a:uLnTx/>
              <a:uFillTx/>
              <a:latin typeface="Arial"/>
              <a:ea typeface="+mn-ea"/>
              <a:cs typeface="+mn-cs"/>
            </a:endParaRPr>
          </a:p>
        </p:txBody>
      </p:sp>
      <p:sp>
        <p:nvSpPr>
          <p:cNvPr id="29" name="TextBox 28">
            <a:extLst>
              <a:ext uri="{FF2B5EF4-FFF2-40B4-BE49-F238E27FC236}">
                <a16:creationId xmlns:a16="http://schemas.microsoft.com/office/drawing/2014/main" id="{98E4DFCB-978E-61E4-37CD-BD3DBCD33298}"/>
              </a:ext>
            </a:extLst>
          </p:cNvPr>
          <p:cNvSpPr txBox="1"/>
          <p:nvPr/>
        </p:nvSpPr>
        <p:spPr>
          <a:xfrm>
            <a:off x="1751251" y="5753702"/>
            <a:ext cx="3016469" cy="653940"/>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Far Fields can be computed without Near Field</a:t>
            </a:r>
          </a:p>
        </p:txBody>
      </p:sp>
      <p:sp>
        <p:nvSpPr>
          <p:cNvPr id="30" name="Rectangle 29">
            <a:extLst>
              <a:ext uri="{FF2B5EF4-FFF2-40B4-BE49-F238E27FC236}">
                <a16:creationId xmlns:a16="http://schemas.microsoft.com/office/drawing/2014/main" id="{C3D0C4E8-988E-35F0-3AF9-0AAE81036D5D}"/>
              </a:ext>
            </a:extLst>
          </p:cNvPr>
          <p:cNvSpPr/>
          <p:nvPr/>
        </p:nvSpPr>
        <p:spPr>
          <a:xfrm>
            <a:off x="680545" y="5564675"/>
            <a:ext cx="4466896" cy="85644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355C8A1E-CFA7-2821-9213-FA8E63BD5598}"/>
              </a:ext>
            </a:extLst>
          </p:cNvPr>
          <p:cNvSpPr txBox="1"/>
          <p:nvPr/>
        </p:nvSpPr>
        <p:spPr>
          <a:xfrm>
            <a:off x="995855" y="3791695"/>
            <a:ext cx="357352" cy="945932"/>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ea typeface="+mn-ea"/>
              <a:cs typeface="+mn-cs"/>
            </a:endParaRPr>
          </a:p>
        </p:txBody>
      </p:sp>
      <p:sp>
        <p:nvSpPr>
          <p:cNvPr id="32" name="Text Placeholder 18">
            <a:extLst>
              <a:ext uri="{FF2B5EF4-FFF2-40B4-BE49-F238E27FC236}">
                <a16:creationId xmlns:a16="http://schemas.microsoft.com/office/drawing/2014/main" id="{12AA3B1D-DB5F-ED68-7C07-56F64B8FA5DF}"/>
              </a:ext>
            </a:extLst>
          </p:cNvPr>
          <p:cNvSpPr txBox="1">
            <a:spLocks/>
          </p:cNvSpPr>
          <p:nvPr/>
        </p:nvSpPr>
        <p:spPr>
          <a:xfrm>
            <a:off x="995855" y="3947053"/>
            <a:ext cx="515007" cy="653940"/>
          </a:xfrm>
          <a:prstGeom prst="rect">
            <a:avLst/>
          </a:prstGeom>
        </p:spPr>
        <p:txBody>
          <a:bodyPr/>
          <a:lst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None/>
              <a:tabLst/>
              <a:defRPr/>
            </a:pPr>
            <a:r>
              <a:rPr kumimoji="0" lang="en-US" sz="4000" b="0" i="0" u="none" strike="noStrike" kern="1200" cap="none" spc="0" normalizeH="0" baseline="0" noProof="0" dirty="0">
                <a:ln>
                  <a:noFill/>
                </a:ln>
                <a:solidFill>
                  <a:srgbClr val="009245"/>
                </a:solidFill>
                <a:effectLst/>
                <a:uLnTx/>
                <a:uFillTx/>
                <a:latin typeface="Arial"/>
                <a:ea typeface="+mn-ea"/>
                <a:cs typeface="+mn-cs"/>
              </a:rPr>
              <a:t>5</a:t>
            </a:r>
            <a:endParaRPr kumimoji="0" lang="en-US" sz="2000" b="0" i="0" u="none" strike="noStrike" kern="1200" cap="none" spc="0" normalizeH="0" baseline="0" noProof="0" dirty="0">
              <a:ln>
                <a:noFill/>
              </a:ln>
              <a:solidFill>
                <a:srgbClr val="009245"/>
              </a:solidFill>
              <a:effectLst/>
              <a:uLnTx/>
              <a:uFillTx/>
              <a:latin typeface="Arial"/>
              <a:ea typeface="+mn-ea"/>
              <a:cs typeface="+mn-cs"/>
            </a:endParaRPr>
          </a:p>
        </p:txBody>
      </p:sp>
      <p:sp>
        <p:nvSpPr>
          <p:cNvPr id="33" name="TextBox 32">
            <a:extLst>
              <a:ext uri="{FF2B5EF4-FFF2-40B4-BE49-F238E27FC236}">
                <a16:creationId xmlns:a16="http://schemas.microsoft.com/office/drawing/2014/main" id="{F8020261-AAF5-A8EF-A52B-55E4C707C95B}"/>
              </a:ext>
            </a:extLst>
          </p:cNvPr>
          <p:cNvSpPr txBox="1"/>
          <p:nvPr/>
        </p:nvSpPr>
        <p:spPr>
          <a:xfrm>
            <a:off x="1663262" y="4016703"/>
            <a:ext cx="3016469" cy="653940"/>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Visualize mesh and field for MDO simulations</a:t>
            </a:r>
          </a:p>
        </p:txBody>
      </p:sp>
      <p:sp>
        <p:nvSpPr>
          <p:cNvPr id="34" name="Rectangle 33">
            <a:extLst>
              <a:ext uri="{FF2B5EF4-FFF2-40B4-BE49-F238E27FC236}">
                <a16:creationId xmlns:a16="http://schemas.microsoft.com/office/drawing/2014/main" id="{385EB951-0BC3-3107-5064-20DDC6893E36}"/>
              </a:ext>
            </a:extLst>
          </p:cNvPr>
          <p:cNvSpPr/>
          <p:nvPr/>
        </p:nvSpPr>
        <p:spPr>
          <a:xfrm>
            <a:off x="680545" y="3860807"/>
            <a:ext cx="4466896" cy="8098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EB8E2D7A-4487-8B06-AE40-DF4E80E2573E}"/>
              </a:ext>
            </a:extLst>
          </p:cNvPr>
          <p:cNvSpPr txBox="1"/>
          <p:nvPr/>
        </p:nvSpPr>
        <p:spPr>
          <a:xfrm>
            <a:off x="6096000" y="548638"/>
            <a:ext cx="5535561" cy="395674"/>
          </a:xfrm>
          <a:prstGeom prst="rect">
            <a:avLst/>
          </a:prstGeom>
          <a:no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Workspace Collateral: </a:t>
            </a:r>
            <a:r>
              <a:rPr kumimoji="0" lang="en-US" sz="12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ADS2025_RFPRo_WhatsNew_v1.1_wrk</a:t>
            </a:r>
          </a:p>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dirty="0">
                <a:solidFill>
                  <a:srgbClr val="000000">
                    <a:lumMod val="85000"/>
                    <a:lumOff val="15000"/>
                  </a:srgbClr>
                </a:solidFill>
                <a:latin typeface="Arial" panose="020B0604020202020204" pitchFamily="34" charset="0"/>
              </a:rPr>
              <a:t>Note: Each example folder has ‘readme’ documentation</a:t>
            </a:r>
            <a:endParaRPr kumimoji="0" lang="en-US" sz="12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DF664BDA-C8B6-CE97-5164-3C62FAA36D0A}"/>
              </a:ext>
            </a:extLst>
          </p:cNvPr>
          <p:cNvPicPr>
            <a:picLocks noChangeAspect="1"/>
          </p:cNvPicPr>
          <p:nvPr/>
        </p:nvPicPr>
        <p:blipFill>
          <a:blip r:embed="rId3"/>
          <a:stretch>
            <a:fillRect/>
          </a:stretch>
        </p:blipFill>
        <p:spPr>
          <a:xfrm>
            <a:off x="7583283" y="1236572"/>
            <a:ext cx="2940200" cy="5104689"/>
          </a:xfrm>
          <a:prstGeom prst="rect">
            <a:avLst/>
          </a:prstGeom>
        </p:spPr>
      </p:pic>
    </p:spTree>
    <p:extLst>
      <p:ext uri="{BB962C8B-B14F-4D97-AF65-F5344CB8AC3E}">
        <p14:creationId xmlns:p14="http://schemas.microsoft.com/office/powerpoint/2010/main" val="355815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FDBA-0651-1D73-3437-BE9622C7BA27}"/>
              </a:ext>
            </a:extLst>
          </p:cNvPr>
          <p:cNvSpPr>
            <a:spLocks noGrp="1"/>
          </p:cNvSpPr>
          <p:nvPr>
            <p:ph type="title"/>
          </p:nvPr>
        </p:nvSpPr>
        <p:spPr>
          <a:xfrm>
            <a:off x="685800" y="245439"/>
            <a:ext cx="10515600" cy="369332"/>
          </a:xfrm>
        </p:spPr>
        <p:txBody>
          <a:bodyPr/>
          <a:lstStyle/>
          <a:p>
            <a:r>
              <a:rPr lang="en-US" dirty="0"/>
              <a:t>ADS </a:t>
            </a:r>
            <a:r>
              <a:rPr lang="en-US" dirty="0" err="1"/>
              <a:t>RFPro</a:t>
            </a:r>
            <a:r>
              <a:rPr lang="en-US" dirty="0"/>
              <a:t> 2025 updates </a:t>
            </a:r>
            <a:r>
              <a:rPr lang="en-US" sz="2000" dirty="0">
                <a:solidFill>
                  <a:schemeClr val="tx1"/>
                </a:solidFill>
              </a:rPr>
              <a:t>(1) New Calibration Types Extend to High Frequency</a:t>
            </a:r>
            <a:endParaRPr lang="en-US" dirty="0"/>
          </a:p>
        </p:txBody>
      </p:sp>
      <p:sp>
        <p:nvSpPr>
          <p:cNvPr id="5" name="Title 1">
            <a:extLst>
              <a:ext uri="{FF2B5EF4-FFF2-40B4-BE49-F238E27FC236}">
                <a16:creationId xmlns:a16="http://schemas.microsoft.com/office/drawing/2014/main" id="{BFDA9D3C-85B1-778A-7AC3-5E0091AA0CD2}"/>
              </a:ext>
            </a:extLst>
          </p:cNvPr>
          <p:cNvSpPr txBox="1">
            <a:spLocks/>
          </p:cNvSpPr>
          <p:nvPr/>
        </p:nvSpPr>
        <p:spPr>
          <a:xfrm>
            <a:off x="1590356" y="1822134"/>
            <a:ext cx="8823224" cy="1610614"/>
          </a:xfrm>
          <a:prstGeom prst="rect">
            <a:avLst/>
          </a:prstGeom>
        </p:spPr>
        <p:txBody>
          <a:bodyPr/>
          <a:lstStyle>
            <a:lvl1pPr algn="l" defTabSz="914400" rtl="0" eaLnBrk="1" latinLnBrk="0" hangingPunct="1">
              <a:lnSpc>
                <a:spcPct val="90000"/>
              </a:lnSpc>
              <a:spcBef>
                <a:spcPct val="0"/>
              </a:spcBef>
              <a:buNone/>
              <a:defRPr sz="3200" kern="1200">
                <a:solidFill>
                  <a:srgbClr val="E90029"/>
                </a:solidFill>
                <a:latin typeface="+mj-lt"/>
                <a:ea typeface="+mj-ea"/>
                <a:cs typeface="+mj-cs"/>
              </a:defRPr>
            </a:lvl1pPr>
          </a:lstStyle>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j-ea"/>
                <a:cs typeface="+mj-cs"/>
              </a:rPr>
              <a:t>NEW </a:t>
            </a:r>
            <a:r>
              <a:rPr kumimoji="0" lang="en-US" sz="1600" b="1" i="0" u="none" strike="noStrike" kern="1200" cap="none" spc="0" normalizeH="0" baseline="0" noProof="0" dirty="0">
                <a:ln>
                  <a:noFill/>
                </a:ln>
                <a:solidFill>
                  <a:srgbClr val="000000"/>
                </a:solidFill>
                <a:effectLst/>
                <a:uLnTx/>
                <a:uFillTx/>
                <a:latin typeface="Arial"/>
                <a:ea typeface="+mj-ea"/>
                <a:cs typeface="+mj-cs"/>
              </a:rPr>
              <a:t>Closed Loop </a:t>
            </a:r>
            <a:r>
              <a:rPr kumimoji="0" lang="en-US" sz="1600" b="0" i="0" u="none" strike="noStrike" kern="1200" cap="none" spc="0" normalizeH="0" baseline="0" noProof="0" dirty="0">
                <a:ln>
                  <a:noFill/>
                </a:ln>
                <a:solidFill>
                  <a:srgbClr val="000000"/>
                </a:solidFill>
                <a:effectLst/>
                <a:uLnTx/>
                <a:uFillTx/>
                <a:latin typeface="Arial"/>
                <a:ea typeface="+mj-ea"/>
                <a:cs typeface="+mj-cs"/>
              </a:rPr>
              <a:t>Feed Type for Component ports and IO ports (horizontal &amp; vertical)</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j-ea"/>
                <a:cs typeface="+mj-cs"/>
              </a:rPr>
              <a:t>Extended </a:t>
            </a:r>
            <a:r>
              <a:rPr kumimoji="0" lang="en-US" sz="1600" b="1" i="0" u="none" strike="noStrike" kern="1200" cap="none" spc="0" normalizeH="0" baseline="0" noProof="0" dirty="0">
                <a:ln>
                  <a:noFill/>
                </a:ln>
                <a:solidFill>
                  <a:srgbClr val="000000"/>
                </a:solidFill>
                <a:effectLst/>
                <a:uLnTx/>
                <a:uFillTx/>
                <a:latin typeface="Arial"/>
                <a:ea typeface="+mj-ea"/>
                <a:cs typeface="+mj-cs"/>
              </a:rPr>
              <a:t>Delta Gap </a:t>
            </a:r>
            <a:r>
              <a:rPr kumimoji="0" lang="en-US" sz="1600" b="0" i="0" u="none" strike="noStrike" kern="1200" cap="none" spc="0" normalizeH="0" baseline="0" noProof="0" dirty="0">
                <a:ln>
                  <a:noFill/>
                </a:ln>
                <a:solidFill>
                  <a:srgbClr val="000000"/>
                </a:solidFill>
                <a:effectLst/>
                <a:uLnTx/>
                <a:uFillTx/>
                <a:latin typeface="Arial"/>
                <a:ea typeface="+mj-ea"/>
                <a:cs typeface="+mj-cs"/>
              </a:rPr>
              <a:t>to vertical N-port Components ports and IO ports</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j-ea"/>
                <a:cs typeface="+mj-cs"/>
              </a:rPr>
              <a:t>Renamed SMD to </a:t>
            </a:r>
            <a:r>
              <a:rPr kumimoji="0" lang="en-US" sz="1600" b="1" i="0" u="none" strike="noStrike" kern="1200" cap="none" spc="0" normalizeH="0" baseline="0" noProof="0" dirty="0">
                <a:ln>
                  <a:noFill/>
                </a:ln>
                <a:solidFill>
                  <a:srgbClr val="000000"/>
                </a:solidFill>
                <a:effectLst/>
                <a:uLnTx/>
                <a:uFillTx/>
                <a:latin typeface="Arial"/>
                <a:ea typeface="+mj-ea"/>
                <a:cs typeface="+mj-cs"/>
              </a:rPr>
              <a:t>Closed Loop </a:t>
            </a:r>
            <a:r>
              <a:rPr kumimoji="0" lang="en-US" sz="1400" b="0" i="0" u="none" strike="noStrike" kern="1200" cap="none" spc="0" normalizeH="0" baseline="0" noProof="0" dirty="0">
                <a:ln>
                  <a:noFill/>
                </a:ln>
                <a:solidFill>
                  <a:srgbClr val="000000"/>
                </a:solidFill>
                <a:effectLst/>
                <a:uLnTx/>
                <a:uFillTx/>
                <a:latin typeface="Arial"/>
                <a:ea typeface="+mj-ea"/>
                <a:cs typeface="+mj-cs"/>
              </a:rPr>
              <a:t>(SMD was Closed Loop for horizontal 1-port components)</a:t>
            </a:r>
            <a:endParaRPr kumimoji="0" lang="en-US" sz="1600" b="0" i="0" u="none" strike="noStrike" kern="1200" cap="none" spc="0" normalizeH="0" baseline="0" noProof="0" dirty="0">
              <a:ln>
                <a:noFill/>
              </a:ln>
              <a:solidFill>
                <a:srgbClr val="000000"/>
              </a:solidFill>
              <a:effectLst/>
              <a:uLnTx/>
              <a:uFillTx/>
              <a:latin typeface="Arial"/>
              <a:ea typeface="+mj-ea"/>
              <a:cs typeface="+mj-cs"/>
            </a:endParaRP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j-ea"/>
                <a:cs typeface="+mj-cs"/>
              </a:rPr>
              <a:t>Renamed None to </a:t>
            </a:r>
            <a:r>
              <a:rPr kumimoji="0" lang="en-US" sz="1600" b="1" i="0" u="none" strike="noStrike" kern="1200" cap="none" spc="0" normalizeH="0" baseline="0" noProof="0" dirty="0">
                <a:ln>
                  <a:noFill/>
                </a:ln>
                <a:solidFill>
                  <a:srgbClr val="000000"/>
                </a:solidFill>
                <a:effectLst/>
                <a:uLnTx/>
                <a:uFillTx/>
                <a:latin typeface="Arial"/>
                <a:ea typeface="+mj-ea"/>
                <a:cs typeface="+mj-cs"/>
              </a:rPr>
              <a:t>Direct</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j-ea"/>
                <a:cs typeface="+mj-cs"/>
              </a:rPr>
              <a:t>Renamed TML0 to </a:t>
            </a:r>
            <a:r>
              <a:rPr kumimoji="0" lang="en-US" sz="1600" b="1" i="0" u="none" strike="noStrike" kern="1200" cap="none" spc="0" normalizeH="0" baseline="0" noProof="0" dirty="0">
                <a:ln>
                  <a:noFill/>
                </a:ln>
                <a:solidFill>
                  <a:srgbClr val="000000"/>
                </a:solidFill>
                <a:effectLst/>
                <a:uLnTx/>
                <a:uFillTx/>
                <a:latin typeface="Arial"/>
                <a:ea typeface="+mj-ea"/>
                <a:cs typeface="+mj-cs"/>
              </a:rPr>
              <a:t>Open End</a:t>
            </a:r>
          </a:p>
        </p:txBody>
      </p:sp>
      <p:pic>
        <p:nvPicPr>
          <p:cNvPr id="6" name="Picture 5" descr="A screenshot of a computer&#10;&#10;Description automatically generated">
            <a:extLst>
              <a:ext uri="{FF2B5EF4-FFF2-40B4-BE49-F238E27FC236}">
                <a16:creationId xmlns:a16="http://schemas.microsoft.com/office/drawing/2014/main" id="{E347E1C6-89D4-242B-45BB-6970ABEB9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45" y="3574889"/>
            <a:ext cx="3271790" cy="199296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ADF92D0A-0EED-8471-3049-CD91DB9C6D63}"/>
              </a:ext>
            </a:extLst>
          </p:cNvPr>
          <p:cNvPicPr>
            <a:picLocks noChangeAspect="1"/>
          </p:cNvPicPr>
          <p:nvPr/>
        </p:nvPicPr>
        <p:blipFill rotWithShape="1">
          <a:blip r:embed="rId3">
            <a:extLst>
              <a:ext uri="{28A0092B-C50C-407E-A947-70E740481C1C}">
                <a14:useLocalDpi xmlns:a14="http://schemas.microsoft.com/office/drawing/2010/main" val="0"/>
              </a:ext>
            </a:extLst>
          </a:blip>
          <a:srcRect b="30890"/>
          <a:stretch/>
        </p:blipFill>
        <p:spPr>
          <a:xfrm>
            <a:off x="4233000" y="3566364"/>
            <a:ext cx="6681744" cy="2289038"/>
          </a:xfrm>
          <a:prstGeom prst="rect">
            <a:avLst/>
          </a:prstGeom>
          <a:ln>
            <a:solidFill>
              <a:schemeClr val="tx1"/>
            </a:solidFill>
          </a:ln>
        </p:spPr>
      </p:pic>
      <p:sp>
        <p:nvSpPr>
          <p:cNvPr id="8" name="Oval 7">
            <a:extLst>
              <a:ext uri="{FF2B5EF4-FFF2-40B4-BE49-F238E27FC236}">
                <a16:creationId xmlns:a16="http://schemas.microsoft.com/office/drawing/2014/main" id="{F4334B51-E17C-B551-CC33-01D131D8D2ED}"/>
              </a:ext>
            </a:extLst>
          </p:cNvPr>
          <p:cNvSpPr/>
          <p:nvPr/>
        </p:nvSpPr>
        <p:spPr>
          <a:xfrm>
            <a:off x="1569507" y="4473816"/>
            <a:ext cx="753533" cy="2370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F22BF579-93D0-1AEA-84C4-0B1692536075}"/>
              </a:ext>
            </a:extLst>
          </p:cNvPr>
          <p:cNvSpPr/>
          <p:nvPr/>
        </p:nvSpPr>
        <p:spPr>
          <a:xfrm>
            <a:off x="6706353" y="4236749"/>
            <a:ext cx="753533" cy="2370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F04B5E8-A0E3-BD21-F9C5-5C7213782B07}"/>
              </a:ext>
            </a:extLst>
          </p:cNvPr>
          <p:cNvSpPr/>
          <p:nvPr/>
        </p:nvSpPr>
        <p:spPr>
          <a:xfrm>
            <a:off x="2276982" y="4677574"/>
            <a:ext cx="908904" cy="8902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EA346B5-B610-ACF7-4152-086A2DA2ADE3}"/>
              </a:ext>
            </a:extLst>
          </p:cNvPr>
          <p:cNvSpPr/>
          <p:nvPr/>
        </p:nvSpPr>
        <p:spPr>
          <a:xfrm>
            <a:off x="7393268" y="4448208"/>
            <a:ext cx="908904" cy="791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itle 5">
            <a:extLst>
              <a:ext uri="{FF2B5EF4-FFF2-40B4-BE49-F238E27FC236}">
                <a16:creationId xmlns:a16="http://schemas.microsoft.com/office/drawing/2014/main" id="{14A25243-E0DE-E0C5-51B0-A95A948AAC04}"/>
              </a:ext>
            </a:extLst>
          </p:cNvPr>
          <p:cNvSpPr txBox="1">
            <a:spLocks/>
          </p:cNvSpPr>
          <p:nvPr/>
        </p:nvSpPr>
        <p:spPr bwMode="auto">
          <a:xfrm>
            <a:off x="5501050" y="833732"/>
            <a:ext cx="4436001" cy="769441"/>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90029"/>
                </a:solidFill>
                <a:effectLst/>
                <a:uLnTx/>
                <a:uFillTx/>
                <a:latin typeface="Arial"/>
                <a:ea typeface="+mj-ea"/>
                <a:cs typeface="+mj-cs"/>
              </a:rPr>
              <a:t>  </a:t>
            </a:r>
            <a:r>
              <a:rPr kumimoji="0" lang="en-US" sz="1600" b="1" i="0" u="none" strike="noStrike" kern="1200" cap="none" spc="0" normalizeH="0" baseline="0" noProof="0" dirty="0">
                <a:ln>
                  <a:noFill/>
                </a:ln>
                <a:solidFill>
                  <a:srgbClr val="E90029"/>
                </a:solidFill>
                <a:effectLst/>
                <a:uLnTx/>
                <a:uFillTx/>
                <a:latin typeface="Arial"/>
                <a:ea typeface="+mj-ea"/>
                <a:cs typeface="+mj-cs"/>
              </a:rPr>
              <a:t>Customer value: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90029"/>
                </a:solidFill>
                <a:effectLst/>
                <a:uLnTx/>
                <a:uFillTx/>
                <a:latin typeface="Arial" panose="020B0604020202020204" pitchFamily="34" charset="0"/>
                <a:ea typeface="+mn-ea"/>
                <a:cs typeface="+mn-cs"/>
              </a:rPr>
              <a:t>more accurate HF calibration</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90029"/>
                </a:solidFill>
                <a:effectLst/>
                <a:uLnTx/>
                <a:uFillTx/>
                <a:latin typeface="Arial" panose="020B0604020202020204" pitchFamily="34" charset="0"/>
                <a:ea typeface="+mn-ea"/>
                <a:cs typeface="+mn-cs"/>
              </a:rPr>
              <a:t>easier to use, less confusion</a:t>
            </a:r>
          </a:p>
        </p:txBody>
      </p:sp>
    </p:spTree>
    <p:extLst>
      <p:ext uri="{BB962C8B-B14F-4D97-AF65-F5344CB8AC3E}">
        <p14:creationId xmlns:p14="http://schemas.microsoft.com/office/powerpoint/2010/main" val="275133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41DA-9455-E009-99C8-9EF911C99971}"/>
              </a:ext>
            </a:extLst>
          </p:cNvPr>
          <p:cNvSpPr>
            <a:spLocks noGrp="1"/>
          </p:cNvSpPr>
          <p:nvPr>
            <p:ph type="title"/>
          </p:nvPr>
        </p:nvSpPr>
        <p:spPr>
          <a:xfrm>
            <a:off x="685800" y="786732"/>
            <a:ext cx="10515600" cy="307777"/>
          </a:xfrm>
        </p:spPr>
        <p:txBody>
          <a:bodyPr/>
          <a:lstStyle/>
          <a:p>
            <a:r>
              <a:rPr lang="en-US" sz="2000" dirty="0">
                <a:solidFill>
                  <a:schemeClr val="tx1"/>
                </a:solidFill>
              </a:rPr>
              <a:t>Calibration Process &amp; Terminology</a:t>
            </a:r>
          </a:p>
        </p:txBody>
      </p:sp>
      <p:sp>
        <p:nvSpPr>
          <p:cNvPr id="3" name="Text Placeholder 2">
            <a:extLst>
              <a:ext uri="{FF2B5EF4-FFF2-40B4-BE49-F238E27FC236}">
                <a16:creationId xmlns:a16="http://schemas.microsoft.com/office/drawing/2014/main" id="{A788B6FB-9C38-689C-F474-68A7F0F3D0C9}"/>
              </a:ext>
            </a:extLst>
          </p:cNvPr>
          <p:cNvSpPr>
            <a:spLocks noGrp="1"/>
          </p:cNvSpPr>
          <p:nvPr>
            <p:ph type="body" sz="quarter" idx="32"/>
          </p:nvPr>
        </p:nvSpPr>
        <p:spPr>
          <a:xfrm>
            <a:off x="685800" y="1116001"/>
            <a:ext cx="10515600" cy="451539"/>
          </a:xfrm>
        </p:spPr>
        <p:txBody>
          <a:bodyPr>
            <a:normAutofit/>
          </a:bodyPr>
          <a:lstStyle/>
          <a:p>
            <a:r>
              <a:rPr lang="en-US" sz="1800" dirty="0"/>
              <a:t>General port calibration process</a:t>
            </a:r>
          </a:p>
        </p:txBody>
      </p:sp>
      <p:grpSp>
        <p:nvGrpSpPr>
          <p:cNvPr id="11" name="Group 10">
            <a:extLst>
              <a:ext uri="{FF2B5EF4-FFF2-40B4-BE49-F238E27FC236}">
                <a16:creationId xmlns:a16="http://schemas.microsoft.com/office/drawing/2014/main" id="{339769F8-2044-92D4-6FDE-360C13256C53}"/>
              </a:ext>
            </a:extLst>
          </p:cNvPr>
          <p:cNvGrpSpPr/>
          <p:nvPr/>
        </p:nvGrpSpPr>
        <p:grpSpPr>
          <a:xfrm>
            <a:off x="5092534" y="1891820"/>
            <a:ext cx="6504762" cy="3074359"/>
            <a:chOff x="5196767" y="1567540"/>
            <a:chExt cx="6504762" cy="3074359"/>
          </a:xfrm>
        </p:grpSpPr>
        <p:sp>
          <p:nvSpPr>
            <p:cNvPr id="6" name="Text Box 18">
              <a:extLst>
                <a:ext uri="{FF2B5EF4-FFF2-40B4-BE49-F238E27FC236}">
                  <a16:creationId xmlns:a16="http://schemas.microsoft.com/office/drawing/2014/main" id="{43D1F37D-54BB-0893-9551-420346365238}"/>
                </a:ext>
              </a:extLst>
            </p:cNvPr>
            <p:cNvSpPr txBox="1">
              <a:spLocks noChangeArrowheads="1"/>
            </p:cNvSpPr>
            <p:nvPr/>
          </p:nvSpPr>
          <p:spPr bwMode="auto">
            <a:xfrm>
              <a:off x="5196767" y="2293033"/>
              <a:ext cx="6123762" cy="1225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calibration feed lines</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extend the layout of the DUT </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Embedded DUT</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the ports physical at HF </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Mitigate the HF radiation</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but add coupling to the DUT</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 Box 19">
              <a:extLst>
                <a:ext uri="{FF2B5EF4-FFF2-40B4-BE49-F238E27FC236}">
                  <a16:creationId xmlns:a16="http://schemas.microsoft.com/office/drawing/2014/main" id="{F7E1F083-99DA-8B7B-6613-66E855358437}"/>
                </a:ext>
              </a:extLst>
            </p:cNvPr>
            <p:cNvSpPr txBox="1">
              <a:spLocks noChangeArrowheads="1"/>
            </p:cNvSpPr>
            <p:nvPr/>
          </p:nvSpPr>
          <p:spPr bwMode="auto">
            <a:xfrm>
              <a:off x="5196767" y="3519031"/>
              <a:ext cx="6504762" cy="1122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calibration standard</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defines the </a:t>
              </a:r>
              <a:r>
                <a:rPr kumimoji="0" lang="en-US" alt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De-embedding model</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removes coupling from the embedded DUT </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00FF"/>
                  </a:solidFill>
                  <a:effectLst/>
                  <a:uLnTx/>
                  <a:uFillTx/>
                  <a:latin typeface="Arial" panose="020B0604020202020204" pitchFamily="34" charset="0"/>
                  <a:ea typeface="+mn-ea"/>
                  <a:cs typeface="+mn-cs"/>
                </a:rPr>
                <a:t>De-embedded DUT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 Box 18">
              <a:extLst>
                <a:ext uri="{FF2B5EF4-FFF2-40B4-BE49-F238E27FC236}">
                  <a16:creationId xmlns:a16="http://schemas.microsoft.com/office/drawing/2014/main" id="{A1CEE174-7F9B-2981-6391-BE5284AE812C}"/>
                </a:ext>
              </a:extLst>
            </p:cNvPr>
            <p:cNvSpPr txBox="1">
              <a:spLocks noChangeArrowheads="1"/>
            </p:cNvSpPr>
            <p:nvPr/>
          </p:nvSpPr>
          <p:spPr bwMode="auto">
            <a:xfrm>
              <a:off x="5196767" y="1567540"/>
              <a:ext cx="6123762" cy="849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DUT - Design Under Test</a:t>
              </a:r>
            </a:p>
            <a:p>
              <a:pPr marL="0" marR="0" lvl="0"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original layout of the design with ports</a:t>
              </a:r>
            </a:p>
          </p:txBody>
        </p:sp>
      </p:grpSp>
      <p:pic>
        <p:nvPicPr>
          <p:cNvPr id="10" name="Picture 9" descr="A diagram of a diagram&#10;&#10;Description automatically generated">
            <a:extLst>
              <a:ext uri="{FF2B5EF4-FFF2-40B4-BE49-F238E27FC236}">
                <a16:creationId xmlns:a16="http://schemas.microsoft.com/office/drawing/2014/main" id="{7F74BB77-9109-5CB1-A043-FAC08AF0D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34" y="1667034"/>
            <a:ext cx="4181452" cy="3824103"/>
          </a:xfrm>
          <a:prstGeom prst="rect">
            <a:avLst/>
          </a:prstGeom>
        </p:spPr>
      </p:pic>
      <p:sp>
        <p:nvSpPr>
          <p:cNvPr id="5" name="Title 1">
            <a:extLst>
              <a:ext uri="{FF2B5EF4-FFF2-40B4-BE49-F238E27FC236}">
                <a16:creationId xmlns:a16="http://schemas.microsoft.com/office/drawing/2014/main" id="{8094536D-9C5E-E4F2-7B2A-7FCFDA851CC7}"/>
              </a:ext>
            </a:extLst>
          </p:cNvPr>
          <p:cNvSpPr txBox="1">
            <a:spLocks/>
          </p:cNvSpPr>
          <p:nvPr/>
        </p:nvSpPr>
        <p:spPr bwMode="auto">
          <a:xfrm>
            <a:off x="685800" y="317906"/>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(1) New Calibration Types Extend to High Frequency</a:t>
            </a:r>
            <a:endParaRPr lang="en-US" dirty="0"/>
          </a:p>
        </p:txBody>
      </p:sp>
    </p:spTree>
    <p:extLst>
      <p:ext uri="{BB962C8B-B14F-4D97-AF65-F5344CB8AC3E}">
        <p14:creationId xmlns:p14="http://schemas.microsoft.com/office/powerpoint/2010/main" val="2656015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A335960-38EE-E688-021B-AF50AB6CBFF0}"/>
              </a:ext>
            </a:extLst>
          </p:cNvPr>
          <p:cNvPicPr>
            <a:picLocks noChangeAspect="1"/>
          </p:cNvPicPr>
          <p:nvPr/>
        </p:nvPicPr>
        <p:blipFill>
          <a:blip r:embed="rId3"/>
          <a:stretch>
            <a:fillRect/>
          </a:stretch>
        </p:blipFill>
        <p:spPr>
          <a:xfrm>
            <a:off x="257640" y="1657300"/>
            <a:ext cx="5006774" cy="3307367"/>
          </a:xfrm>
          <a:prstGeom prst="rect">
            <a:avLst/>
          </a:prstGeom>
        </p:spPr>
      </p:pic>
      <p:sp>
        <p:nvSpPr>
          <p:cNvPr id="2" name="Title 1">
            <a:extLst>
              <a:ext uri="{FF2B5EF4-FFF2-40B4-BE49-F238E27FC236}">
                <a16:creationId xmlns:a16="http://schemas.microsoft.com/office/drawing/2014/main" id="{2AC4367E-0560-D33E-71F5-DF7D233E5ABB}"/>
              </a:ext>
            </a:extLst>
          </p:cNvPr>
          <p:cNvSpPr>
            <a:spLocks noGrp="1"/>
          </p:cNvSpPr>
          <p:nvPr>
            <p:ph type="title"/>
          </p:nvPr>
        </p:nvSpPr>
        <p:spPr>
          <a:xfrm>
            <a:off x="685800" y="655753"/>
            <a:ext cx="10515600" cy="307777"/>
          </a:xfrm>
        </p:spPr>
        <p:txBody>
          <a:bodyPr/>
          <a:lstStyle/>
          <a:p>
            <a:r>
              <a:rPr lang="en-US" sz="2000" dirty="0">
                <a:solidFill>
                  <a:schemeClr val="tx1"/>
                </a:solidFill>
              </a:rPr>
              <a:t>RFPro 2025 solver updates</a:t>
            </a:r>
          </a:p>
        </p:txBody>
      </p:sp>
      <p:grpSp>
        <p:nvGrpSpPr>
          <p:cNvPr id="5" name="Group 4">
            <a:extLst>
              <a:ext uri="{FF2B5EF4-FFF2-40B4-BE49-F238E27FC236}">
                <a16:creationId xmlns:a16="http://schemas.microsoft.com/office/drawing/2014/main" id="{C2622081-459A-0BFA-CB6B-D1F34CC912D8}"/>
              </a:ext>
            </a:extLst>
          </p:cNvPr>
          <p:cNvGrpSpPr/>
          <p:nvPr/>
        </p:nvGrpSpPr>
        <p:grpSpPr>
          <a:xfrm>
            <a:off x="3575454" y="655753"/>
            <a:ext cx="8909590" cy="6171955"/>
            <a:chOff x="2733770" y="216218"/>
            <a:chExt cx="8909590" cy="6171955"/>
          </a:xfrm>
        </p:grpSpPr>
        <p:pic>
          <p:nvPicPr>
            <p:cNvPr id="6" name="Picture 5" descr="A drawing of a table&#10;&#10;Description automatically generated">
              <a:extLst>
                <a:ext uri="{FF2B5EF4-FFF2-40B4-BE49-F238E27FC236}">
                  <a16:creationId xmlns:a16="http://schemas.microsoft.com/office/drawing/2014/main" id="{9EAAB742-8F91-3657-7550-9A8920C881F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178" y="216218"/>
              <a:ext cx="2108509" cy="1714182"/>
            </a:xfrm>
            <a:prstGeom prst="rect">
              <a:avLst/>
            </a:prstGeom>
          </p:spPr>
        </p:pic>
        <p:pic>
          <p:nvPicPr>
            <p:cNvPr id="7" name="Picture 6" descr="A drawing of a rectangular object&#10;&#10;Description automatically generated">
              <a:extLst>
                <a:ext uri="{FF2B5EF4-FFF2-40B4-BE49-F238E27FC236}">
                  <a16:creationId xmlns:a16="http://schemas.microsoft.com/office/drawing/2014/main" id="{03C1A028-EC3E-8630-13DC-B2DEF4C8D05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6692" y="1616863"/>
              <a:ext cx="2165155" cy="1785188"/>
            </a:xfrm>
            <a:prstGeom prst="rect">
              <a:avLst/>
            </a:prstGeom>
          </p:spPr>
        </p:pic>
        <p:pic>
          <p:nvPicPr>
            <p:cNvPr id="8" name="Picture 7" descr="A drawing of a long rectangular object&#10;&#10;Description automatically generated">
              <a:extLst>
                <a:ext uri="{FF2B5EF4-FFF2-40B4-BE49-F238E27FC236}">
                  <a16:creationId xmlns:a16="http://schemas.microsoft.com/office/drawing/2014/main" id="{2467CBA5-0CB7-E72A-E7B6-179D7BB2380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770" y="3019931"/>
              <a:ext cx="6053761" cy="2662010"/>
            </a:xfrm>
            <a:prstGeom prst="rect">
              <a:avLst/>
            </a:prstGeom>
          </p:spPr>
        </p:pic>
        <p:pic>
          <p:nvPicPr>
            <p:cNvPr id="9" name="Picture 8" descr="A drawing of a table&#10;&#10;Description automatically generated">
              <a:extLst>
                <a:ext uri="{FF2B5EF4-FFF2-40B4-BE49-F238E27FC236}">
                  <a16:creationId xmlns:a16="http://schemas.microsoft.com/office/drawing/2014/main" id="{FFCEC060-44C0-AADA-FC7E-469FB844C46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2222" y="4470399"/>
              <a:ext cx="2330459" cy="1917774"/>
            </a:xfrm>
            <a:prstGeom prst="rect">
              <a:avLst/>
            </a:prstGeom>
          </p:spPr>
        </p:pic>
        <p:sp>
          <p:nvSpPr>
            <p:cNvPr id="10" name="TextBox 9">
              <a:extLst>
                <a:ext uri="{FF2B5EF4-FFF2-40B4-BE49-F238E27FC236}">
                  <a16:creationId xmlns:a16="http://schemas.microsoft.com/office/drawing/2014/main" id="{92EBBC86-11E9-C55B-D42A-087E5406DFB2}"/>
                </a:ext>
              </a:extLst>
            </p:cNvPr>
            <p:cNvSpPr txBox="1"/>
            <p:nvPr/>
          </p:nvSpPr>
          <p:spPr>
            <a:xfrm>
              <a:off x="8536517" y="910631"/>
              <a:ext cx="2279265" cy="338554"/>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Calibration = Direct</a:t>
              </a:r>
            </a:p>
          </p:txBody>
        </p:sp>
        <p:sp>
          <p:nvSpPr>
            <p:cNvPr id="11" name="TextBox 10">
              <a:extLst>
                <a:ext uri="{FF2B5EF4-FFF2-40B4-BE49-F238E27FC236}">
                  <a16:creationId xmlns:a16="http://schemas.microsoft.com/office/drawing/2014/main" id="{B7E91258-3CE2-98AB-BDA0-D6276639BC68}"/>
                </a:ext>
              </a:extLst>
            </p:cNvPr>
            <p:cNvSpPr txBox="1"/>
            <p:nvPr/>
          </p:nvSpPr>
          <p:spPr>
            <a:xfrm>
              <a:off x="8536516" y="2272000"/>
              <a:ext cx="3106844" cy="338554"/>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Calibration = Open End</a:t>
              </a:r>
            </a:p>
          </p:txBody>
        </p:sp>
        <p:sp>
          <p:nvSpPr>
            <p:cNvPr id="12" name="TextBox 11">
              <a:extLst>
                <a:ext uri="{FF2B5EF4-FFF2-40B4-BE49-F238E27FC236}">
                  <a16:creationId xmlns:a16="http://schemas.microsoft.com/office/drawing/2014/main" id="{7B07EC9E-1076-2B60-9B38-38B870C1FCBD}"/>
                </a:ext>
              </a:extLst>
            </p:cNvPr>
            <p:cNvSpPr txBox="1"/>
            <p:nvPr/>
          </p:nvSpPr>
          <p:spPr>
            <a:xfrm>
              <a:off x="8536515" y="3743651"/>
              <a:ext cx="2279265" cy="338554"/>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Calibration = TML</a:t>
              </a:r>
            </a:p>
          </p:txBody>
        </p:sp>
        <p:sp>
          <p:nvSpPr>
            <p:cNvPr id="13" name="TextBox 12">
              <a:extLst>
                <a:ext uri="{FF2B5EF4-FFF2-40B4-BE49-F238E27FC236}">
                  <a16:creationId xmlns:a16="http://schemas.microsoft.com/office/drawing/2014/main" id="{CD314600-07B9-57E8-FD41-B5F9B5813F67}"/>
                </a:ext>
              </a:extLst>
            </p:cNvPr>
            <p:cNvSpPr txBox="1"/>
            <p:nvPr/>
          </p:nvSpPr>
          <p:spPr>
            <a:xfrm>
              <a:off x="8622328" y="5134192"/>
              <a:ext cx="2498255" cy="338554"/>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Calibration = Closed Loop</a:t>
              </a:r>
            </a:p>
          </p:txBody>
        </p:sp>
      </p:grpSp>
      <p:sp>
        <p:nvSpPr>
          <p:cNvPr id="14" name="Title 1">
            <a:extLst>
              <a:ext uri="{FF2B5EF4-FFF2-40B4-BE49-F238E27FC236}">
                <a16:creationId xmlns:a16="http://schemas.microsoft.com/office/drawing/2014/main" id="{F82B40C1-B5C0-3B38-8FAF-233BCD552EBA}"/>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(1) New Calibration Types Extend to High Frequency</a:t>
            </a:r>
            <a:endParaRPr lang="en-US" dirty="0"/>
          </a:p>
        </p:txBody>
      </p:sp>
    </p:spTree>
    <p:extLst>
      <p:ext uri="{BB962C8B-B14F-4D97-AF65-F5344CB8AC3E}">
        <p14:creationId xmlns:p14="http://schemas.microsoft.com/office/powerpoint/2010/main" val="376959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C4A264-4CB3-27ED-BF02-AF71F068D1E7}"/>
              </a:ext>
            </a:extLst>
          </p:cNvPr>
          <p:cNvPicPr>
            <a:picLocks noChangeAspect="1"/>
          </p:cNvPicPr>
          <p:nvPr/>
        </p:nvPicPr>
        <p:blipFill>
          <a:blip r:embed="rId3"/>
          <a:stretch>
            <a:fillRect/>
          </a:stretch>
        </p:blipFill>
        <p:spPr>
          <a:xfrm>
            <a:off x="3894268" y="3643223"/>
            <a:ext cx="3106237" cy="2559024"/>
          </a:xfrm>
          <a:prstGeom prst="rect">
            <a:avLst/>
          </a:prstGeom>
        </p:spPr>
      </p:pic>
      <p:pic>
        <p:nvPicPr>
          <p:cNvPr id="12" name="Picture 11">
            <a:extLst>
              <a:ext uri="{FF2B5EF4-FFF2-40B4-BE49-F238E27FC236}">
                <a16:creationId xmlns:a16="http://schemas.microsoft.com/office/drawing/2014/main" id="{A73280EB-DB7E-C085-B8CF-38E2CB1E121F}"/>
              </a:ext>
            </a:extLst>
          </p:cNvPr>
          <p:cNvPicPr>
            <a:picLocks noChangeAspect="1"/>
          </p:cNvPicPr>
          <p:nvPr/>
        </p:nvPicPr>
        <p:blipFill>
          <a:blip r:embed="rId4"/>
          <a:stretch>
            <a:fillRect/>
          </a:stretch>
        </p:blipFill>
        <p:spPr>
          <a:xfrm>
            <a:off x="2043545" y="2243112"/>
            <a:ext cx="2588872" cy="2401725"/>
          </a:xfrm>
          <a:prstGeom prst="rect">
            <a:avLst/>
          </a:prstGeom>
        </p:spPr>
      </p:pic>
      <p:sp>
        <p:nvSpPr>
          <p:cNvPr id="6" name="Title 1">
            <a:extLst>
              <a:ext uri="{FF2B5EF4-FFF2-40B4-BE49-F238E27FC236}">
                <a16:creationId xmlns:a16="http://schemas.microsoft.com/office/drawing/2014/main" id="{08BD41DC-6553-5931-34DA-B258E36CBD85}"/>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(1) New Calibration Types Extend to High Frequency</a:t>
            </a:r>
            <a:endParaRPr lang="en-US" dirty="0"/>
          </a:p>
        </p:txBody>
      </p:sp>
      <p:sp>
        <p:nvSpPr>
          <p:cNvPr id="7" name="Title 1">
            <a:extLst>
              <a:ext uri="{FF2B5EF4-FFF2-40B4-BE49-F238E27FC236}">
                <a16:creationId xmlns:a16="http://schemas.microsoft.com/office/drawing/2014/main" id="{8553756E-40AF-591B-2E0D-E7002AEABE0A}"/>
              </a:ext>
            </a:extLst>
          </p:cNvPr>
          <p:cNvSpPr>
            <a:spLocks noGrp="1"/>
          </p:cNvSpPr>
          <p:nvPr>
            <p:ph type="title"/>
          </p:nvPr>
        </p:nvSpPr>
        <p:spPr>
          <a:xfrm>
            <a:off x="434028" y="655753"/>
            <a:ext cx="10515600" cy="307777"/>
          </a:xfrm>
        </p:spPr>
        <p:txBody>
          <a:bodyPr/>
          <a:lstStyle/>
          <a:p>
            <a:r>
              <a:rPr lang="en-US" sz="2000" dirty="0">
                <a:solidFill>
                  <a:schemeClr val="tx1"/>
                </a:solidFill>
              </a:rPr>
              <a:t>Demo – Transistor Manifold</a:t>
            </a:r>
          </a:p>
        </p:txBody>
      </p:sp>
      <p:pic>
        <p:nvPicPr>
          <p:cNvPr id="10" name="Picture 9">
            <a:extLst>
              <a:ext uri="{FF2B5EF4-FFF2-40B4-BE49-F238E27FC236}">
                <a16:creationId xmlns:a16="http://schemas.microsoft.com/office/drawing/2014/main" id="{7C7A44E5-E04B-E30F-B5D6-8D26CEC8ED99}"/>
              </a:ext>
            </a:extLst>
          </p:cNvPr>
          <p:cNvPicPr>
            <a:picLocks noChangeAspect="1"/>
          </p:cNvPicPr>
          <p:nvPr/>
        </p:nvPicPr>
        <p:blipFill>
          <a:blip r:embed="rId5"/>
          <a:stretch>
            <a:fillRect/>
          </a:stretch>
        </p:blipFill>
        <p:spPr>
          <a:xfrm>
            <a:off x="434028" y="1105979"/>
            <a:ext cx="2588871" cy="1915655"/>
          </a:xfrm>
          <a:prstGeom prst="rect">
            <a:avLst/>
          </a:prstGeom>
        </p:spPr>
      </p:pic>
      <p:pic>
        <p:nvPicPr>
          <p:cNvPr id="16" name="Picture 15">
            <a:extLst>
              <a:ext uri="{FF2B5EF4-FFF2-40B4-BE49-F238E27FC236}">
                <a16:creationId xmlns:a16="http://schemas.microsoft.com/office/drawing/2014/main" id="{BD1295E0-C3A5-8F45-D10E-CF1151CBE63E}"/>
              </a:ext>
            </a:extLst>
          </p:cNvPr>
          <p:cNvPicPr>
            <a:picLocks noChangeAspect="1"/>
          </p:cNvPicPr>
          <p:nvPr/>
        </p:nvPicPr>
        <p:blipFill>
          <a:blip r:embed="rId6"/>
          <a:stretch>
            <a:fillRect/>
          </a:stretch>
        </p:blipFill>
        <p:spPr>
          <a:xfrm>
            <a:off x="6668413" y="2973114"/>
            <a:ext cx="4793395" cy="3033023"/>
          </a:xfrm>
          <a:prstGeom prst="rect">
            <a:avLst/>
          </a:prstGeom>
        </p:spPr>
      </p:pic>
      <p:sp>
        <p:nvSpPr>
          <p:cNvPr id="17" name="Title 1">
            <a:extLst>
              <a:ext uri="{FF2B5EF4-FFF2-40B4-BE49-F238E27FC236}">
                <a16:creationId xmlns:a16="http://schemas.microsoft.com/office/drawing/2014/main" id="{47707477-847B-430A-E6B4-454A862AFA3E}"/>
              </a:ext>
            </a:extLst>
          </p:cNvPr>
          <p:cNvSpPr txBox="1">
            <a:spLocks/>
          </p:cNvSpPr>
          <p:nvPr/>
        </p:nvSpPr>
        <p:spPr bwMode="auto">
          <a:xfrm>
            <a:off x="5203563" y="767420"/>
            <a:ext cx="589967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sz="1600" dirty="0">
                <a:solidFill>
                  <a:schemeClr val="tx1"/>
                </a:solidFill>
                <a:effectLst/>
              </a:rPr>
              <a:t>CLOSED LOOP.</a:t>
            </a:r>
          </a:p>
          <a:p>
            <a:r>
              <a:rPr lang="en-US" sz="1600" dirty="0">
                <a:solidFill>
                  <a:schemeClr val="tx1"/>
                </a:solidFill>
                <a:effectLst/>
              </a:rPr>
              <a:t>New for ADS2025. Whether a top-level port or component port. Physical feed lines are embedded that provide a path for current to flow, thereby reducing radiation.</a:t>
            </a:r>
          </a:p>
          <a:p>
            <a:endParaRPr lang="en-US" sz="1600" dirty="0">
              <a:solidFill>
                <a:schemeClr val="tx1"/>
              </a:solidFill>
              <a:effectLst/>
            </a:endParaRPr>
          </a:p>
          <a:p>
            <a:r>
              <a:rPr lang="en-US" sz="1600" dirty="0">
                <a:solidFill>
                  <a:schemeClr val="tx1"/>
                </a:solidFill>
                <a:effectLst/>
              </a:rPr>
              <a:t>But, unlike the case of the Delta Gap port, this added feed is de-embedded out.</a:t>
            </a:r>
          </a:p>
          <a:p>
            <a:r>
              <a:rPr lang="en-US" sz="1600" dirty="0">
                <a:solidFill>
                  <a:schemeClr val="tx1"/>
                </a:solidFill>
                <a:effectLst/>
              </a:rPr>
              <a:t>This port fully calibrates out 'open end' radiation and capacitive fringing without the need to have 1/2 wavelength of space in the layout.</a:t>
            </a:r>
            <a:endParaRPr lang="en-US" sz="2000" dirty="0">
              <a:solidFill>
                <a:schemeClr val="tx1"/>
              </a:solidFill>
            </a:endParaRPr>
          </a:p>
        </p:txBody>
      </p:sp>
    </p:spTree>
    <p:extLst>
      <p:ext uri="{BB962C8B-B14F-4D97-AF65-F5344CB8AC3E}">
        <p14:creationId xmlns:p14="http://schemas.microsoft.com/office/powerpoint/2010/main" val="1457303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CCC035-CEAB-A089-4707-6B6CA20C3C84}"/>
              </a:ext>
            </a:extLst>
          </p:cNvPr>
          <p:cNvPicPr>
            <a:picLocks noChangeAspect="1"/>
          </p:cNvPicPr>
          <p:nvPr/>
        </p:nvPicPr>
        <p:blipFill>
          <a:blip r:embed="rId3"/>
          <a:stretch>
            <a:fillRect/>
          </a:stretch>
        </p:blipFill>
        <p:spPr>
          <a:xfrm>
            <a:off x="685800" y="984912"/>
            <a:ext cx="4563288" cy="2229789"/>
          </a:xfrm>
          <a:prstGeom prst="rect">
            <a:avLst/>
          </a:prstGeom>
        </p:spPr>
      </p:pic>
      <p:pic>
        <p:nvPicPr>
          <p:cNvPr id="14" name="Picture 13">
            <a:extLst>
              <a:ext uri="{FF2B5EF4-FFF2-40B4-BE49-F238E27FC236}">
                <a16:creationId xmlns:a16="http://schemas.microsoft.com/office/drawing/2014/main" id="{A89D9EC0-961A-3DA6-5122-F72572F1FB0F}"/>
              </a:ext>
            </a:extLst>
          </p:cNvPr>
          <p:cNvPicPr>
            <a:picLocks noChangeAspect="1"/>
          </p:cNvPicPr>
          <p:nvPr/>
        </p:nvPicPr>
        <p:blipFill>
          <a:blip r:embed="rId4"/>
          <a:stretch>
            <a:fillRect/>
          </a:stretch>
        </p:blipFill>
        <p:spPr>
          <a:xfrm>
            <a:off x="8820093" y="2899953"/>
            <a:ext cx="3033660" cy="2656868"/>
          </a:xfrm>
          <a:prstGeom prst="rect">
            <a:avLst/>
          </a:prstGeom>
        </p:spPr>
      </p:pic>
      <p:pic>
        <p:nvPicPr>
          <p:cNvPr id="12" name="Picture 11">
            <a:extLst>
              <a:ext uri="{FF2B5EF4-FFF2-40B4-BE49-F238E27FC236}">
                <a16:creationId xmlns:a16="http://schemas.microsoft.com/office/drawing/2014/main" id="{13A7D00A-A9DD-9EED-6FC7-CA8AB8B64DE6}"/>
              </a:ext>
            </a:extLst>
          </p:cNvPr>
          <p:cNvPicPr>
            <a:picLocks noChangeAspect="1"/>
          </p:cNvPicPr>
          <p:nvPr/>
        </p:nvPicPr>
        <p:blipFill>
          <a:blip r:embed="rId5"/>
          <a:stretch>
            <a:fillRect/>
          </a:stretch>
        </p:blipFill>
        <p:spPr>
          <a:xfrm>
            <a:off x="3836504" y="2128223"/>
            <a:ext cx="5845843" cy="4109578"/>
          </a:xfrm>
          <a:prstGeom prst="rect">
            <a:avLst/>
          </a:prstGeom>
        </p:spPr>
      </p:pic>
      <p:sp>
        <p:nvSpPr>
          <p:cNvPr id="3" name="Text Placeholder 2">
            <a:extLst>
              <a:ext uri="{FF2B5EF4-FFF2-40B4-BE49-F238E27FC236}">
                <a16:creationId xmlns:a16="http://schemas.microsoft.com/office/drawing/2014/main" id="{E2F55673-99C2-839E-2A8C-883B019216FF}"/>
              </a:ext>
            </a:extLst>
          </p:cNvPr>
          <p:cNvSpPr>
            <a:spLocks noGrp="1"/>
          </p:cNvSpPr>
          <p:nvPr>
            <p:ph type="body" sz="quarter" idx="32"/>
          </p:nvPr>
        </p:nvSpPr>
        <p:spPr>
          <a:xfrm>
            <a:off x="685800" y="620199"/>
            <a:ext cx="10515600" cy="395674"/>
          </a:xfrm>
        </p:spPr>
        <p:txBody>
          <a:bodyPr/>
          <a:lstStyle/>
          <a:p>
            <a:r>
              <a:rPr lang="en-US" dirty="0"/>
              <a:t>Demo – Transmission Line with gap filled with a Line section – </a:t>
            </a:r>
            <a:r>
              <a:rPr lang="en-US" dirty="0">
                <a:solidFill>
                  <a:srgbClr val="FF0000"/>
                </a:solidFill>
              </a:rPr>
              <a:t>Momentum MW </a:t>
            </a:r>
          </a:p>
          <a:p>
            <a:endParaRPr lang="en-US" dirty="0"/>
          </a:p>
        </p:txBody>
      </p:sp>
      <p:sp>
        <p:nvSpPr>
          <p:cNvPr id="5" name="TextBox 4">
            <a:extLst>
              <a:ext uri="{FF2B5EF4-FFF2-40B4-BE49-F238E27FC236}">
                <a16:creationId xmlns:a16="http://schemas.microsoft.com/office/drawing/2014/main" id="{B0241E0A-49A2-A975-4FCD-D2A030F3C7D4}"/>
              </a:ext>
            </a:extLst>
          </p:cNvPr>
          <p:cNvSpPr txBox="1"/>
          <p:nvPr/>
        </p:nvSpPr>
        <p:spPr>
          <a:xfrm>
            <a:off x="8745429" y="655606"/>
            <a:ext cx="2709582" cy="338554"/>
          </a:xfrm>
          <a:prstGeom prst="rect">
            <a:avLst/>
          </a:prstGeom>
          <a:solidFill>
            <a:schemeClr val="bg1"/>
          </a:solidFill>
          <a:ln>
            <a:solidFill>
              <a:schemeClr val="tx1"/>
            </a:solid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How perfect is a calibration?</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9" name="Picture 8" descr="A drawing of a rectangular object&#10;&#10;Description automatically generated">
            <a:extLst>
              <a:ext uri="{FF2B5EF4-FFF2-40B4-BE49-F238E27FC236}">
                <a16:creationId xmlns:a16="http://schemas.microsoft.com/office/drawing/2014/main" id="{C805E3AE-A3B7-5702-F1B5-608FEFD9C29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279" y="3078873"/>
            <a:ext cx="6120825" cy="3652482"/>
          </a:xfrm>
          <a:prstGeom prst="rect">
            <a:avLst/>
          </a:prstGeom>
        </p:spPr>
      </p:pic>
      <p:sp>
        <p:nvSpPr>
          <p:cNvPr id="20" name="TextBox 19">
            <a:extLst>
              <a:ext uri="{FF2B5EF4-FFF2-40B4-BE49-F238E27FC236}">
                <a16:creationId xmlns:a16="http://schemas.microsoft.com/office/drawing/2014/main" id="{AD21BA2D-300C-12DE-6937-3998A3CB100E}"/>
              </a:ext>
            </a:extLst>
          </p:cNvPr>
          <p:cNvSpPr txBox="1"/>
          <p:nvPr/>
        </p:nvSpPr>
        <p:spPr>
          <a:xfrm>
            <a:off x="4727795" y="3553547"/>
            <a:ext cx="775338" cy="307777"/>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TML</a:t>
            </a:r>
          </a:p>
        </p:txBody>
      </p:sp>
      <p:sp>
        <p:nvSpPr>
          <p:cNvPr id="21" name="TextBox 20">
            <a:extLst>
              <a:ext uri="{FF2B5EF4-FFF2-40B4-BE49-F238E27FC236}">
                <a16:creationId xmlns:a16="http://schemas.microsoft.com/office/drawing/2014/main" id="{A022311D-D579-DF76-5F76-5CBAEE5B409A}"/>
              </a:ext>
            </a:extLst>
          </p:cNvPr>
          <p:cNvSpPr txBox="1"/>
          <p:nvPr/>
        </p:nvSpPr>
        <p:spPr>
          <a:xfrm>
            <a:off x="1499847" y="5862305"/>
            <a:ext cx="775338" cy="307777"/>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TML</a:t>
            </a:r>
          </a:p>
        </p:txBody>
      </p:sp>
      <p:sp>
        <p:nvSpPr>
          <p:cNvPr id="22" name="TextBox 21">
            <a:extLst>
              <a:ext uri="{FF2B5EF4-FFF2-40B4-BE49-F238E27FC236}">
                <a16:creationId xmlns:a16="http://schemas.microsoft.com/office/drawing/2014/main" id="{9A81A3F7-192C-70F1-A019-FBE8B221AF76}"/>
              </a:ext>
            </a:extLst>
          </p:cNvPr>
          <p:cNvSpPr txBox="1"/>
          <p:nvPr/>
        </p:nvSpPr>
        <p:spPr>
          <a:xfrm>
            <a:off x="4727795" y="5207921"/>
            <a:ext cx="775338" cy="307777"/>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TML</a:t>
            </a:r>
          </a:p>
        </p:txBody>
      </p:sp>
      <p:sp>
        <p:nvSpPr>
          <p:cNvPr id="23" name="TextBox 22">
            <a:extLst>
              <a:ext uri="{FF2B5EF4-FFF2-40B4-BE49-F238E27FC236}">
                <a16:creationId xmlns:a16="http://schemas.microsoft.com/office/drawing/2014/main" id="{C99442DA-7164-5AFA-7F32-C3B50A1E6F42}"/>
              </a:ext>
            </a:extLst>
          </p:cNvPr>
          <p:cNvSpPr txBox="1"/>
          <p:nvPr/>
        </p:nvSpPr>
        <p:spPr>
          <a:xfrm>
            <a:off x="8317326" y="2807179"/>
            <a:ext cx="775338" cy="307777"/>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TML</a:t>
            </a:r>
          </a:p>
        </p:txBody>
      </p:sp>
      <p:sp>
        <p:nvSpPr>
          <p:cNvPr id="24" name="TextBox 23">
            <a:extLst>
              <a:ext uri="{FF2B5EF4-FFF2-40B4-BE49-F238E27FC236}">
                <a16:creationId xmlns:a16="http://schemas.microsoft.com/office/drawing/2014/main" id="{D27E8512-4630-D550-7EC9-719528065ECC}"/>
              </a:ext>
            </a:extLst>
          </p:cNvPr>
          <p:cNvSpPr txBox="1"/>
          <p:nvPr/>
        </p:nvSpPr>
        <p:spPr>
          <a:xfrm>
            <a:off x="9713703" y="4469906"/>
            <a:ext cx="775338" cy="276999"/>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TML</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ABB7BA53-6471-CABA-A61A-8C721AE833C4}"/>
              </a:ext>
            </a:extLst>
          </p:cNvPr>
          <p:cNvSpPr txBox="1"/>
          <p:nvPr/>
        </p:nvSpPr>
        <p:spPr>
          <a:xfrm>
            <a:off x="10679673" y="4106508"/>
            <a:ext cx="775338" cy="276999"/>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TML</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BED6A269-8FBA-BF75-CCF1-7712D8B67407}"/>
              </a:ext>
            </a:extLst>
          </p:cNvPr>
          <p:cNvSpPr txBox="1"/>
          <p:nvPr/>
        </p:nvSpPr>
        <p:spPr>
          <a:xfrm>
            <a:off x="6985787" y="4540092"/>
            <a:ext cx="1485378" cy="1169551"/>
          </a:xfrm>
          <a:prstGeom prst="rect">
            <a:avLst/>
          </a:prstGeom>
          <a:solidFill>
            <a:schemeClr val="bg1"/>
          </a:solidFill>
          <a:ln w="12700">
            <a:solidFill>
              <a:schemeClr val="tx1"/>
            </a:solid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Direct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Open End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Fixture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Delta Gap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Closed Loop</a:t>
            </a:r>
          </a:p>
        </p:txBody>
      </p:sp>
      <p:sp>
        <p:nvSpPr>
          <p:cNvPr id="29" name="TextBox 28">
            <a:extLst>
              <a:ext uri="{FF2B5EF4-FFF2-40B4-BE49-F238E27FC236}">
                <a16:creationId xmlns:a16="http://schemas.microsoft.com/office/drawing/2014/main" id="{9F2EB6BD-EA17-9435-3F0E-0067A3A8A97E}"/>
              </a:ext>
            </a:extLst>
          </p:cNvPr>
          <p:cNvSpPr txBox="1"/>
          <p:nvPr/>
        </p:nvSpPr>
        <p:spPr>
          <a:xfrm>
            <a:off x="2236012" y="3643298"/>
            <a:ext cx="1731530" cy="523220"/>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Transmission line (reference)</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34C6C947-A332-26D2-5A7F-5BFE0E4C59FD}"/>
              </a:ext>
            </a:extLst>
          </p:cNvPr>
          <p:cNvSpPr txBox="1"/>
          <p:nvPr/>
        </p:nvSpPr>
        <p:spPr>
          <a:xfrm>
            <a:off x="9813908" y="3184216"/>
            <a:ext cx="1731530" cy="523220"/>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Transmission line section</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1442C3D8-68C7-AD2E-75D9-33D1089B60C8}"/>
              </a:ext>
            </a:extLst>
          </p:cNvPr>
          <p:cNvSpPr txBox="1"/>
          <p:nvPr/>
        </p:nvSpPr>
        <p:spPr>
          <a:xfrm>
            <a:off x="6277481" y="2662633"/>
            <a:ext cx="1731530" cy="523220"/>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Transmission line with gap</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67A5F653-00BE-316A-F9BA-2F5C7D8DA0DD}"/>
              </a:ext>
            </a:extLst>
          </p:cNvPr>
          <p:cNvSpPr txBox="1"/>
          <p:nvPr/>
        </p:nvSpPr>
        <p:spPr>
          <a:xfrm>
            <a:off x="7026131" y="4217258"/>
            <a:ext cx="1590628" cy="307777"/>
          </a:xfrm>
          <a:prstGeom prst="rect">
            <a:avLst/>
          </a:prstGeom>
          <a:no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Component ports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B9878D1-544C-D6E0-59F7-51D042F6E749}"/>
              </a:ext>
            </a:extLst>
          </p:cNvPr>
          <p:cNvSpPr txBox="1"/>
          <p:nvPr/>
        </p:nvSpPr>
        <p:spPr>
          <a:xfrm>
            <a:off x="771893" y="3691995"/>
            <a:ext cx="1204538" cy="793565"/>
          </a:xfrm>
          <a:prstGeom prst="rect">
            <a:avLst/>
          </a:prstGeom>
          <a:solidFill>
            <a:schemeClr val="bg1"/>
          </a:solidFill>
          <a:ln>
            <a:solidFill>
              <a:schemeClr val="tx1"/>
            </a:solidFill>
          </a:ln>
        </p:spPr>
        <p:txBody>
          <a:bodyPr wrap="non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  L = 2.2 mm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  W = 100 um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  H = 100 um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  GaAs </a:t>
            </a:r>
            <a:r>
              <a:rPr kumimoji="0" lang="en-US" sz="1200" b="0" i="0" u="none" strike="noStrike" kern="1200" cap="none" spc="0" normalizeH="0" baseline="0" noProof="0" dirty="0">
                <a:ln>
                  <a:noFill/>
                </a:ln>
                <a:solidFill>
                  <a:srgbClr val="000000">
                    <a:lumMod val="85000"/>
                    <a:lumOff val="15000"/>
                  </a:srgbClr>
                </a:solidFill>
                <a:effectLst/>
                <a:uLnTx/>
                <a:uFillTx/>
                <a:latin typeface="Symbol" panose="05050102010706020507" pitchFamily="18" charset="2"/>
                <a:ea typeface="+mn-ea"/>
                <a:cs typeface="+mn-cs"/>
              </a:rPr>
              <a:t>e</a:t>
            </a:r>
            <a:r>
              <a:rPr kumimoji="0" lang="en-US" sz="1200" b="0" i="0" u="none" strike="noStrike" kern="1200" cap="none" spc="0" normalizeH="0" baseline="-25000" noProof="0" dirty="0">
                <a:ln>
                  <a:noFill/>
                </a:ln>
                <a:solidFill>
                  <a:srgbClr val="000000">
                    <a:lumMod val="85000"/>
                    <a:lumOff val="15000"/>
                  </a:srgbClr>
                </a:solidFill>
                <a:effectLst/>
                <a:uLnTx/>
                <a:uFillTx/>
                <a:latin typeface="Arial" panose="020B0604020202020204" pitchFamily="34" charset="0"/>
                <a:ea typeface="+mn-ea"/>
                <a:cs typeface="+mn-cs"/>
              </a:rPr>
              <a:t>r</a:t>
            </a: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rPr>
              <a:t> = 12.9</a:t>
            </a:r>
            <a:endParaRPr kumimoji="0" lang="en-US" sz="20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mn-cs"/>
            </a:endParaRPr>
          </a:p>
        </p:txBody>
      </p:sp>
      <p:cxnSp>
        <p:nvCxnSpPr>
          <p:cNvPr id="27" name="Straight Arrow Connector 26">
            <a:extLst>
              <a:ext uri="{FF2B5EF4-FFF2-40B4-BE49-F238E27FC236}">
                <a16:creationId xmlns:a16="http://schemas.microsoft.com/office/drawing/2014/main" id="{D7792110-BD83-2453-6F98-8FEE1BDA32D2}"/>
              </a:ext>
            </a:extLst>
          </p:cNvPr>
          <p:cNvCxnSpPr/>
          <p:nvPr/>
        </p:nvCxnSpPr>
        <p:spPr>
          <a:xfrm flipH="1" flipV="1">
            <a:off x="6840672" y="4145484"/>
            <a:ext cx="2770094" cy="99481"/>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70C8317-6BC5-05B4-092E-894BD4662A8E}"/>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(1) New Calibration Types Extend to High Frequency</a:t>
            </a:r>
            <a:endParaRPr lang="en-US" dirty="0"/>
          </a:p>
        </p:txBody>
      </p:sp>
    </p:spTree>
    <p:extLst>
      <p:ext uri="{BB962C8B-B14F-4D97-AF65-F5344CB8AC3E}">
        <p14:creationId xmlns:p14="http://schemas.microsoft.com/office/powerpoint/2010/main" val="403560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B67C0A-5BC1-5CB0-5CD8-4AB0466D8490}"/>
              </a:ext>
            </a:extLst>
          </p:cNvPr>
          <p:cNvPicPr>
            <a:picLocks noChangeAspect="1"/>
          </p:cNvPicPr>
          <p:nvPr/>
        </p:nvPicPr>
        <p:blipFill>
          <a:blip r:embed="rId2"/>
          <a:stretch>
            <a:fillRect/>
          </a:stretch>
        </p:blipFill>
        <p:spPr>
          <a:xfrm>
            <a:off x="253375" y="3017822"/>
            <a:ext cx="5390824" cy="3144647"/>
          </a:xfrm>
          <a:prstGeom prst="rect">
            <a:avLst/>
          </a:prstGeom>
        </p:spPr>
      </p:pic>
      <p:sp>
        <p:nvSpPr>
          <p:cNvPr id="34" name="TextBox 33">
            <a:extLst>
              <a:ext uri="{FF2B5EF4-FFF2-40B4-BE49-F238E27FC236}">
                <a16:creationId xmlns:a16="http://schemas.microsoft.com/office/drawing/2014/main" id="{F94932AF-FDB6-62E7-8DA8-2370DBE584CB}"/>
              </a:ext>
            </a:extLst>
          </p:cNvPr>
          <p:cNvSpPr txBox="1"/>
          <p:nvPr/>
        </p:nvSpPr>
        <p:spPr>
          <a:xfrm>
            <a:off x="685800" y="1296388"/>
            <a:ext cx="1869141" cy="1384995"/>
          </a:xfrm>
          <a:prstGeom prst="rect">
            <a:avLst/>
          </a:prstGeom>
          <a:solidFill>
            <a:schemeClr val="bg1"/>
          </a:solidFill>
          <a:ln w="12700">
            <a:solidFill>
              <a:schemeClr val="tx1"/>
            </a:solid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Reference (no Gap)</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sym typeface="Wingdings" panose="05000000000000000000" pitchFamily="2" charset="2"/>
              </a:rPr>
              <a:t>Closed Loop</a:t>
            </a:r>
            <a:endPar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a:ln>
                  <a:noFill/>
                </a:ln>
                <a:solidFill>
                  <a:srgbClr val="FF00FF"/>
                </a:solidFill>
                <a:effectLst/>
                <a:uLnTx/>
                <a:uFillTx/>
                <a:latin typeface="Arial" panose="020B0604020202020204" pitchFamily="34" charset="0"/>
                <a:ea typeface="+mn-ea"/>
                <a:cs typeface="+mn-cs"/>
                <a:sym typeface="Wingdings" panose="05000000000000000000" pitchFamily="2" charset="2"/>
              </a:rPr>
              <a:t>Direct</a:t>
            </a:r>
            <a:endParaRPr kumimoji="0" lang="en-US" sz="1400" b="0" i="0" u="none" strike="noStrike" kern="1200" cap="none" spc="0" normalizeH="0" baseline="0" noProof="0" dirty="0">
              <a:ln>
                <a:noFill/>
              </a:ln>
              <a:solidFill>
                <a:srgbClr val="FF00FF"/>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a:ln>
                  <a:noFill/>
                </a:ln>
                <a:solidFill>
                  <a:srgbClr val="00FFFF"/>
                </a:solidFill>
                <a:effectLst/>
                <a:uLnTx/>
                <a:uFillTx/>
                <a:latin typeface="Arial" panose="020B0604020202020204" pitchFamily="34" charset="0"/>
                <a:ea typeface="+mn-ea"/>
                <a:cs typeface="+mn-cs"/>
                <a:sym typeface="Wingdings" panose="05000000000000000000" pitchFamily="2" charset="2"/>
              </a:rPr>
              <a:t>Open End</a:t>
            </a:r>
            <a:endParaRPr kumimoji="0" lang="en-US" sz="1400" b="0" i="0" u="none" strike="noStrike" kern="1200" cap="none" spc="0" normalizeH="0" baseline="0" noProof="0" dirty="0">
              <a:ln>
                <a:noFill/>
              </a:ln>
              <a:solidFill>
                <a:srgbClr val="00FFFF"/>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sym typeface="Wingdings" panose="05000000000000000000" pitchFamily="2" charset="2"/>
              </a:rPr>
              <a:t>Fixture</a:t>
            </a:r>
            <a:endPar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err="1">
                <a:ln>
                  <a:noFill/>
                </a:ln>
                <a:solidFill>
                  <a:srgbClr val="F2A900">
                    <a:lumMod val="50000"/>
                  </a:srgbClr>
                </a:solidFill>
                <a:effectLst/>
                <a:uLnTx/>
                <a:uFillTx/>
                <a:latin typeface="Arial" panose="020B0604020202020204" pitchFamily="34" charset="0"/>
                <a:ea typeface="+mn-ea"/>
                <a:cs typeface="+mn-cs"/>
                <a:sym typeface="Wingdings" panose="05000000000000000000" pitchFamily="2" charset="2"/>
              </a:rPr>
              <a:t>DeltaGap</a:t>
            </a:r>
            <a:endParaRPr kumimoji="0" lang="en-US" sz="1400" b="0" i="0" u="none" strike="noStrike" kern="1200" cap="none" spc="0" normalizeH="0" baseline="0" noProof="0" dirty="0">
              <a:ln>
                <a:noFill/>
              </a:ln>
              <a:solidFill>
                <a:srgbClr val="F2A900">
                  <a:lumMod val="50000"/>
                </a:srgbClr>
              </a:solidFill>
              <a:effectLst/>
              <a:uLnTx/>
              <a:uFillTx/>
              <a:latin typeface="Arial" panose="020B0604020202020204" pitchFamily="34" charset="0"/>
              <a:ea typeface="+mn-ea"/>
              <a:cs typeface="+mn-cs"/>
            </a:endParaRPr>
          </a:p>
        </p:txBody>
      </p:sp>
      <p:sp>
        <p:nvSpPr>
          <p:cNvPr id="39" name="TextBox 38">
            <a:extLst>
              <a:ext uri="{FF2B5EF4-FFF2-40B4-BE49-F238E27FC236}">
                <a16:creationId xmlns:a16="http://schemas.microsoft.com/office/drawing/2014/main" id="{1AA9516D-1917-34C2-FCBF-32E147B8FD4E}"/>
              </a:ext>
            </a:extLst>
          </p:cNvPr>
          <p:cNvSpPr txBox="1"/>
          <p:nvPr/>
        </p:nvSpPr>
        <p:spPr>
          <a:xfrm>
            <a:off x="2919086" y="2202757"/>
            <a:ext cx="2709582" cy="338554"/>
          </a:xfrm>
          <a:prstGeom prst="rect">
            <a:avLst/>
          </a:prstGeom>
          <a:solidFill>
            <a:schemeClr val="bg1"/>
          </a:solidFill>
          <a:ln>
            <a:solidFill>
              <a:schemeClr val="tx1"/>
            </a:solid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How perfect is a calibration?</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44" name="Group 43">
            <a:extLst>
              <a:ext uri="{FF2B5EF4-FFF2-40B4-BE49-F238E27FC236}">
                <a16:creationId xmlns:a16="http://schemas.microsoft.com/office/drawing/2014/main" id="{C12F0A96-D1AA-A5B2-9128-E910A9081656}"/>
              </a:ext>
            </a:extLst>
          </p:cNvPr>
          <p:cNvGrpSpPr/>
          <p:nvPr/>
        </p:nvGrpSpPr>
        <p:grpSpPr>
          <a:xfrm>
            <a:off x="6035883" y="1310748"/>
            <a:ext cx="4927622" cy="1333356"/>
            <a:chOff x="4356486" y="1496690"/>
            <a:chExt cx="4927622" cy="1333356"/>
          </a:xfrm>
        </p:grpSpPr>
        <p:sp>
          <p:nvSpPr>
            <p:cNvPr id="40" name="TextBox 39">
              <a:extLst>
                <a:ext uri="{FF2B5EF4-FFF2-40B4-BE49-F238E27FC236}">
                  <a16:creationId xmlns:a16="http://schemas.microsoft.com/office/drawing/2014/main" id="{12DA534E-7322-EB93-E618-ED47C717122A}"/>
                </a:ext>
              </a:extLst>
            </p:cNvPr>
            <p:cNvSpPr txBox="1"/>
            <p:nvPr/>
          </p:nvSpPr>
          <p:spPr>
            <a:xfrm>
              <a:off x="4356486" y="1496690"/>
              <a:ext cx="3796914" cy="307777"/>
            </a:xfrm>
            <a:prstGeom prst="rect">
              <a:avLst/>
            </a:prstGeom>
            <a:solidFill>
              <a:schemeClr val="bg1"/>
            </a:solidFill>
            <a:ln>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Frequency sweep:  0 – 100 GHz</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1" name="Picture 40" descr="A close-up of a paper&#10;&#10;Description automatically generated">
              <a:extLst>
                <a:ext uri="{FF2B5EF4-FFF2-40B4-BE49-F238E27FC236}">
                  <a16:creationId xmlns:a16="http://schemas.microsoft.com/office/drawing/2014/main" id="{4FE6A5DB-7D73-1F78-AD60-8D7C19AD5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486" y="1814610"/>
              <a:ext cx="4927622" cy="1015436"/>
            </a:xfrm>
            <a:prstGeom prst="rect">
              <a:avLst/>
            </a:prstGeom>
          </p:spPr>
        </p:pic>
        <p:sp>
          <p:nvSpPr>
            <p:cNvPr id="42" name="Rectangle 41">
              <a:extLst>
                <a:ext uri="{FF2B5EF4-FFF2-40B4-BE49-F238E27FC236}">
                  <a16:creationId xmlns:a16="http://schemas.microsoft.com/office/drawing/2014/main" id="{3A8E3FBA-05E8-338E-160D-A274027A2FE5}"/>
                </a:ext>
              </a:extLst>
            </p:cNvPr>
            <p:cNvSpPr/>
            <p:nvPr/>
          </p:nvSpPr>
          <p:spPr>
            <a:xfrm>
              <a:off x="4719918" y="2043953"/>
              <a:ext cx="753035" cy="194984"/>
            </a:xfrm>
            <a:prstGeom prst="rect">
              <a:avLst/>
            </a:prstGeom>
            <a:solidFill>
              <a:srgbClr val="F2A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C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75630825-FB59-B00B-E68F-1297810597F4}"/>
                </a:ext>
              </a:extLst>
            </p:cNvPr>
            <p:cNvSpPr/>
            <p:nvPr/>
          </p:nvSpPr>
          <p:spPr>
            <a:xfrm>
              <a:off x="4719917" y="2537571"/>
              <a:ext cx="753035" cy="194984"/>
            </a:xfrm>
            <a:prstGeom prst="rect">
              <a:avLst/>
            </a:prstGeom>
            <a:solidFill>
              <a:srgbClr val="F2A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err="1">
                <a:ln>
                  <a:noFill/>
                </a:ln>
                <a:solidFill>
                  <a:srgbClr val="FFC000"/>
                </a:solidFill>
                <a:effectLst/>
                <a:uLnTx/>
                <a:uFillTx/>
                <a:latin typeface="Arial"/>
                <a:ea typeface="+mn-ea"/>
                <a:cs typeface="+mn-cs"/>
              </a:endParaRPr>
            </a:p>
          </p:txBody>
        </p:sp>
      </p:grpSp>
      <p:cxnSp>
        <p:nvCxnSpPr>
          <p:cNvPr id="5" name="Straight Connector 4">
            <a:extLst>
              <a:ext uri="{FF2B5EF4-FFF2-40B4-BE49-F238E27FC236}">
                <a16:creationId xmlns:a16="http://schemas.microsoft.com/office/drawing/2014/main" id="{3F34FFF1-6EFC-977F-59E5-5896EAE48502}"/>
              </a:ext>
            </a:extLst>
          </p:cNvPr>
          <p:cNvCxnSpPr>
            <a:cxnSpLocks/>
          </p:cNvCxnSpPr>
          <p:nvPr/>
        </p:nvCxnSpPr>
        <p:spPr>
          <a:xfrm>
            <a:off x="2711275" y="3310736"/>
            <a:ext cx="0" cy="2337137"/>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6541DE-0374-433F-E29E-911C323E11D6}"/>
              </a:ext>
            </a:extLst>
          </p:cNvPr>
          <p:cNvCxnSpPr>
            <a:cxnSpLocks/>
          </p:cNvCxnSpPr>
          <p:nvPr/>
        </p:nvCxnSpPr>
        <p:spPr>
          <a:xfrm>
            <a:off x="8499694" y="3338945"/>
            <a:ext cx="0" cy="2337137"/>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8BA9658-28E3-50B7-C1B1-0DDBE4AEB9E6}"/>
              </a:ext>
            </a:extLst>
          </p:cNvPr>
          <p:cNvCxnSpPr>
            <a:cxnSpLocks/>
          </p:cNvCxnSpPr>
          <p:nvPr/>
        </p:nvCxnSpPr>
        <p:spPr>
          <a:xfrm>
            <a:off x="8499694" y="4281055"/>
            <a:ext cx="464127" cy="0"/>
          </a:xfrm>
          <a:prstGeom prst="straightConnector1">
            <a:avLst/>
          </a:prstGeom>
          <a:ln w="1905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E892B4A-4D44-17A1-5950-7656480AF99F}"/>
              </a:ext>
            </a:extLst>
          </p:cNvPr>
          <p:cNvCxnSpPr>
            <a:cxnSpLocks/>
          </p:cNvCxnSpPr>
          <p:nvPr/>
        </p:nvCxnSpPr>
        <p:spPr>
          <a:xfrm>
            <a:off x="2716723" y="3781791"/>
            <a:ext cx="464127" cy="0"/>
          </a:xfrm>
          <a:prstGeom prst="straightConnector1">
            <a:avLst/>
          </a:prstGeom>
          <a:ln w="1905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66D529-3D4B-C8B0-8328-E3D738BA9FF4}"/>
              </a:ext>
            </a:extLst>
          </p:cNvPr>
          <p:cNvCxnSpPr>
            <a:cxnSpLocks/>
          </p:cNvCxnSpPr>
          <p:nvPr/>
        </p:nvCxnSpPr>
        <p:spPr>
          <a:xfrm>
            <a:off x="11084019" y="3338945"/>
            <a:ext cx="0" cy="233713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1DCE3EA-259B-0E06-7CB6-3609797B3803}"/>
              </a:ext>
            </a:extLst>
          </p:cNvPr>
          <p:cNvCxnSpPr>
            <a:cxnSpLocks/>
          </p:cNvCxnSpPr>
          <p:nvPr/>
        </p:nvCxnSpPr>
        <p:spPr>
          <a:xfrm>
            <a:off x="11084019" y="4281055"/>
            <a:ext cx="464127" cy="0"/>
          </a:xfrm>
          <a:prstGeom prst="straightConnector1">
            <a:avLst/>
          </a:prstGeom>
          <a:ln w="19050">
            <a:solidFill>
              <a:schemeClr val="bg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7A6EB5-0F7A-F547-1485-67FB8A5F2F4F}"/>
              </a:ext>
            </a:extLst>
          </p:cNvPr>
          <p:cNvCxnSpPr>
            <a:cxnSpLocks/>
          </p:cNvCxnSpPr>
          <p:nvPr/>
        </p:nvCxnSpPr>
        <p:spPr>
          <a:xfrm>
            <a:off x="5368349" y="3283380"/>
            <a:ext cx="0" cy="233713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A18515-4E3F-5277-7CCC-B327D35781A0}"/>
              </a:ext>
            </a:extLst>
          </p:cNvPr>
          <p:cNvCxnSpPr>
            <a:cxnSpLocks/>
          </p:cNvCxnSpPr>
          <p:nvPr/>
        </p:nvCxnSpPr>
        <p:spPr>
          <a:xfrm>
            <a:off x="5368349" y="3747507"/>
            <a:ext cx="464127" cy="0"/>
          </a:xfrm>
          <a:prstGeom prst="straightConnector1">
            <a:avLst/>
          </a:prstGeom>
          <a:ln w="19050">
            <a:solidFill>
              <a:schemeClr val="bg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B8452F1-8F99-01B0-AA37-E63A2975D160}"/>
              </a:ext>
            </a:extLst>
          </p:cNvPr>
          <p:cNvSpPr txBox="1"/>
          <p:nvPr/>
        </p:nvSpPr>
        <p:spPr>
          <a:xfrm>
            <a:off x="2752456" y="3487917"/>
            <a:ext cx="2119747" cy="293874"/>
          </a:xfrm>
          <a:prstGeom prst="rect">
            <a:avLst/>
          </a:prstGeom>
          <a:noFill/>
        </p:spPr>
        <p:txBody>
          <a:bodyPr wrap="non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B26B6">
                    <a:lumMod val="75000"/>
                  </a:srgbClr>
                </a:solidFill>
                <a:effectLst/>
                <a:uLnTx/>
                <a:uFillTx/>
                <a:latin typeface="Arial" panose="020B0604020202020204" pitchFamily="34" charset="0"/>
                <a:ea typeface="+mn-ea"/>
                <a:cs typeface="+mn-cs"/>
              </a:rPr>
              <a:t>Design electrically large</a:t>
            </a:r>
          </a:p>
        </p:txBody>
      </p:sp>
      <p:sp>
        <p:nvSpPr>
          <p:cNvPr id="21" name="TextBox 20">
            <a:extLst>
              <a:ext uri="{FF2B5EF4-FFF2-40B4-BE49-F238E27FC236}">
                <a16:creationId xmlns:a16="http://schemas.microsoft.com/office/drawing/2014/main" id="{B4329F86-FC93-D68D-1BB5-8242420262A1}"/>
              </a:ext>
            </a:extLst>
          </p:cNvPr>
          <p:cNvSpPr txBox="1"/>
          <p:nvPr/>
        </p:nvSpPr>
        <p:spPr>
          <a:xfrm>
            <a:off x="10076372" y="4351580"/>
            <a:ext cx="1856714" cy="293874"/>
          </a:xfrm>
          <a:prstGeom prst="rect">
            <a:avLst/>
          </a:prstGeom>
          <a:noFill/>
        </p:spPr>
        <p:txBody>
          <a:bodyPr wrap="non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2A900">
                    <a:lumMod val="75000"/>
                  </a:srgbClr>
                </a:solidFill>
                <a:effectLst/>
                <a:uLnTx/>
                <a:uFillTx/>
                <a:latin typeface="Arial" panose="020B0604020202020204" pitchFamily="34" charset="0"/>
                <a:ea typeface="+mn-ea"/>
                <a:cs typeface="+mn-cs"/>
              </a:rPr>
              <a:t>Ports electrically large</a:t>
            </a:r>
          </a:p>
        </p:txBody>
      </p:sp>
      <p:sp>
        <p:nvSpPr>
          <p:cNvPr id="22" name="Text Placeholder 2">
            <a:extLst>
              <a:ext uri="{FF2B5EF4-FFF2-40B4-BE49-F238E27FC236}">
                <a16:creationId xmlns:a16="http://schemas.microsoft.com/office/drawing/2014/main" id="{6053385B-F074-40B6-2279-0C072B95BF20}"/>
              </a:ext>
            </a:extLst>
          </p:cNvPr>
          <p:cNvSpPr>
            <a:spLocks noGrp="1"/>
          </p:cNvSpPr>
          <p:nvPr>
            <p:ph type="body" sz="quarter" idx="32"/>
          </p:nvPr>
        </p:nvSpPr>
        <p:spPr>
          <a:xfrm>
            <a:off x="685800" y="620199"/>
            <a:ext cx="10515600" cy="395674"/>
          </a:xfrm>
        </p:spPr>
        <p:txBody>
          <a:bodyPr/>
          <a:lstStyle/>
          <a:p>
            <a:r>
              <a:rPr lang="en-US" dirty="0"/>
              <a:t>Demo – Transmission Line with gap filled with a Line section – </a:t>
            </a:r>
            <a:r>
              <a:rPr lang="en-US" dirty="0">
                <a:solidFill>
                  <a:srgbClr val="FF0000"/>
                </a:solidFill>
              </a:rPr>
              <a:t>Momentum MW </a:t>
            </a:r>
          </a:p>
          <a:p>
            <a:endParaRPr lang="en-US" dirty="0"/>
          </a:p>
        </p:txBody>
      </p:sp>
      <p:sp>
        <p:nvSpPr>
          <p:cNvPr id="23" name="Title 1">
            <a:extLst>
              <a:ext uri="{FF2B5EF4-FFF2-40B4-BE49-F238E27FC236}">
                <a16:creationId xmlns:a16="http://schemas.microsoft.com/office/drawing/2014/main" id="{1F62FDE0-26CE-29DE-AD11-A90706E31DBA}"/>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(1) New Calibration Types Extend to High Frequency</a:t>
            </a:r>
            <a:endParaRPr lang="en-US" dirty="0"/>
          </a:p>
        </p:txBody>
      </p:sp>
      <p:pic>
        <p:nvPicPr>
          <p:cNvPr id="10" name="Picture 9">
            <a:extLst>
              <a:ext uri="{FF2B5EF4-FFF2-40B4-BE49-F238E27FC236}">
                <a16:creationId xmlns:a16="http://schemas.microsoft.com/office/drawing/2014/main" id="{DEE7F2B8-AB6E-82B1-6B11-6C7C691E135F}"/>
              </a:ext>
            </a:extLst>
          </p:cNvPr>
          <p:cNvPicPr>
            <a:picLocks noChangeAspect="1"/>
          </p:cNvPicPr>
          <p:nvPr/>
        </p:nvPicPr>
        <p:blipFill>
          <a:blip r:embed="rId4"/>
          <a:stretch>
            <a:fillRect/>
          </a:stretch>
        </p:blipFill>
        <p:spPr>
          <a:xfrm>
            <a:off x="5946916" y="3017821"/>
            <a:ext cx="5486313" cy="3180180"/>
          </a:xfrm>
          <a:prstGeom prst="rect">
            <a:avLst/>
          </a:prstGeom>
        </p:spPr>
      </p:pic>
    </p:spTree>
    <p:extLst>
      <p:ext uri="{BB962C8B-B14F-4D97-AF65-F5344CB8AC3E}">
        <p14:creationId xmlns:p14="http://schemas.microsoft.com/office/powerpoint/2010/main" val="336403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420562-15EA-501D-C598-4052C6FF2F11}"/>
              </a:ext>
            </a:extLst>
          </p:cNvPr>
          <p:cNvSpPr txBox="1"/>
          <p:nvPr/>
        </p:nvSpPr>
        <p:spPr>
          <a:xfrm>
            <a:off x="685800" y="1382809"/>
            <a:ext cx="2709582" cy="338554"/>
          </a:xfrm>
          <a:prstGeom prst="rect">
            <a:avLst/>
          </a:prstGeom>
          <a:solidFill>
            <a:schemeClr val="bg1"/>
          </a:solidFill>
          <a:ln>
            <a:solidFill>
              <a:schemeClr val="tx1"/>
            </a:solid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How perfect is a calibration?</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76A6917-BE19-D6CF-473C-6BC84E02D4A1}"/>
              </a:ext>
            </a:extLst>
          </p:cNvPr>
          <p:cNvSpPr txBox="1"/>
          <p:nvPr/>
        </p:nvSpPr>
        <p:spPr>
          <a:xfrm>
            <a:off x="685800" y="1766666"/>
            <a:ext cx="1442200" cy="523220"/>
          </a:xfrm>
          <a:prstGeom prst="rect">
            <a:avLst/>
          </a:prstGeom>
          <a:noFill/>
          <a:ln w="12700">
            <a:no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Reference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US" sz="1400" b="0" i="0" u="none" strike="noStrike" kern="1200" cap="none" spc="0" normalizeH="0" baseline="0" noProof="0" dirty="0">
                <a:ln>
                  <a:noFill/>
                </a:ln>
                <a:solidFill>
                  <a:srgbClr val="071D49">
                    <a:lumMod val="50000"/>
                    <a:lumOff val="50000"/>
                  </a:srgbClr>
                </a:solidFill>
                <a:effectLst/>
                <a:uLnTx/>
                <a:uFillTx/>
                <a:latin typeface="Arial" panose="020B0604020202020204" pitchFamily="34" charset="0"/>
                <a:ea typeface="+mn-ea"/>
                <a:cs typeface="+mn-cs"/>
              </a:rPr>
              <a:t>Closed Loop</a:t>
            </a:r>
          </a:p>
        </p:txBody>
      </p:sp>
      <p:sp>
        <p:nvSpPr>
          <p:cNvPr id="7" name="TextBox 6">
            <a:extLst>
              <a:ext uri="{FF2B5EF4-FFF2-40B4-BE49-F238E27FC236}">
                <a16:creationId xmlns:a16="http://schemas.microsoft.com/office/drawing/2014/main" id="{350721B9-D673-8086-F2D5-F90EC786F38F}"/>
              </a:ext>
            </a:extLst>
          </p:cNvPr>
          <p:cNvSpPr txBox="1"/>
          <p:nvPr/>
        </p:nvSpPr>
        <p:spPr>
          <a:xfrm>
            <a:off x="9428192" y="4151719"/>
            <a:ext cx="1981846" cy="523220"/>
          </a:xfrm>
          <a:prstGeom prst="rect">
            <a:avLst/>
          </a:prstGeom>
          <a:solidFill>
            <a:schemeClr val="bg1"/>
          </a:solidFill>
          <a:ln>
            <a:solidFill>
              <a:schemeClr val="tx1"/>
            </a:solidFill>
          </a:ln>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100" b="1" i="0" u="none" strike="noStrike" kern="1200" cap="none" spc="0" normalizeH="0" baseline="0" noProof="0" dirty="0">
                <a:ln>
                  <a:noFill/>
                </a:ln>
                <a:solidFill>
                  <a:srgbClr val="009245">
                    <a:lumMod val="75000"/>
                  </a:srgbClr>
                </a:solidFill>
                <a:effectLst/>
                <a:uLnTx/>
                <a:uFillTx/>
                <a:latin typeface="Arial" panose="020B0604020202020204" pitchFamily="34" charset="0"/>
                <a:ea typeface="+mn-ea"/>
                <a:cs typeface="+mn-cs"/>
              </a:rPr>
              <a:t>Closed Loop outperforms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9245">
                    <a:lumMod val="75000"/>
                  </a:srgbClr>
                </a:solidFill>
                <a:effectLst/>
                <a:uLnTx/>
                <a:uFillTx/>
                <a:latin typeface="Arial" panose="020B0604020202020204" pitchFamily="34" charset="0"/>
                <a:ea typeface="+mn-ea"/>
                <a:cs typeface="+mn-cs"/>
              </a:rPr>
              <a:t>   at higher frequencies</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1" name="Text Placeholder 2">
            <a:extLst>
              <a:ext uri="{FF2B5EF4-FFF2-40B4-BE49-F238E27FC236}">
                <a16:creationId xmlns:a16="http://schemas.microsoft.com/office/drawing/2014/main" id="{07696130-2AF7-CD9A-FAF0-E0DA13EB2461}"/>
              </a:ext>
            </a:extLst>
          </p:cNvPr>
          <p:cNvSpPr>
            <a:spLocks noGrp="1"/>
          </p:cNvSpPr>
          <p:nvPr>
            <p:ph type="body" sz="quarter" idx="32"/>
          </p:nvPr>
        </p:nvSpPr>
        <p:spPr>
          <a:xfrm>
            <a:off x="685800" y="620199"/>
            <a:ext cx="10515600" cy="395674"/>
          </a:xfrm>
        </p:spPr>
        <p:txBody>
          <a:bodyPr/>
          <a:lstStyle/>
          <a:p>
            <a:r>
              <a:rPr lang="en-US" dirty="0"/>
              <a:t>Demo – Transmission Line with gap filled with a Line section – </a:t>
            </a:r>
            <a:r>
              <a:rPr lang="en-US" dirty="0">
                <a:solidFill>
                  <a:srgbClr val="FF0000"/>
                </a:solidFill>
              </a:rPr>
              <a:t>Momentum MW </a:t>
            </a:r>
          </a:p>
          <a:p>
            <a:endParaRPr lang="en-US" dirty="0"/>
          </a:p>
        </p:txBody>
      </p:sp>
      <p:sp>
        <p:nvSpPr>
          <p:cNvPr id="12" name="Title 1">
            <a:extLst>
              <a:ext uri="{FF2B5EF4-FFF2-40B4-BE49-F238E27FC236}">
                <a16:creationId xmlns:a16="http://schemas.microsoft.com/office/drawing/2014/main" id="{4D68C5B3-B988-D82B-B0E0-5A0947451E14}"/>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(1) New Calibration Types Extend to High Frequency</a:t>
            </a:r>
            <a:endParaRPr lang="en-US" dirty="0"/>
          </a:p>
        </p:txBody>
      </p:sp>
      <p:pic>
        <p:nvPicPr>
          <p:cNvPr id="3" name="Picture 2">
            <a:extLst>
              <a:ext uri="{FF2B5EF4-FFF2-40B4-BE49-F238E27FC236}">
                <a16:creationId xmlns:a16="http://schemas.microsoft.com/office/drawing/2014/main" id="{FEA32FE8-4C89-3817-31CB-2893654C53E8}"/>
              </a:ext>
            </a:extLst>
          </p:cNvPr>
          <p:cNvPicPr>
            <a:picLocks noChangeAspect="1"/>
          </p:cNvPicPr>
          <p:nvPr/>
        </p:nvPicPr>
        <p:blipFill>
          <a:blip r:embed="rId2"/>
          <a:stretch>
            <a:fillRect/>
          </a:stretch>
        </p:blipFill>
        <p:spPr>
          <a:xfrm>
            <a:off x="646078" y="2289886"/>
            <a:ext cx="8782114" cy="3243286"/>
          </a:xfrm>
          <a:prstGeom prst="rect">
            <a:avLst/>
          </a:prstGeom>
        </p:spPr>
      </p:pic>
    </p:spTree>
    <p:extLst>
      <p:ext uri="{BB962C8B-B14F-4D97-AF65-F5344CB8AC3E}">
        <p14:creationId xmlns:p14="http://schemas.microsoft.com/office/powerpoint/2010/main" val="2593159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77141-CFFF-5A66-E6AC-95E3C0501E53}"/>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343475BD-5436-DC2E-3867-E2796AAE0D5A}"/>
              </a:ext>
            </a:extLst>
          </p:cNvPr>
          <p:cNvSpPr>
            <a:spLocks noGrp="1"/>
          </p:cNvSpPr>
          <p:nvPr>
            <p:ph type="body" sz="quarter" idx="32"/>
          </p:nvPr>
        </p:nvSpPr>
        <p:spPr>
          <a:xfrm>
            <a:off x="685800" y="620199"/>
            <a:ext cx="10515600" cy="1018912"/>
          </a:xfrm>
        </p:spPr>
        <p:txBody>
          <a:bodyPr>
            <a:normAutofit/>
          </a:bodyPr>
          <a:lstStyle/>
          <a:p>
            <a:r>
              <a:rPr lang="en-US" dirty="0"/>
              <a:t>Demo – Simple MMIC Filter. Designers may want to redo a simulation where changes do no affect mesh.</a:t>
            </a:r>
          </a:p>
          <a:p>
            <a:pPr>
              <a:lnSpc>
                <a:spcPct val="100000"/>
              </a:lnSpc>
              <a:spcBef>
                <a:spcPts val="600"/>
              </a:spcBef>
            </a:pPr>
            <a:r>
              <a:rPr lang="en-US" dirty="0" err="1">
                <a:solidFill>
                  <a:schemeClr val="tx1"/>
                </a:solidFill>
              </a:rPr>
              <a:t>RFPro</a:t>
            </a:r>
            <a:r>
              <a:rPr lang="en-US" dirty="0">
                <a:solidFill>
                  <a:schemeClr val="tx1"/>
                </a:solidFill>
              </a:rPr>
              <a:t> automatically detects what can be re-used (mesh, substrate calculation).</a:t>
            </a:r>
          </a:p>
          <a:p>
            <a:endParaRPr lang="en-US" dirty="0"/>
          </a:p>
        </p:txBody>
      </p:sp>
      <p:sp>
        <p:nvSpPr>
          <p:cNvPr id="12" name="Title 1">
            <a:extLst>
              <a:ext uri="{FF2B5EF4-FFF2-40B4-BE49-F238E27FC236}">
                <a16:creationId xmlns:a16="http://schemas.microsoft.com/office/drawing/2014/main" id="{9F1B388A-5C69-A4D8-8E0E-0F9A80211A70}"/>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(3) Simulation Re-use</a:t>
            </a:r>
            <a:endParaRPr lang="en-US" dirty="0"/>
          </a:p>
        </p:txBody>
      </p:sp>
      <p:pic>
        <p:nvPicPr>
          <p:cNvPr id="3" name="Picture 2">
            <a:extLst>
              <a:ext uri="{FF2B5EF4-FFF2-40B4-BE49-F238E27FC236}">
                <a16:creationId xmlns:a16="http://schemas.microsoft.com/office/drawing/2014/main" id="{9BDAFE2B-D643-F6AF-8DB2-E03DE7636E93}"/>
              </a:ext>
            </a:extLst>
          </p:cNvPr>
          <p:cNvPicPr>
            <a:picLocks noChangeAspect="1"/>
          </p:cNvPicPr>
          <p:nvPr/>
        </p:nvPicPr>
        <p:blipFill>
          <a:blip r:embed="rId2"/>
          <a:stretch>
            <a:fillRect/>
          </a:stretch>
        </p:blipFill>
        <p:spPr>
          <a:xfrm>
            <a:off x="685800" y="1614614"/>
            <a:ext cx="9196455" cy="871544"/>
          </a:xfrm>
          <a:prstGeom prst="rect">
            <a:avLst/>
          </a:prstGeom>
        </p:spPr>
      </p:pic>
      <p:pic>
        <p:nvPicPr>
          <p:cNvPr id="9" name="Picture 8">
            <a:extLst>
              <a:ext uri="{FF2B5EF4-FFF2-40B4-BE49-F238E27FC236}">
                <a16:creationId xmlns:a16="http://schemas.microsoft.com/office/drawing/2014/main" id="{6CB07AED-1EC1-7FD2-F238-13F54991CC96}"/>
              </a:ext>
            </a:extLst>
          </p:cNvPr>
          <p:cNvPicPr>
            <a:picLocks noChangeAspect="1"/>
          </p:cNvPicPr>
          <p:nvPr/>
        </p:nvPicPr>
        <p:blipFill>
          <a:blip r:embed="rId3"/>
          <a:stretch>
            <a:fillRect/>
          </a:stretch>
        </p:blipFill>
        <p:spPr>
          <a:xfrm>
            <a:off x="2363822" y="2603317"/>
            <a:ext cx="6173858" cy="3735886"/>
          </a:xfrm>
          <a:prstGeom prst="rect">
            <a:avLst/>
          </a:prstGeom>
        </p:spPr>
      </p:pic>
    </p:spTree>
    <p:extLst>
      <p:ext uri="{BB962C8B-B14F-4D97-AF65-F5344CB8AC3E}">
        <p14:creationId xmlns:p14="http://schemas.microsoft.com/office/powerpoint/2010/main" val="944227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D5FA77-47A1-A2AE-1F08-B6AA56A90110}"/>
              </a:ext>
            </a:extLst>
          </p:cNvPr>
          <p:cNvSpPr>
            <a:spLocks noGrp="1"/>
          </p:cNvSpPr>
          <p:nvPr>
            <p:ph type="body" sz="quarter" idx="33"/>
          </p:nvPr>
        </p:nvSpPr>
        <p:spPr>
          <a:xfrm>
            <a:off x="685800" y="743449"/>
            <a:ext cx="10867103" cy="5372216"/>
          </a:xfrm>
        </p:spPr>
        <p:txBody>
          <a:bodyPr lIns="0" tIns="45720" rIns="91440" bIns="45720" anchor="t"/>
          <a:lstStyle/>
          <a:p>
            <a:pPr marL="0" indent="0">
              <a:buNone/>
            </a:pPr>
            <a:r>
              <a:rPr lang="en-US" sz="2400" dirty="0"/>
              <a:t>As RF and microwave designs continue to increase in complexity, engineers require tools that streamline workflows and enhance simulation accuracy.</a:t>
            </a:r>
          </a:p>
          <a:p>
            <a:pPr marL="0" indent="0">
              <a:buNone/>
            </a:pPr>
            <a:r>
              <a:rPr lang="en-US" sz="2400" dirty="0">
                <a:solidFill>
                  <a:schemeClr val="accent1"/>
                </a:solidFill>
              </a:rPr>
              <a:t>ADS 2025 introduces significant advancements in RFPro, enabling more efficient design exploration and validation.</a:t>
            </a:r>
            <a:endParaRPr lang="en-US" sz="2400" dirty="0">
              <a:solidFill>
                <a:schemeClr val="accent1"/>
              </a:solidFill>
              <a:cs typeface="Arial"/>
            </a:endParaRPr>
          </a:p>
          <a:p>
            <a:pPr marL="0" indent="0">
              <a:buNone/>
            </a:pPr>
            <a:r>
              <a:rPr lang="en-US" sz="2400" dirty="0">
                <a:solidFill>
                  <a:schemeClr val="accent1"/>
                </a:solidFill>
              </a:rPr>
              <a:t>This presentation highlights key updates to the Generation 2 Momentum and FEM solvers.</a:t>
            </a:r>
            <a:endParaRPr lang="en-US" sz="2400" dirty="0">
              <a:solidFill>
                <a:schemeClr val="accent1"/>
              </a:solidFill>
              <a:cs typeface="Arial"/>
            </a:endParaRPr>
          </a:p>
          <a:p>
            <a:pPr marL="0" indent="0">
              <a:buNone/>
            </a:pPr>
            <a:r>
              <a:rPr lang="en-US" sz="2400" dirty="0">
                <a:solidFill>
                  <a:schemeClr val="tx1"/>
                </a:solidFill>
              </a:rPr>
              <a:t>New Calibration Types that extend accuracy at high frequencies, substrate sweep capabilities for rapid material trade-offs, re-use of simulation results to save time, modal port solvers, enhanced visualization of mesh and fields, FEM interior meshing, near and far field computations.</a:t>
            </a:r>
            <a:endParaRPr lang="en-US" sz="2400" dirty="0">
              <a:solidFill>
                <a:schemeClr val="tx1"/>
              </a:solidFill>
              <a:cs typeface="Arial"/>
            </a:endParaRPr>
          </a:p>
          <a:p>
            <a:pPr marL="0" indent="0">
              <a:buNone/>
            </a:pPr>
            <a:r>
              <a:rPr lang="en-US" sz="2400" dirty="0">
                <a:solidFill>
                  <a:schemeClr val="accent1"/>
                </a:solidFill>
              </a:rPr>
              <a:t>Explore how these new capabilities simplify the design process, reduce iteration cycles, and improve confidence in achieving performance targets. </a:t>
            </a:r>
            <a:endParaRPr lang="en-US" sz="2400" dirty="0"/>
          </a:p>
        </p:txBody>
      </p:sp>
      <p:sp>
        <p:nvSpPr>
          <p:cNvPr id="4" name="Title 3">
            <a:extLst>
              <a:ext uri="{FF2B5EF4-FFF2-40B4-BE49-F238E27FC236}">
                <a16:creationId xmlns:a16="http://schemas.microsoft.com/office/drawing/2014/main" id="{8457B78A-6D9F-BD13-E115-650E928205A7}"/>
              </a:ext>
            </a:extLst>
          </p:cNvPr>
          <p:cNvSpPr>
            <a:spLocks noGrp="1"/>
          </p:cNvSpPr>
          <p:nvPr>
            <p:ph type="title"/>
          </p:nvPr>
        </p:nvSpPr>
        <p:spPr>
          <a:xfrm>
            <a:off x="685800" y="322498"/>
            <a:ext cx="10515600" cy="369332"/>
          </a:xfrm>
        </p:spPr>
        <p:txBody>
          <a:bodyPr/>
          <a:lstStyle/>
          <a:p>
            <a:r>
              <a:rPr lang="en-US" dirty="0"/>
              <a:t>Abstract </a:t>
            </a:r>
          </a:p>
        </p:txBody>
      </p:sp>
    </p:spTree>
    <p:extLst>
      <p:ext uri="{BB962C8B-B14F-4D97-AF65-F5344CB8AC3E}">
        <p14:creationId xmlns:p14="http://schemas.microsoft.com/office/powerpoint/2010/main" val="195058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23121-A47F-A079-0C0A-C03FA969A0ED}"/>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B395E905-9C79-D121-F6CE-293F5E775AAD}"/>
              </a:ext>
            </a:extLst>
          </p:cNvPr>
          <p:cNvSpPr>
            <a:spLocks noGrp="1"/>
          </p:cNvSpPr>
          <p:nvPr>
            <p:ph type="body" sz="quarter" idx="32"/>
          </p:nvPr>
        </p:nvSpPr>
        <p:spPr>
          <a:xfrm>
            <a:off x="685800" y="620199"/>
            <a:ext cx="10515600" cy="1018912"/>
          </a:xfrm>
        </p:spPr>
        <p:txBody>
          <a:bodyPr>
            <a:normAutofit/>
          </a:bodyPr>
          <a:lstStyle/>
          <a:p>
            <a:r>
              <a:rPr lang="en-US" dirty="0"/>
              <a:t>Demo – Simple MMIC Filter. Designers may want to choose a specific substrate to simulate or sweep through ‘process corner’ substrates</a:t>
            </a:r>
            <a:r>
              <a:rPr lang="en-US" dirty="0">
                <a:solidFill>
                  <a:schemeClr val="tx1"/>
                </a:solidFill>
              </a:rPr>
              <a:t>.</a:t>
            </a:r>
          </a:p>
          <a:p>
            <a:endParaRPr lang="en-US" dirty="0"/>
          </a:p>
        </p:txBody>
      </p:sp>
      <p:sp>
        <p:nvSpPr>
          <p:cNvPr id="12" name="Title 1">
            <a:extLst>
              <a:ext uri="{FF2B5EF4-FFF2-40B4-BE49-F238E27FC236}">
                <a16:creationId xmlns:a16="http://schemas.microsoft.com/office/drawing/2014/main" id="{46E732EC-F5E9-A5AD-24B6-BF2D851A91F2}"/>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(3) Sweep Substrates</a:t>
            </a:r>
            <a:endParaRPr lang="en-US" dirty="0"/>
          </a:p>
        </p:txBody>
      </p:sp>
      <p:pic>
        <p:nvPicPr>
          <p:cNvPr id="10" name="Picture 9">
            <a:extLst>
              <a:ext uri="{FF2B5EF4-FFF2-40B4-BE49-F238E27FC236}">
                <a16:creationId xmlns:a16="http://schemas.microsoft.com/office/drawing/2014/main" id="{5BF1390D-4581-745E-AFA4-C8664DD60290}"/>
              </a:ext>
            </a:extLst>
          </p:cNvPr>
          <p:cNvPicPr>
            <a:picLocks noChangeAspect="1"/>
          </p:cNvPicPr>
          <p:nvPr/>
        </p:nvPicPr>
        <p:blipFill>
          <a:blip r:embed="rId2"/>
          <a:stretch>
            <a:fillRect/>
          </a:stretch>
        </p:blipFill>
        <p:spPr>
          <a:xfrm>
            <a:off x="2153856" y="4679231"/>
            <a:ext cx="2971822" cy="1500198"/>
          </a:xfrm>
          <a:prstGeom prst="rect">
            <a:avLst/>
          </a:prstGeom>
        </p:spPr>
      </p:pic>
      <p:pic>
        <p:nvPicPr>
          <p:cNvPr id="16" name="Picture 15">
            <a:extLst>
              <a:ext uri="{FF2B5EF4-FFF2-40B4-BE49-F238E27FC236}">
                <a16:creationId xmlns:a16="http://schemas.microsoft.com/office/drawing/2014/main" id="{58CB278A-8A3B-7FD4-CD2C-DEAAC1C42AC8}"/>
              </a:ext>
            </a:extLst>
          </p:cNvPr>
          <p:cNvPicPr>
            <a:picLocks noChangeAspect="1"/>
          </p:cNvPicPr>
          <p:nvPr/>
        </p:nvPicPr>
        <p:blipFill>
          <a:blip r:embed="rId3"/>
          <a:stretch>
            <a:fillRect/>
          </a:stretch>
        </p:blipFill>
        <p:spPr>
          <a:xfrm>
            <a:off x="452336" y="1900531"/>
            <a:ext cx="9744146" cy="2628919"/>
          </a:xfrm>
          <a:prstGeom prst="rect">
            <a:avLst/>
          </a:prstGeom>
        </p:spPr>
      </p:pic>
      <p:pic>
        <p:nvPicPr>
          <p:cNvPr id="14" name="Picture 13">
            <a:extLst>
              <a:ext uri="{FF2B5EF4-FFF2-40B4-BE49-F238E27FC236}">
                <a16:creationId xmlns:a16="http://schemas.microsoft.com/office/drawing/2014/main" id="{4F038648-F052-F9C7-D54F-E1343806E896}"/>
              </a:ext>
            </a:extLst>
          </p:cNvPr>
          <p:cNvPicPr>
            <a:picLocks noChangeAspect="1"/>
          </p:cNvPicPr>
          <p:nvPr/>
        </p:nvPicPr>
        <p:blipFill>
          <a:blip r:embed="rId4"/>
          <a:stretch>
            <a:fillRect/>
          </a:stretch>
        </p:blipFill>
        <p:spPr>
          <a:xfrm>
            <a:off x="6909626" y="3214991"/>
            <a:ext cx="4646601" cy="2928480"/>
          </a:xfrm>
          <a:prstGeom prst="rect">
            <a:avLst/>
          </a:prstGeom>
        </p:spPr>
      </p:pic>
      <p:pic>
        <p:nvPicPr>
          <p:cNvPr id="18" name="Picture 17">
            <a:extLst>
              <a:ext uri="{FF2B5EF4-FFF2-40B4-BE49-F238E27FC236}">
                <a16:creationId xmlns:a16="http://schemas.microsoft.com/office/drawing/2014/main" id="{C8987CAF-57A5-638A-205E-B14ED8DC75F6}"/>
              </a:ext>
            </a:extLst>
          </p:cNvPr>
          <p:cNvPicPr>
            <a:picLocks noChangeAspect="1"/>
          </p:cNvPicPr>
          <p:nvPr/>
        </p:nvPicPr>
        <p:blipFill>
          <a:blip r:embed="rId5"/>
          <a:stretch>
            <a:fillRect/>
          </a:stretch>
        </p:blipFill>
        <p:spPr>
          <a:xfrm>
            <a:off x="4369499" y="988862"/>
            <a:ext cx="1512357" cy="773202"/>
          </a:xfrm>
          <a:prstGeom prst="rect">
            <a:avLst/>
          </a:prstGeom>
        </p:spPr>
      </p:pic>
    </p:spTree>
    <p:extLst>
      <p:ext uri="{BB962C8B-B14F-4D97-AF65-F5344CB8AC3E}">
        <p14:creationId xmlns:p14="http://schemas.microsoft.com/office/powerpoint/2010/main" val="4168803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F2A0E-B247-C0AB-52F2-D14657AC98CC}"/>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AC11A50A-C875-A927-3D4A-C3D806F002A9}"/>
              </a:ext>
            </a:extLst>
          </p:cNvPr>
          <p:cNvSpPr>
            <a:spLocks noGrp="1"/>
          </p:cNvSpPr>
          <p:nvPr>
            <p:ph type="body" sz="quarter" idx="32"/>
          </p:nvPr>
        </p:nvSpPr>
        <p:spPr>
          <a:xfrm>
            <a:off x="685800" y="620199"/>
            <a:ext cx="10515600" cy="678444"/>
          </a:xfrm>
        </p:spPr>
        <p:txBody>
          <a:bodyPr>
            <a:normAutofit/>
          </a:bodyPr>
          <a:lstStyle/>
          <a:p>
            <a:pPr>
              <a:lnSpc>
                <a:spcPct val="100000"/>
              </a:lnSpc>
              <a:spcBef>
                <a:spcPts val="600"/>
              </a:spcBef>
            </a:pPr>
            <a:r>
              <a:rPr lang="en-US" dirty="0"/>
              <a:t>Demo – Strip line with Top/</a:t>
            </a:r>
            <a:r>
              <a:rPr lang="en-US" dirty="0" err="1"/>
              <a:t>Btm</a:t>
            </a:r>
            <a:r>
              <a:rPr lang="en-US" dirty="0"/>
              <a:t> Infinite Covers. Two salient points</a:t>
            </a:r>
            <a:endParaRPr lang="en-US" dirty="0">
              <a:solidFill>
                <a:schemeClr val="tx1"/>
              </a:solidFill>
            </a:endParaRPr>
          </a:p>
          <a:p>
            <a:pPr>
              <a:lnSpc>
                <a:spcPct val="100000"/>
              </a:lnSpc>
              <a:spcBef>
                <a:spcPts val="600"/>
              </a:spcBef>
            </a:pPr>
            <a:r>
              <a:rPr lang="en-US" dirty="0"/>
              <a:t>(1) MOM and FEM ‘TML’ Feed Type supports ‘Reference Offset’</a:t>
            </a:r>
          </a:p>
        </p:txBody>
      </p:sp>
      <p:sp>
        <p:nvSpPr>
          <p:cNvPr id="12" name="Title 1">
            <a:extLst>
              <a:ext uri="{FF2B5EF4-FFF2-40B4-BE49-F238E27FC236}">
                <a16:creationId xmlns:a16="http://schemas.microsoft.com/office/drawing/2014/main" id="{C22F63B3-6C09-5CD2-5427-894422D7F58E}"/>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(4) TML Reference Offsets - FEM Modal Port Solver</a:t>
            </a:r>
            <a:endParaRPr lang="en-US" dirty="0"/>
          </a:p>
        </p:txBody>
      </p:sp>
      <p:pic>
        <p:nvPicPr>
          <p:cNvPr id="3" name="Picture 2">
            <a:extLst>
              <a:ext uri="{FF2B5EF4-FFF2-40B4-BE49-F238E27FC236}">
                <a16:creationId xmlns:a16="http://schemas.microsoft.com/office/drawing/2014/main" id="{663CDAA2-611F-6475-1C96-530F0FFE0EF6}"/>
              </a:ext>
            </a:extLst>
          </p:cNvPr>
          <p:cNvPicPr>
            <a:picLocks noChangeAspect="1"/>
          </p:cNvPicPr>
          <p:nvPr/>
        </p:nvPicPr>
        <p:blipFill>
          <a:blip r:embed="rId3"/>
          <a:stretch>
            <a:fillRect/>
          </a:stretch>
        </p:blipFill>
        <p:spPr>
          <a:xfrm>
            <a:off x="685800" y="1298643"/>
            <a:ext cx="4204096" cy="1505397"/>
          </a:xfrm>
          <a:prstGeom prst="rect">
            <a:avLst/>
          </a:prstGeom>
        </p:spPr>
      </p:pic>
      <p:sp>
        <p:nvSpPr>
          <p:cNvPr id="7" name="Text Placeholder 2">
            <a:extLst>
              <a:ext uri="{FF2B5EF4-FFF2-40B4-BE49-F238E27FC236}">
                <a16:creationId xmlns:a16="http://schemas.microsoft.com/office/drawing/2014/main" id="{09C31C27-BCBA-9E81-D3B7-0ADAD73B9941}"/>
              </a:ext>
            </a:extLst>
          </p:cNvPr>
          <p:cNvSpPr txBox="1">
            <a:spLocks/>
          </p:cNvSpPr>
          <p:nvPr/>
        </p:nvSpPr>
        <p:spPr>
          <a:xfrm>
            <a:off x="658115" y="2971050"/>
            <a:ext cx="10515600" cy="369332"/>
          </a:xfrm>
          <a:prstGeom prst="rect">
            <a:avLst/>
          </a:prstGeom>
        </p:spPr>
        <p:txBody>
          <a:bodyPr lIns="0" tIns="0" rIns="0" bIns="0">
            <a:normAutofit/>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dirty="0"/>
              <a:t>(2) FEM Modal Waveguide Port can Solve multi-conductor structures. </a:t>
            </a:r>
          </a:p>
        </p:txBody>
      </p:sp>
      <p:pic>
        <p:nvPicPr>
          <p:cNvPr id="21" name="Picture 20">
            <a:extLst>
              <a:ext uri="{FF2B5EF4-FFF2-40B4-BE49-F238E27FC236}">
                <a16:creationId xmlns:a16="http://schemas.microsoft.com/office/drawing/2014/main" id="{3A8A5467-037D-645A-4BC7-F2FFE78E0474}"/>
              </a:ext>
            </a:extLst>
          </p:cNvPr>
          <p:cNvPicPr>
            <a:picLocks noChangeAspect="1"/>
          </p:cNvPicPr>
          <p:nvPr/>
        </p:nvPicPr>
        <p:blipFill>
          <a:blip r:embed="rId4"/>
          <a:stretch>
            <a:fillRect/>
          </a:stretch>
        </p:blipFill>
        <p:spPr>
          <a:xfrm>
            <a:off x="757827" y="3429000"/>
            <a:ext cx="2924092" cy="787703"/>
          </a:xfrm>
          <a:prstGeom prst="rect">
            <a:avLst/>
          </a:prstGeom>
          <a:ln>
            <a:solidFill>
              <a:schemeClr val="tx1"/>
            </a:solidFill>
          </a:ln>
        </p:spPr>
      </p:pic>
      <p:pic>
        <p:nvPicPr>
          <p:cNvPr id="23" name="Picture 22">
            <a:extLst>
              <a:ext uri="{FF2B5EF4-FFF2-40B4-BE49-F238E27FC236}">
                <a16:creationId xmlns:a16="http://schemas.microsoft.com/office/drawing/2014/main" id="{886DB411-07E3-EFCE-13BF-EE58387CFBDA}"/>
              </a:ext>
            </a:extLst>
          </p:cNvPr>
          <p:cNvPicPr>
            <a:picLocks noChangeAspect="1"/>
          </p:cNvPicPr>
          <p:nvPr/>
        </p:nvPicPr>
        <p:blipFill>
          <a:blip r:embed="rId5"/>
          <a:stretch>
            <a:fillRect/>
          </a:stretch>
        </p:blipFill>
        <p:spPr>
          <a:xfrm>
            <a:off x="1609929" y="4305335"/>
            <a:ext cx="2523654" cy="956465"/>
          </a:xfrm>
          <a:prstGeom prst="rect">
            <a:avLst/>
          </a:prstGeom>
          <a:ln>
            <a:solidFill>
              <a:schemeClr val="tx1"/>
            </a:solidFill>
          </a:ln>
        </p:spPr>
      </p:pic>
      <p:pic>
        <p:nvPicPr>
          <p:cNvPr id="25" name="Picture 24">
            <a:extLst>
              <a:ext uri="{FF2B5EF4-FFF2-40B4-BE49-F238E27FC236}">
                <a16:creationId xmlns:a16="http://schemas.microsoft.com/office/drawing/2014/main" id="{895DAFD3-3E06-DD1F-9B28-2FAD371E9B45}"/>
              </a:ext>
            </a:extLst>
          </p:cNvPr>
          <p:cNvPicPr>
            <a:picLocks noChangeAspect="1"/>
          </p:cNvPicPr>
          <p:nvPr/>
        </p:nvPicPr>
        <p:blipFill>
          <a:blip r:embed="rId6"/>
          <a:stretch>
            <a:fillRect/>
          </a:stretch>
        </p:blipFill>
        <p:spPr>
          <a:xfrm>
            <a:off x="3171908" y="5310410"/>
            <a:ext cx="2924092" cy="975435"/>
          </a:xfrm>
          <a:prstGeom prst="rect">
            <a:avLst/>
          </a:prstGeom>
        </p:spPr>
      </p:pic>
      <p:pic>
        <p:nvPicPr>
          <p:cNvPr id="27" name="Picture 26">
            <a:extLst>
              <a:ext uri="{FF2B5EF4-FFF2-40B4-BE49-F238E27FC236}">
                <a16:creationId xmlns:a16="http://schemas.microsoft.com/office/drawing/2014/main" id="{A5A427A9-2262-C632-504C-8351449D6AFC}"/>
              </a:ext>
            </a:extLst>
          </p:cNvPr>
          <p:cNvPicPr>
            <a:picLocks noChangeAspect="1"/>
          </p:cNvPicPr>
          <p:nvPr/>
        </p:nvPicPr>
        <p:blipFill>
          <a:blip r:embed="rId7"/>
          <a:stretch>
            <a:fillRect/>
          </a:stretch>
        </p:blipFill>
        <p:spPr>
          <a:xfrm>
            <a:off x="7770111" y="1217005"/>
            <a:ext cx="1827862" cy="1824054"/>
          </a:xfrm>
          <a:prstGeom prst="rect">
            <a:avLst/>
          </a:prstGeom>
        </p:spPr>
      </p:pic>
      <p:pic>
        <p:nvPicPr>
          <p:cNvPr id="29" name="Picture 28">
            <a:extLst>
              <a:ext uri="{FF2B5EF4-FFF2-40B4-BE49-F238E27FC236}">
                <a16:creationId xmlns:a16="http://schemas.microsoft.com/office/drawing/2014/main" id="{44A27360-E74C-1067-63E7-57028CD3991A}"/>
              </a:ext>
            </a:extLst>
          </p:cNvPr>
          <p:cNvPicPr>
            <a:picLocks noChangeAspect="1"/>
          </p:cNvPicPr>
          <p:nvPr/>
        </p:nvPicPr>
        <p:blipFill>
          <a:blip r:embed="rId8"/>
          <a:stretch>
            <a:fillRect/>
          </a:stretch>
        </p:blipFill>
        <p:spPr>
          <a:xfrm>
            <a:off x="5987375" y="1298643"/>
            <a:ext cx="1716346" cy="1462614"/>
          </a:xfrm>
          <a:prstGeom prst="rect">
            <a:avLst/>
          </a:prstGeom>
        </p:spPr>
      </p:pic>
      <p:pic>
        <p:nvPicPr>
          <p:cNvPr id="4" name="Picture 3">
            <a:extLst>
              <a:ext uri="{FF2B5EF4-FFF2-40B4-BE49-F238E27FC236}">
                <a16:creationId xmlns:a16="http://schemas.microsoft.com/office/drawing/2014/main" id="{91DCA310-F1B0-D24F-701E-42EF07E22F71}"/>
              </a:ext>
            </a:extLst>
          </p:cNvPr>
          <p:cNvPicPr>
            <a:picLocks noChangeAspect="1"/>
          </p:cNvPicPr>
          <p:nvPr/>
        </p:nvPicPr>
        <p:blipFill>
          <a:blip r:embed="rId9"/>
          <a:stretch>
            <a:fillRect/>
          </a:stretch>
        </p:blipFill>
        <p:spPr>
          <a:xfrm>
            <a:off x="6161661" y="3490327"/>
            <a:ext cx="4846829" cy="2910473"/>
          </a:xfrm>
          <a:prstGeom prst="rect">
            <a:avLst/>
          </a:prstGeom>
        </p:spPr>
      </p:pic>
    </p:spTree>
    <p:extLst>
      <p:ext uri="{BB962C8B-B14F-4D97-AF65-F5344CB8AC3E}">
        <p14:creationId xmlns:p14="http://schemas.microsoft.com/office/powerpoint/2010/main" val="2470501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D283-BDFC-F509-5B94-16A0E9591956}"/>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E43EF9F3-E3DB-7FD4-9954-A38261356096}"/>
              </a:ext>
            </a:extLst>
          </p:cNvPr>
          <p:cNvSpPr>
            <a:spLocks noGrp="1"/>
          </p:cNvSpPr>
          <p:nvPr>
            <p:ph type="body" sz="quarter" idx="32"/>
          </p:nvPr>
        </p:nvSpPr>
        <p:spPr>
          <a:xfrm>
            <a:off x="685800" y="620199"/>
            <a:ext cx="10515600" cy="678444"/>
          </a:xfrm>
        </p:spPr>
        <p:txBody>
          <a:bodyPr>
            <a:normAutofit/>
          </a:bodyPr>
          <a:lstStyle/>
          <a:p>
            <a:pPr>
              <a:lnSpc>
                <a:spcPct val="100000"/>
              </a:lnSpc>
              <a:spcBef>
                <a:spcPts val="600"/>
              </a:spcBef>
            </a:pPr>
            <a:r>
              <a:rPr lang="en-US" dirty="0"/>
              <a:t>Demo – Keysight Education PCB. Two circuits are analyzed with MDO. (1) Switched Filter Bank, (2) Amp </a:t>
            </a:r>
            <a:endParaRPr lang="en-US" dirty="0">
              <a:solidFill>
                <a:schemeClr val="tx1"/>
              </a:solidFill>
            </a:endParaRPr>
          </a:p>
          <a:p>
            <a:pPr>
              <a:lnSpc>
                <a:spcPct val="100000"/>
              </a:lnSpc>
              <a:spcBef>
                <a:spcPts val="600"/>
              </a:spcBef>
            </a:pPr>
            <a:r>
              <a:rPr lang="en-US" dirty="0"/>
              <a:t>(1) Switched Filter Bank</a:t>
            </a:r>
          </a:p>
        </p:txBody>
      </p:sp>
      <p:sp>
        <p:nvSpPr>
          <p:cNvPr id="12" name="Title 1">
            <a:extLst>
              <a:ext uri="{FF2B5EF4-FFF2-40B4-BE49-F238E27FC236}">
                <a16:creationId xmlns:a16="http://schemas.microsoft.com/office/drawing/2014/main" id="{293CC33C-8795-2ECD-B586-225142FB109E}"/>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(5) ‘Mesh Domain Optimization’ Viz – Near Field</a:t>
            </a:r>
            <a:endParaRPr lang="en-US" dirty="0"/>
          </a:p>
        </p:txBody>
      </p:sp>
      <p:sp>
        <p:nvSpPr>
          <p:cNvPr id="7" name="Text Placeholder 2">
            <a:extLst>
              <a:ext uri="{FF2B5EF4-FFF2-40B4-BE49-F238E27FC236}">
                <a16:creationId xmlns:a16="http://schemas.microsoft.com/office/drawing/2014/main" id="{6EE77080-4E0B-4B98-385D-99E9900DF4F6}"/>
              </a:ext>
            </a:extLst>
          </p:cNvPr>
          <p:cNvSpPr txBox="1">
            <a:spLocks/>
          </p:cNvSpPr>
          <p:nvPr/>
        </p:nvSpPr>
        <p:spPr>
          <a:xfrm>
            <a:off x="637220" y="3518802"/>
            <a:ext cx="10515600" cy="369332"/>
          </a:xfrm>
          <a:prstGeom prst="rect">
            <a:avLst/>
          </a:prstGeom>
        </p:spPr>
        <p:txBody>
          <a:bodyPr lIns="0" tIns="0" rIns="0" bIns="0">
            <a:normAutofit/>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dirty="0"/>
              <a:t>(2) Amp with non-reciprocal embedded .s2p Amp model</a:t>
            </a:r>
          </a:p>
        </p:txBody>
      </p:sp>
      <p:pic>
        <p:nvPicPr>
          <p:cNvPr id="5" name="Picture 4">
            <a:extLst>
              <a:ext uri="{FF2B5EF4-FFF2-40B4-BE49-F238E27FC236}">
                <a16:creationId xmlns:a16="http://schemas.microsoft.com/office/drawing/2014/main" id="{974533C8-7457-62C1-8909-272C30297C57}"/>
              </a:ext>
            </a:extLst>
          </p:cNvPr>
          <p:cNvPicPr>
            <a:picLocks noChangeAspect="1"/>
          </p:cNvPicPr>
          <p:nvPr/>
        </p:nvPicPr>
        <p:blipFill>
          <a:blip r:embed="rId3"/>
          <a:stretch>
            <a:fillRect/>
          </a:stretch>
        </p:blipFill>
        <p:spPr>
          <a:xfrm>
            <a:off x="637220" y="1260714"/>
            <a:ext cx="2589610" cy="2091102"/>
          </a:xfrm>
          <a:prstGeom prst="rect">
            <a:avLst/>
          </a:prstGeom>
        </p:spPr>
      </p:pic>
      <p:pic>
        <p:nvPicPr>
          <p:cNvPr id="8" name="Picture 7">
            <a:extLst>
              <a:ext uri="{FF2B5EF4-FFF2-40B4-BE49-F238E27FC236}">
                <a16:creationId xmlns:a16="http://schemas.microsoft.com/office/drawing/2014/main" id="{312C28EC-28D6-66F6-F94B-89D5E0735BE1}"/>
              </a:ext>
            </a:extLst>
          </p:cNvPr>
          <p:cNvPicPr>
            <a:picLocks noChangeAspect="1"/>
          </p:cNvPicPr>
          <p:nvPr/>
        </p:nvPicPr>
        <p:blipFill>
          <a:blip r:embed="rId4"/>
          <a:stretch>
            <a:fillRect/>
          </a:stretch>
        </p:blipFill>
        <p:spPr>
          <a:xfrm>
            <a:off x="3400472" y="1545019"/>
            <a:ext cx="2695528" cy="1199110"/>
          </a:xfrm>
          <a:prstGeom prst="rect">
            <a:avLst/>
          </a:prstGeom>
        </p:spPr>
      </p:pic>
      <p:pic>
        <p:nvPicPr>
          <p:cNvPr id="10" name="Picture 9">
            <a:extLst>
              <a:ext uri="{FF2B5EF4-FFF2-40B4-BE49-F238E27FC236}">
                <a16:creationId xmlns:a16="http://schemas.microsoft.com/office/drawing/2014/main" id="{0E2F2F0C-DA1D-0A18-27A2-6796F4421D26}"/>
              </a:ext>
            </a:extLst>
          </p:cNvPr>
          <p:cNvPicPr>
            <a:picLocks noChangeAspect="1"/>
          </p:cNvPicPr>
          <p:nvPr/>
        </p:nvPicPr>
        <p:blipFill>
          <a:blip r:embed="rId5"/>
          <a:stretch>
            <a:fillRect/>
          </a:stretch>
        </p:blipFill>
        <p:spPr>
          <a:xfrm>
            <a:off x="6286497" y="1217370"/>
            <a:ext cx="1332790" cy="2091102"/>
          </a:xfrm>
          <a:prstGeom prst="rect">
            <a:avLst/>
          </a:prstGeom>
        </p:spPr>
      </p:pic>
      <p:sp>
        <p:nvSpPr>
          <p:cNvPr id="13" name="Text Placeholder 2">
            <a:extLst>
              <a:ext uri="{FF2B5EF4-FFF2-40B4-BE49-F238E27FC236}">
                <a16:creationId xmlns:a16="http://schemas.microsoft.com/office/drawing/2014/main" id="{EAC1B60C-1878-DAA7-1A70-F81D93895325}"/>
              </a:ext>
            </a:extLst>
          </p:cNvPr>
          <p:cNvSpPr txBox="1">
            <a:spLocks/>
          </p:cNvSpPr>
          <p:nvPr/>
        </p:nvSpPr>
        <p:spPr>
          <a:xfrm>
            <a:off x="4244685" y="1350328"/>
            <a:ext cx="833460" cy="369332"/>
          </a:xfrm>
          <a:prstGeom prst="rect">
            <a:avLst/>
          </a:prstGeom>
        </p:spPr>
        <p:txBody>
          <a:bodyPr lIns="0" tIns="0" rIns="0" bIns="0">
            <a:normAutofit/>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sz="1200" dirty="0"/>
              <a:t>Behavioral</a:t>
            </a:r>
          </a:p>
        </p:txBody>
      </p:sp>
      <p:sp>
        <p:nvSpPr>
          <p:cNvPr id="14" name="Text Placeholder 2">
            <a:extLst>
              <a:ext uri="{FF2B5EF4-FFF2-40B4-BE49-F238E27FC236}">
                <a16:creationId xmlns:a16="http://schemas.microsoft.com/office/drawing/2014/main" id="{F3A3F6F5-01B9-80FE-16C7-33266A661264}"/>
              </a:ext>
            </a:extLst>
          </p:cNvPr>
          <p:cNvSpPr txBox="1">
            <a:spLocks/>
          </p:cNvSpPr>
          <p:nvPr/>
        </p:nvSpPr>
        <p:spPr>
          <a:xfrm>
            <a:off x="6536162" y="1888774"/>
            <a:ext cx="833460" cy="369332"/>
          </a:xfrm>
          <a:prstGeom prst="rect">
            <a:avLst/>
          </a:prstGeom>
        </p:spPr>
        <p:txBody>
          <a:bodyPr lIns="0" tIns="0" rIns="0" bIns="0">
            <a:normAutofit/>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sz="1200" dirty="0"/>
              <a:t>EM</a:t>
            </a:r>
          </a:p>
        </p:txBody>
      </p:sp>
      <p:pic>
        <p:nvPicPr>
          <p:cNvPr id="18" name="Picture 17">
            <a:extLst>
              <a:ext uri="{FF2B5EF4-FFF2-40B4-BE49-F238E27FC236}">
                <a16:creationId xmlns:a16="http://schemas.microsoft.com/office/drawing/2014/main" id="{1576CA08-23BA-EB5B-4979-77C268DC34E9}"/>
              </a:ext>
            </a:extLst>
          </p:cNvPr>
          <p:cNvPicPr>
            <a:picLocks noChangeAspect="1"/>
          </p:cNvPicPr>
          <p:nvPr/>
        </p:nvPicPr>
        <p:blipFill>
          <a:blip r:embed="rId6"/>
          <a:stretch>
            <a:fillRect/>
          </a:stretch>
        </p:blipFill>
        <p:spPr>
          <a:xfrm>
            <a:off x="685800" y="3848400"/>
            <a:ext cx="5962700" cy="2328664"/>
          </a:xfrm>
          <a:prstGeom prst="rect">
            <a:avLst/>
          </a:prstGeom>
        </p:spPr>
      </p:pic>
      <p:pic>
        <p:nvPicPr>
          <p:cNvPr id="22" name="Picture 21">
            <a:extLst>
              <a:ext uri="{FF2B5EF4-FFF2-40B4-BE49-F238E27FC236}">
                <a16:creationId xmlns:a16="http://schemas.microsoft.com/office/drawing/2014/main" id="{7B9C813C-300D-5C7C-2A8C-03B8259C1594}"/>
              </a:ext>
            </a:extLst>
          </p:cNvPr>
          <p:cNvPicPr>
            <a:picLocks noChangeAspect="1"/>
          </p:cNvPicPr>
          <p:nvPr/>
        </p:nvPicPr>
        <p:blipFill>
          <a:blip r:embed="rId7"/>
          <a:stretch>
            <a:fillRect/>
          </a:stretch>
        </p:blipFill>
        <p:spPr>
          <a:xfrm>
            <a:off x="7266200" y="3981158"/>
            <a:ext cx="3379735" cy="2328665"/>
          </a:xfrm>
          <a:prstGeom prst="rect">
            <a:avLst/>
          </a:prstGeom>
        </p:spPr>
      </p:pic>
      <p:pic>
        <p:nvPicPr>
          <p:cNvPr id="3" name="Picture 2">
            <a:extLst>
              <a:ext uri="{FF2B5EF4-FFF2-40B4-BE49-F238E27FC236}">
                <a16:creationId xmlns:a16="http://schemas.microsoft.com/office/drawing/2014/main" id="{D966417D-CB5A-8F73-4ADE-5FFB2724123D}"/>
              </a:ext>
            </a:extLst>
          </p:cNvPr>
          <p:cNvPicPr>
            <a:picLocks noChangeAspect="1"/>
          </p:cNvPicPr>
          <p:nvPr/>
        </p:nvPicPr>
        <p:blipFill>
          <a:blip r:embed="rId8"/>
          <a:stretch>
            <a:fillRect/>
          </a:stretch>
        </p:blipFill>
        <p:spPr>
          <a:xfrm>
            <a:off x="7775548" y="1152849"/>
            <a:ext cx="3886200" cy="2633663"/>
          </a:xfrm>
          <a:prstGeom prst="rect">
            <a:avLst/>
          </a:prstGeom>
        </p:spPr>
      </p:pic>
      <p:sp>
        <p:nvSpPr>
          <p:cNvPr id="4" name="Text Placeholder 2">
            <a:extLst>
              <a:ext uri="{FF2B5EF4-FFF2-40B4-BE49-F238E27FC236}">
                <a16:creationId xmlns:a16="http://schemas.microsoft.com/office/drawing/2014/main" id="{7C061985-CEBF-65BB-3619-D97FD9EDC12E}"/>
              </a:ext>
            </a:extLst>
          </p:cNvPr>
          <p:cNvSpPr txBox="1">
            <a:spLocks/>
          </p:cNvSpPr>
          <p:nvPr/>
        </p:nvSpPr>
        <p:spPr>
          <a:xfrm>
            <a:off x="11177446" y="2611682"/>
            <a:ext cx="833460" cy="369332"/>
          </a:xfrm>
          <a:prstGeom prst="rect">
            <a:avLst/>
          </a:prstGeom>
        </p:spPr>
        <p:txBody>
          <a:bodyPr lIns="0" tIns="0" rIns="0" bIns="0">
            <a:normAutofit/>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sz="1200" dirty="0"/>
              <a:t>Behavioral</a:t>
            </a:r>
          </a:p>
        </p:txBody>
      </p:sp>
      <p:sp>
        <p:nvSpPr>
          <p:cNvPr id="6" name="Text Placeholder 2">
            <a:extLst>
              <a:ext uri="{FF2B5EF4-FFF2-40B4-BE49-F238E27FC236}">
                <a16:creationId xmlns:a16="http://schemas.microsoft.com/office/drawing/2014/main" id="{F4B31304-0EF9-86E9-82BE-78A61979E96D}"/>
              </a:ext>
            </a:extLst>
          </p:cNvPr>
          <p:cNvSpPr txBox="1">
            <a:spLocks/>
          </p:cNvSpPr>
          <p:nvPr/>
        </p:nvSpPr>
        <p:spPr>
          <a:xfrm>
            <a:off x="11334545" y="2073440"/>
            <a:ext cx="833460" cy="369332"/>
          </a:xfrm>
          <a:prstGeom prst="rect">
            <a:avLst/>
          </a:prstGeom>
        </p:spPr>
        <p:txBody>
          <a:bodyPr lIns="0" tIns="0" rIns="0" bIns="0">
            <a:normAutofit/>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sz="1200" dirty="0"/>
              <a:t>EM</a:t>
            </a:r>
          </a:p>
        </p:txBody>
      </p:sp>
    </p:spTree>
    <p:extLst>
      <p:ext uri="{BB962C8B-B14F-4D97-AF65-F5344CB8AC3E}">
        <p14:creationId xmlns:p14="http://schemas.microsoft.com/office/powerpoint/2010/main" val="301166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6967-CF19-03AD-A088-083E06CA6868}"/>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6D451B65-4CE7-0FE6-2499-ADA76851F026}"/>
              </a:ext>
            </a:extLst>
          </p:cNvPr>
          <p:cNvSpPr>
            <a:spLocks noGrp="1"/>
          </p:cNvSpPr>
          <p:nvPr>
            <p:ph type="body" sz="quarter" idx="32"/>
          </p:nvPr>
        </p:nvSpPr>
        <p:spPr>
          <a:xfrm>
            <a:off x="685800" y="620199"/>
            <a:ext cx="10515600" cy="678444"/>
          </a:xfrm>
        </p:spPr>
        <p:txBody>
          <a:bodyPr>
            <a:normAutofit/>
          </a:bodyPr>
          <a:lstStyle/>
          <a:p>
            <a:pPr>
              <a:lnSpc>
                <a:spcPct val="100000"/>
              </a:lnSpc>
              <a:spcBef>
                <a:spcPts val="600"/>
              </a:spcBef>
            </a:pPr>
            <a:r>
              <a:rPr lang="en-US" dirty="0"/>
              <a:t>Demo – Thin Film </a:t>
            </a:r>
            <a:r>
              <a:rPr lang="en-US" dirty="0" err="1"/>
              <a:t>mmW</a:t>
            </a:r>
            <a:r>
              <a:rPr lang="en-US" dirty="0"/>
              <a:t> BPF</a:t>
            </a:r>
          </a:p>
        </p:txBody>
      </p:sp>
      <p:sp>
        <p:nvSpPr>
          <p:cNvPr id="12" name="Title 1">
            <a:extLst>
              <a:ext uri="{FF2B5EF4-FFF2-40B4-BE49-F238E27FC236}">
                <a16:creationId xmlns:a16="http://schemas.microsoft.com/office/drawing/2014/main" id="{542F4330-047B-79AA-4C26-ECC7084541E8}"/>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(6) FEM Interior Mesh</a:t>
            </a:r>
            <a:endParaRPr lang="en-US" dirty="0"/>
          </a:p>
        </p:txBody>
      </p:sp>
      <p:pic>
        <p:nvPicPr>
          <p:cNvPr id="3" name="Picture 2">
            <a:extLst>
              <a:ext uri="{FF2B5EF4-FFF2-40B4-BE49-F238E27FC236}">
                <a16:creationId xmlns:a16="http://schemas.microsoft.com/office/drawing/2014/main" id="{430E19EA-59BD-E6A2-2D9A-CC71E356C460}"/>
              </a:ext>
            </a:extLst>
          </p:cNvPr>
          <p:cNvPicPr>
            <a:picLocks noChangeAspect="1"/>
          </p:cNvPicPr>
          <p:nvPr/>
        </p:nvPicPr>
        <p:blipFill>
          <a:blip r:embed="rId3"/>
          <a:stretch>
            <a:fillRect/>
          </a:stretch>
        </p:blipFill>
        <p:spPr>
          <a:xfrm>
            <a:off x="685800" y="1008833"/>
            <a:ext cx="2675851" cy="951151"/>
          </a:xfrm>
          <a:prstGeom prst="rect">
            <a:avLst/>
          </a:prstGeom>
        </p:spPr>
      </p:pic>
      <p:pic>
        <p:nvPicPr>
          <p:cNvPr id="6" name="Picture 5">
            <a:extLst>
              <a:ext uri="{FF2B5EF4-FFF2-40B4-BE49-F238E27FC236}">
                <a16:creationId xmlns:a16="http://schemas.microsoft.com/office/drawing/2014/main" id="{B16EE36B-7EA1-D309-7B71-E45CC98FF0E8}"/>
              </a:ext>
            </a:extLst>
          </p:cNvPr>
          <p:cNvPicPr>
            <a:picLocks noChangeAspect="1"/>
          </p:cNvPicPr>
          <p:nvPr/>
        </p:nvPicPr>
        <p:blipFill>
          <a:blip r:embed="rId4"/>
          <a:stretch>
            <a:fillRect/>
          </a:stretch>
        </p:blipFill>
        <p:spPr>
          <a:xfrm>
            <a:off x="289975" y="2547217"/>
            <a:ext cx="3995836" cy="1465443"/>
          </a:xfrm>
          <a:prstGeom prst="rect">
            <a:avLst/>
          </a:prstGeom>
        </p:spPr>
      </p:pic>
      <p:sp>
        <p:nvSpPr>
          <p:cNvPr id="9" name="Text Placeholder 2">
            <a:extLst>
              <a:ext uri="{FF2B5EF4-FFF2-40B4-BE49-F238E27FC236}">
                <a16:creationId xmlns:a16="http://schemas.microsoft.com/office/drawing/2014/main" id="{7D9CC299-3C60-3B2F-A2CB-E3645804119C}"/>
              </a:ext>
            </a:extLst>
          </p:cNvPr>
          <p:cNvSpPr txBox="1">
            <a:spLocks/>
          </p:cNvSpPr>
          <p:nvPr/>
        </p:nvSpPr>
        <p:spPr>
          <a:xfrm>
            <a:off x="428076" y="2348618"/>
            <a:ext cx="3959098" cy="369332"/>
          </a:xfrm>
          <a:prstGeom prst="rect">
            <a:avLst/>
          </a:prstGeom>
        </p:spPr>
        <p:txBody>
          <a:bodyPr lIns="0" tIns="0" rIns="0" bIns="0">
            <a:normAutofit fontScale="92500" lnSpcReduction="20000"/>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dirty="0"/>
              <a:t>Thick 30um Gold is deposited on top of 50nm </a:t>
            </a:r>
            <a:r>
              <a:rPr lang="en-US" dirty="0" err="1"/>
              <a:t>TiW</a:t>
            </a:r>
            <a:r>
              <a:rPr lang="en-US" dirty="0"/>
              <a:t>, of dis-similar conductivity</a:t>
            </a:r>
          </a:p>
        </p:txBody>
      </p:sp>
      <p:pic>
        <p:nvPicPr>
          <p:cNvPr id="17" name="Picture 16">
            <a:extLst>
              <a:ext uri="{FF2B5EF4-FFF2-40B4-BE49-F238E27FC236}">
                <a16:creationId xmlns:a16="http://schemas.microsoft.com/office/drawing/2014/main" id="{C8C523D9-DABE-1A32-703A-484A0416C8B7}"/>
              </a:ext>
            </a:extLst>
          </p:cNvPr>
          <p:cNvPicPr>
            <a:picLocks noChangeAspect="1"/>
          </p:cNvPicPr>
          <p:nvPr/>
        </p:nvPicPr>
        <p:blipFill>
          <a:blip r:embed="rId5"/>
          <a:stretch>
            <a:fillRect/>
          </a:stretch>
        </p:blipFill>
        <p:spPr>
          <a:xfrm>
            <a:off x="428076" y="4645158"/>
            <a:ext cx="4691097" cy="476253"/>
          </a:xfrm>
          <a:prstGeom prst="rect">
            <a:avLst/>
          </a:prstGeom>
        </p:spPr>
      </p:pic>
      <p:sp>
        <p:nvSpPr>
          <p:cNvPr id="19" name="Text Placeholder 2">
            <a:extLst>
              <a:ext uri="{FF2B5EF4-FFF2-40B4-BE49-F238E27FC236}">
                <a16:creationId xmlns:a16="http://schemas.microsoft.com/office/drawing/2014/main" id="{D00068D6-E997-08ED-6D4A-88693A83984C}"/>
              </a:ext>
            </a:extLst>
          </p:cNvPr>
          <p:cNvSpPr txBox="1">
            <a:spLocks/>
          </p:cNvSpPr>
          <p:nvPr/>
        </p:nvSpPr>
        <p:spPr>
          <a:xfrm>
            <a:off x="428076" y="4191132"/>
            <a:ext cx="3959098" cy="369332"/>
          </a:xfrm>
          <a:prstGeom prst="rect">
            <a:avLst/>
          </a:prstGeom>
        </p:spPr>
        <p:txBody>
          <a:bodyPr lIns="0" tIns="0" rIns="0" bIns="0">
            <a:normAutofit fontScale="92500" lnSpcReduction="20000"/>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dirty="0"/>
              <a:t>Thin 50nm </a:t>
            </a:r>
            <a:r>
              <a:rPr lang="en-US" dirty="0" err="1"/>
              <a:t>TiW</a:t>
            </a:r>
            <a:r>
              <a:rPr lang="en-US" dirty="0"/>
              <a:t> ‘</a:t>
            </a:r>
            <a:r>
              <a:rPr lang="en-US" dirty="0" err="1"/>
              <a:t>cond</a:t>
            </a:r>
            <a:r>
              <a:rPr lang="en-US" dirty="0"/>
              <a:t>’ metal is set to Internal mesh</a:t>
            </a:r>
          </a:p>
        </p:txBody>
      </p:sp>
      <p:pic>
        <p:nvPicPr>
          <p:cNvPr id="21" name="Picture 20">
            <a:extLst>
              <a:ext uri="{FF2B5EF4-FFF2-40B4-BE49-F238E27FC236}">
                <a16:creationId xmlns:a16="http://schemas.microsoft.com/office/drawing/2014/main" id="{091AB4C7-9C0C-8505-D2E8-5B4C12ABD6BF}"/>
              </a:ext>
            </a:extLst>
          </p:cNvPr>
          <p:cNvPicPr>
            <a:picLocks noChangeAspect="1"/>
          </p:cNvPicPr>
          <p:nvPr/>
        </p:nvPicPr>
        <p:blipFill>
          <a:blip r:embed="rId6"/>
          <a:stretch>
            <a:fillRect/>
          </a:stretch>
        </p:blipFill>
        <p:spPr>
          <a:xfrm>
            <a:off x="5541488" y="680936"/>
            <a:ext cx="5932192" cy="5690628"/>
          </a:xfrm>
          <a:prstGeom prst="rect">
            <a:avLst/>
          </a:prstGeom>
        </p:spPr>
      </p:pic>
    </p:spTree>
    <p:extLst>
      <p:ext uri="{BB962C8B-B14F-4D97-AF65-F5344CB8AC3E}">
        <p14:creationId xmlns:p14="http://schemas.microsoft.com/office/powerpoint/2010/main" val="317123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979D99-9A1B-09BB-08C6-0F11C47D5E3A}"/>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2025 updates </a:t>
            </a:r>
            <a:r>
              <a:rPr lang="en-US" sz="2000" dirty="0">
                <a:solidFill>
                  <a:schemeClr val="tx1"/>
                </a:solidFill>
              </a:rPr>
              <a:t>(7) Far Field Computation</a:t>
            </a:r>
            <a:endParaRPr lang="en-US" dirty="0"/>
          </a:p>
        </p:txBody>
      </p:sp>
      <p:sp>
        <p:nvSpPr>
          <p:cNvPr id="7" name="Text Placeholder 2">
            <a:extLst>
              <a:ext uri="{FF2B5EF4-FFF2-40B4-BE49-F238E27FC236}">
                <a16:creationId xmlns:a16="http://schemas.microsoft.com/office/drawing/2014/main" id="{92E6223A-FEFF-44A3-55FE-E3C86D0AC24B}"/>
              </a:ext>
            </a:extLst>
          </p:cNvPr>
          <p:cNvSpPr>
            <a:spLocks noGrp="1"/>
          </p:cNvSpPr>
          <p:nvPr>
            <p:ph type="body" sz="quarter" idx="32"/>
          </p:nvPr>
        </p:nvSpPr>
        <p:spPr>
          <a:xfrm>
            <a:off x="685800" y="620199"/>
            <a:ext cx="10515600" cy="678444"/>
          </a:xfrm>
        </p:spPr>
        <p:txBody>
          <a:bodyPr>
            <a:normAutofit/>
          </a:bodyPr>
          <a:lstStyle/>
          <a:p>
            <a:pPr>
              <a:lnSpc>
                <a:spcPct val="100000"/>
              </a:lnSpc>
              <a:spcBef>
                <a:spcPts val="600"/>
              </a:spcBef>
            </a:pPr>
            <a:r>
              <a:rPr lang="en-US" dirty="0"/>
              <a:t>Demo – Encrypted Johanson Antenna mounted on an evaluation PCB</a:t>
            </a:r>
          </a:p>
        </p:txBody>
      </p:sp>
      <p:pic>
        <p:nvPicPr>
          <p:cNvPr id="9" name="Picture 8">
            <a:extLst>
              <a:ext uri="{FF2B5EF4-FFF2-40B4-BE49-F238E27FC236}">
                <a16:creationId xmlns:a16="http://schemas.microsoft.com/office/drawing/2014/main" id="{5019703A-A203-61CC-E50C-AD8919647FCA}"/>
              </a:ext>
            </a:extLst>
          </p:cNvPr>
          <p:cNvPicPr>
            <a:picLocks noChangeAspect="1"/>
          </p:cNvPicPr>
          <p:nvPr/>
        </p:nvPicPr>
        <p:blipFill>
          <a:blip r:embed="rId3"/>
          <a:stretch>
            <a:fillRect/>
          </a:stretch>
        </p:blipFill>
        <p:spPr>
          <a:xfrm>
            <a:off x="278859" y="909537"/>
            <a:ext cx="8534401" cy="4800600"/>
          </a:xfrm>
          <a:prstGeom prst="rect">
            <a:avLst/>
          </a:prstGeom>
        </p:spPr>
      </p:pic>
      <p:pic>
        <p:nvPicPr>
          <p:cNvPr id="11" name="Picture 10">
            <a:extLst>
              <a:ext uri="{FF2B5EF4-FFF2-40B4-BE49-F238E27FC236}">
                <a16:creationId xmlns:a16="http://schemas.microsoft.com/office/drawing/2014/main" id="{97AABAD8-28BD-FD83-98C9-E60168A51012}"/>
              </a:ext>
            </a:extLst>
          </p:cNvPr>
          <p:cNvPicPr>
            <a:picLocks noChangeAspect="1"/>
          </p:cNvPicPr>
          <p:nvPr/>
        </p:nvPicPr>
        <p:blipFill>
          <a:blip r:embed="rId4"/>
          <a:stretch>
            <a:fillRect/>
          </a:stretch>
        </p:blipFill>
        <p:spPr>
          <a:xfrm>
            <a:off x="7940636" y="1719303"/>
            <a:ext cx="3801779" cy="4606047"/>
          </a:xfrm>
          <a:prstGeom prst="rect">
            <a:avLst/>
          </a:prstGeom>
        </p:spPr>
      </p:pic>
    </p:spTree>
    <p:extLst>
      <p:ext uri="{BB962C8B-B14F-4D97-AF65-F5344CB8AC3E}">
        <p14:creationId xmlns:p14="http://schemas.microsoft.com/office/powerpoint/2010/main" val="1586283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45E647-4835-2EC8-4369-6A3409879AE2}"/>
              </a:ext>
            </a:extLst>
          </p:cNvPr>
          <p:cNvSpPr txBox="1">
            <a:spLocks/>
          </p:cNvSpPr>
          <p:nvPr/>
        </p:nvSpPr>
        <p:spPr bwMode="auto">
          <a:xfrm>
            <a:off x="685800" y="143972"/>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ADS </a:t>
            </a:r>
            <a:r>
              <a:rPr lang="en-US" dirty="0" err="1"/>
              <a:t>RFPro</a:t>
            </a:r>
            <a:r>
              <a:rPr lang="en-US" dirty="0"/>
              <a:t>  </a:t>
            </a:r>
            <a:r>
              <a:rPr lang="en-US" sz="2000" dirty="0">
                <a:solidFill>
                  <a:schemeClr val="tx1"/>
                </a:solidFill>
              </a:rPr>
              <a:t>Bonus thought – Realizing THz Design</a:t>
            </a:r>
            <a:endParaRPr lang="en-US" dirty="0"/>
          </a:p>
        </p:txBody>
      </p:sp>
      <p:sp>
        <p:nvSpPr>
          <p:cNvPr id="7" name="Text Placeholder 2">
            <a:extLst>
              <a:ext uri="{FF2B5EF4-FFF2-40B4-BE49-F238E27FC236}">
                <a16:creationId xmlns:a16="http://schemas.microsoft.com/office/drawing/2014/main" id="{DFBC3519-AF31-25C4-EC64-09A731F36F08}"/>
              </a:ext>
            </a:extLst>
          </p:cNvPr>
          <p:cNvSpPr>
            <a:spLocks noGrp="1"/>
          </p:cNvSpPr>
          <p:nvPr>
            <p:ph type="body" sz="quarter" idx="32"/>
          </p:nvPr>
        </p:nvSpPr>
        <p:spPr>
          <a:xfrm>
            <a:off x="685800" y="620198"/>
            <a:ext cx="10515600" cy="1150235"/>
          </a:xfrm>
        </p:spPr>
        <p:txBody>
          <a:bodyPr>
            <a:normAutofit fontScale="92500" lnSpcReduction="20000"/>
          </a:bodyPr>
          <a:lstStyle/>
          <a:p>
            <a:pPr>
              <a:lnSpc>
                <a:spcPct val="100000"/>
              </a:lnSpc>
              <a:spcBef>
                <a:spcPts val="600"/>
              </a:spcBef>
            </a:pPr>
            <a:r>
              <a:rPr lang="en-US" dirty="0"/>
              <a:t>Increasing Frequency means no simplification of physical structures to maintain accuracy. </a:t>
            </a:r>
          </a:p>
          <a:p>
            <a:pPr>
              <a:lnSpc>
                <a:spcPct val="100000"/>
              </a:lnSpc>
              <a:spcBef>
                <a:spcPts val="600"/>
              </a:spcBef>
            </a:pPr>
            <a:r>
              <a:rPr lang="en-US" dirty="0"/>
              <a:t>For example:</a:t>
            </a:r>
          </a:p>
          <a:p>
            <a:pPr>
              <a:lnSpc>
                <a:spcPct val="100000"/>
              </a:lnSpc>
              <a:spcBef>
                <a:spcPts val="600"/>
              </a:spcBef>
            </a:pPr>
            <a:r>
              <a:rPr lang="en-US" dirty="0"/>
              <a:t>Vias must be modeled as fabricated, no longer orthogonal holes.</a:t>
            </a:r>
          </a:p>
          <a:p>
            <a:pPr>
              <a:lnSpc>
                <a:spcPct val="100000"/>
              </a:lnSpc>
              <a:spcBef>
                <a:spcPts val="600"/>
              </a:spcBef>
            </a:pPr>
            <a:r>
              <a:rPr lang="en-US" dirty="0"/>
              <a:t>Substrates can no longer be considered planar. Conformal nitride layers or stacked metal layers must be simulated ‘as-built’ </a:t>
            </a:r>
          </a:p>
          <a:p>
            <a:pPr>
              <a:lnSpc>
                <a:spcPct val="100000"/>
              </a:lnSpc>
              <a:spcBef>
                <a:spcPts val="600"/>
              </a:spcBef>
            </a:pPr>
            <a:endParaRPr lang="en-US" dirty="0"/>
          </a:p>
        </p:txBody>
      </p:sp>
      <p:pic>
        <p:nvPicPr>
          <p:cNvPr id="9" name="Picture 8">
            <a:extLst>
              <a:ext uri="{FF2B5EF4-FFF2-40B4-BE49-F238E27FC236}">
                <a16:creationId xmlns:a16="http://schemas.microsoft.com/office/drawing/2014/main" id="{AF2E6EA1-1B40-386C-E4CD-E10662119000}"/>
              </a:ext>
            </a:extLst>
          </p:cNvPr>
          <p:cNvPicPr>
            <a:picLocks noChangeAspect="1"/>
          </p:cNvPicPr>
          <p:nvPr/>
        </p:nvPicPr>
        <p:blipFill>
          <a:blip r:embed="rId3"/>
          <a:stretch>
            <a:fillRect/>
          </a:stretch>
        </p:blipFill>
        <p:spPr>
          <a:xfrm>
            <a:off x="111867" y="1975706"/>
            <a:ext cx="5342167" cy="3968576"/>
          </a:xfrm>
          <a:prstGeom prst="rect">
            <a:avLst/>
          </a:prstGeom>
        </p:spPr>
      </p:pic>
      <p:pic>
        <p:nvPicPr>
          <p:cNvPr id="11" name="Picture 10">
            <a:extLst>
              <a:ext uri="{FF2B5EF4-FFF2-40B4-BE49-F238E27FC236}">
                <a16:creationId xmlns:a16="http://schemas.microsoft.com/office/drawing/2014/main" id="{19303306-F77A-83EB-2A3A-2F1326DFEECE}"/>
              </a:ext>
            </a:extLst>
          </p:cNvPr>
          <p:cNvPicPr>
            <a:picLocks noChangeAspect="1"/>
          </p:cNvPicPr>
          <p:nvPr/>
        </p:nvPicPr>
        <p:blipFill>
          <a:blip r:embed="rId4"/>
          <a:stretch>
            <a:fillRect/>
          </a:stretch>
        </p:blipFill>
        <p:spPr>
          <a:xfrm>
            <a:off x="4922138" y="2495143"/>
            <a:ext cx="6909937" cy="3385909"/>
          </a:xfrm>
          <a:prstGeom prst="rect">
            <a:avLst/>
          </a:prstGeom>
        </p:spPr>
      </p:pic>
      <p:sp>
        <p:nvSpPr>
          <p:cNvPr id="12" name="Text Placeholder 2">
            <a:extLst>
              <a:ext uri="{FF2B5EF4-FFF2-40B4-BE49-F238E27FC236}">
                <a16:creationId xmlns:a16="http://schemas.microsoft.com/office/drawing/2014/main" id="{7625F2AB-F608-20F1-9E45-65C0B8E60BA3}"/>
              </a:ext>
            </a:extLst>
          </p:cNvPr>
          <p:cNvSpPr txBox="1">
            <a:spLocks/>
          </p:cNvSpPr>
          <p:nvPr/>
        </p:nvSpPr>
        <p:spPr>
          <a:xfrm>
            <a:off x="1668353" y="5606565"/>
            <a:ext cx="3317072" cy="369332"/>
          </a:xfrm>
          <a:prstGeom prst="rect">
            <a:avLst/>
          </a:prstGeom>
        </p:spPr>
        <p:txBody>
          <a:bodyPr lIns="0" tIns="0" rIns="0" bIns="0">
            <a:normAutofit fontScale="92500" lnSpcReduction="20000"/>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dirty="0" err="1"/>
              <a:t>EMPro</a:t>
            </a:r>
            <a:r>
              <a:rPr lang="en-US" dirty="0"/>
              <a:t> 3D Component Implemented in Foundry PDK</a:t>
            </a:r>
          </a:p>
        </p:txBody>
      </p:sp>
      <p:sp>
        <p:nvSpPr>
          <p:cNvPr id="13" name="Text Placeholder 2">
            <a:extLst>
              <a:ext uri="{FF2B5EF4-FFF2-40B4-BE49-F238E27FC236}">
                <a16:creationId xmlns:a16="http://schemas.microsoft.com/office/drawing/2014/main" id="{4FD0CBF6-3EC2-9A39-63E5-7D234F07E584}"/>
              </a:ext>
            </a:extLst>
          </p:cNvPr>
          <p:cNvSpPr txBox="1">
            <a:spLocks/>
          </p:cNvSpPr>
          <p:nvPr/>
        </p:nvSpPr>
        <p:spPr>
          <a:xfrm>
            <a:off x="561021" y="2806620"/>
            <a:ext cx="3317072" cy="369332"/>
          </a:xfrm>
          <a:prstGeom prst="rect">
            <a:avLst/>
          </a:prstGeom>
        </p:spPr>
        <p:txBody>
          <a:bodyPr lIns="0" tIns="0" rIns="0" bIns="0">
            <a:normAutofit fontScale="92500" lnSpcReduction="20000"/>
          </a:bodyPr>
          <a:lstStyle>
            <a:lvl1pPr marL="0" indent="0" algn="l" rtl="0" eaLnBrk="1" fontAlgn="base" hangingPunct="1">
              <a:lnSpc>
                <a:spcPct val="150000"/>
              </a:lnSpc>
              <a:spcBef>
                <a:spcPts val="1000"/>
              </a:spcBef>
              <a:spcAft>
                <a:spcPct val="0"/>
              </a:spcAft>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lnSpc>
                <a:spcPct val="100000"/>
              </a:lnSpc>
              <a:spcBef>
                <a:spcPts val="600"/>
              </a:spcBef>
            </a:pPr>
            <a:r>
              <a:rPr lang="en-US" dirty="0"/>
              <a:t>Conformal Substrate with ‘as-built’ metal stack</a:t>
            </a:r>
          </a:p>
        </p:txBody>
      </p:sp>
    </p:spTree>
    <p:extLst>
      <p:ext uri="{BB962C8B-B14F-4D97-AF65-F5344CB8AC3E}">
        <p14:creationId xmlns:p14="http://schemas.microsoft.com/office/powerpoint/2010/main" val="141970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F26F05-E8BB-58D8-6835-E116B1A77130}"/>
              </a:ext>
            </a:extLst>
          </p:cNvPr>
          <p:cNvSpPr>
            <a:spLocks noGrp="1"/>
          </p:cNvSpPr>
          <p:nvPr>
            <p:ph type="body" sz="quarter" idx="33"/>
          </p:nvPr>
        </p:nvSpPr>
        <p:spPr>
          <a:xfrm>
            <a:off x="685800" y="1091053"/>
            <a:ext cx="10640085" cy="4482895"/>
          </a:xfrm>
        </p:spPr>
        <p:txBody>
          <a:bodyPr/>
          <a:lstStyle/>
          <a:p>
            <a:r>
              <a:rPr lang="en-US" dirty="0"/>
              <a:t>No matter what your application area, PCB, IC, Module, ADS IS the platform to Integrate and EM simulate your designs</a:t>
            </a:r>
          </a:p>
          <a:p>
            <a:r>
              <a:rPr lang="en-US" dirty="0"/>
              <a:t>ADS </a:t>
            </a:r>
            <a:r>
              <a:rPr lang="en-US" dirty="0" err="1"/>
              <a:t>RFPro</a:t>
            </a:r>
            <a:r>
              <a:rPr lang="en-US" dirty="0"/>
              <a:t> 2025 implements 7 new key enablement features.</a:t>
            </a:r>
          </a:p>
          <a:p>
            <a:pPr lvl="1"/>
            <a:r>
              <a:rPr lang="en-US" dirty="0"/>
              <a:t>New Calibration Standards</a:t>
            </a:r>
          </a:p>
          <a:p>
            <a:pPr lvl="1"/>
            <a:r>
              <a:rPr lang="en-US" dirty="0"/>
              <a:t>Substrate Sweeps</a:t>
            </a:r>
          </a:p>
          <a:p>
            <a:pPr lvl="1"/>
            <a:r>
              <a:rPr lang="en-US" dirty="0"/>
              <a:t>Simulation re-use</a:t>
            </a:r>
          </a:p>
          <a:p>
            <a:pPr lvl="1"/>
            <a:r>
              <a:rPr lang="en-US" dirty="0"/>
              <a:t>Modal Ports</a:t>
            </a:r>
          </a:p>
          <a:p>
            <a:pPr lvl="1"/>
            <a:r>
              <a:rPr lang="en-US" dirty="0"/>
              <a:t>Mesh Domain Optimization Mesh and Fields</a:t>
            </a:r>
          </a:p>
          <a:p>
            <a:pPr lvl="1"/>
            <a:r>
              <a:rPr lang="en-US" dirty="0"/>
              <a:t>FEM Interior Mesh</a:t>
            </a:r>
          </a:p>
          <a:p>
            <a:pPr lvl="1"/>
            <a:r>
              <a:rPr lang="en-US" dirty="0"/>
              <a:t>Far Field Computation</a:t>
            </a:r>
          </a:p>
          <a:p>
            <a:r>
              <a:rPr lang="en-US" dirty="0"/>
              <a:t>No matter your design complexity (1 THz!) ADS has the capability</a:t>
            </a:r>
          </a:p>
          <a:p>
            <a:pPr lvl="1"/>
            <a:endParaRPr lang="en-US" dirty="0"/>
          </a:p>
        </p:txBody>
      </p:sp>
      <p:sp>
        <p:nvSpPr>
          <p:cNvPr id="4" name="Title 3">
            <a:extLst>
              <a:ext uri="{FF2B5EF4-FFF2-40B4-BE49-F238E27FC236}">
                <a16:creationId xmlns:a16="http://schemas.microsoft.com/office/drawing/2014/main" id="{D01A1324-30A2-2C1E-9ECF-9D4BF03CDD45}"/>
              </a:ext>
            </a:extLst>
          </p:cNvPr>
          <p:cNvSpPr>
            <a:spLocks noGrp="1"/>
          </p:cNvSpPr>
          <p:nvPr>
            <p:ph type="title"/>
          </p:nvPr>
        </p:nvSpPr>
        <p:spPr/>
        <p:txBody>
          <a:bodyPr/>
          <a:lstStyle/>
          <a:p>
            <a:r>
              <a:rPr lang="en-US" dirty="0"/>
              <a:t>Summary</a:t>
            </a:r>
          </a:p>
        </p:txBody>
      </p:sp>
      <p:sp>
        <p:nvSpPr>
          <p:cNvPr id="5" name="Footer Placeholder 4">
            <a:extLst>
              <a:ext uri="{FF2B5EF4-FFF2-40B4-BE49-F238E27FC236}">
                <a16:creationId xmlns:a16="http://schemas.microsoft.com/office/drawing/2014/main" id="{332B0F93-D4E6-03A2-D371-6A60DE3E7E1C}"/>
              </a:ext>
            </a:extLst>
          </p:cNvPr>
          <p:cNvSpPr>
            <a:spLocks noGrp="1"/>
          </p:cNvSpPr>
          <p:nvPr>
            <p:ph type="ftr" sz="quarter" idx="34"/>
          </p:nvPr>
        </p:nvSpPr>
        <p:spPr/>
        <p:txBody>
          <a:bodyPr/>
          <a:lstStyle/>
          <a:p>
            <a:pPr>
              <a:defRPr/>
            </a:pPr>
            <a:endParaRPr lang="en-US"/>
          </a:p>
        </p:txBody>
      </p:sp>
    </p:spTree>
    <p:extLst>
      <p:ext uri="{BB962C8B-B14F-4D97-AF65-F5344CB8AC3E}">
        <p14:creationId xmlns:p14="http://schemas.microsoft.com/office/powerpoint/2010/main" val="314115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59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46691E-A8BB-AE34-4DFF-47CC1D659DAC}"/>
              </a:ext>
            </a:extLst>
          </p:cNvPr>
          <p:cNvSpPr>
            <a:spLocks noGrp="1"/>
          </p:cNvSpPr>
          <p:nvPr>
            <p:ph type="body" sz="quarter" idx="33"/>
          </p:nvPr>
        </p:nvSpPr>
        <p:spPr>
          <a:xfrm>
            <a:off x="685800" y="842999"/>
            <a:ext cx="10640085" cy="3784600"/>
          </a:xfrm>
        </p:spPr>
        <p:txBody>
          <a:bodyPr/>
          <a:lstStyle/>
          <a:p>
            <a:r>
              <a:rPr lang="en-US" dirty="0"/>
              <a:t>RFPro Vision</a:t>
            </a:r>
          </a:p>
          <a:p>
            <a:pPr lvl="1"/>
            <a:r>
              <a:rPr lang="en-US" dirty="0"/>
              <a:t>Designers Focus on Design</a:t>
            </a:r>
          </a:p>
          <a:p>
            <a:pPr lvl="1"/>
            <a:r>
              <a:rPr lang="en-US" dirty="0"/>
              <a:t>One Platform … One Flow</a:t>
            </a:r>
          </a:p>
          <a:p>
            <a:pPr lvl="1"/>
            <a:r>
              <a:rPr lang="en-US" dirty="0"/>
              <a:t>Next Generation EM</a:t>
            </a:r>
          </a:p>
          <a:p>
            <a:r>
              <a:rPr lang="en-US" dirty="0"/>
              <a:t>Case Studies with measurement correlation</a:t>
            </a:r>
          </a:p>
          <a:p>
            <a:pPr lvl="1"/>
            <a:r>
              <a:rPr lang="en-US" dirty="0"/>
              <a:t>Nokia 90G Phased Array</a:t>
            </a:r>
          </a:p>
          <a:p>
            <a:pPr lvl="1"/>
            <a:r>
              <a:rPr lang="en-US" dirty="0"/>
              <a:t>Menlo Micro MEMS assembly</a:t>
            </a:r>
          </a:p>
          <a:p>
            <a:pPr lvl="1"/>
            <a:r>
              <a:rPr lang="en-US" dirty="0"/>
              <a:t>Keysight 50G PCB Signal Analyzer</a:t>
            </a:r>
          </a:p>
          <a:p>
            <a:r>
              <a:rPr lang="en-US" dirty="0"/>
              <a:t>What’s New in </a:t>
            </a:r>
            <a:r>
              <a:rPr lang="en-US" dirty="0" err="1"/>
              <a:t>RFPro</a:t>
            </a:r>
            <a:r>
              <a:rPr lang="en-US" dirty="0"/>
              <a:t> for ADS2025</a:t>
            </a:r>
          </a:p>
          <a:p>
            <a:pPr lvl="1"/>
            <a:r>
              <a:rPr lang="en-US" dirty="0"/>
              <a:t>7 key new features </a:t>
            </a:r>
          </a:p>
          <a:p>
            <a:r>
              <a:rPr lang="en-US" dirty="0"/>
              <a:t>Realizing the 1THz Vision</a:t>
            </a:r>
          </a:p>
        </p:txBody>
      </p:sp>
      <p:sp>
        <p:nvSpPr>
          <p:cNvPr id="5" name="Footer Placeholder 4">
            <a:extLst>
              <a:ext uri="{FF2B5EF4-FFF2-40B4-BE49-F238E27FC236}">
                <a16:creationId xmlns:a16="http://schemas.microsoft.com/office/drawing/2014/main" id="{5CC2AD7D-5DEB-496C-FF5D-9DFBF7321AE9}"/>
              </a:ext>
            </a:extLst>
          </p:cNvPr>
          <p:cNvSpPr>
            <a:spLocks noGrp="1"/>
          </p:cNvSpPr>
          <p:nvPr>
            <p:ph type="ftr" sz="quarter" idx="34"/>
          </p:nvPr>
        </p:nvSpPr>
        <p:spPr/>
        <p:txBody>
          <a:bodyPr/>
          <a:lstStyle/>
          <a:p>
            <a:endParaRPr lang="en-US" dirty="0"/>
          </a:p>
        </p:txBody>
      </p:sp>
      <p:sp>
        <p:nvSpPr>
          <p:cNvPr id="7" name="Title 3">
            <a:extLst>
              <a:ext uri="{FF2B5EF4-FFF2-40B4-BE49-F238E27FC236}">
                <a16:creationId xmlns:a16="http://schemas.microsoft.com/office/drawing/2014/main" id="{1329DD25-9123-516C-D514-E35B28079136}"/>
              </a:ext>
            </a:extLst>
          </p:cNvPr>
          <p:cNvSpPr>
            <a:spLocks noGrp="1"/>
          </p:cNvSpPr>
          <p:nvPr>
            <p:ph type="title"/>
          </p:nvPr>
        </p:nvSpPr>
        <p:spPr>
          <a:xfrm>
            <a:off x="685800" y="322498"/>
            <a:ext cx="10515600" cy="369332"/>
          </a:xfrm>
        </p:spPr>
        <p:txBody>
          <a:bodyPr/>
          <a:lstStyle/>
          <a:p>
            <a:r>
              <a:rPr lang="en-US" dirty="0"/>
              <a:t>Agenda</a:t>
            </a:r>
          </a:p>
        </p:txBody>
      </p:sp>
    </p:spTree>
    <p:extLst>
      <p:ext uri="{BB962C8B-B14F-4D97-AF65-F5344CB8AC3E}">
        <p14:creationId xmlns:p14="http://schemas.microsoft.com/office/powerpoint/2010/main" val="303721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4873A-BE73-43AF-BEA0-A1734B7C68AA}"/>
              </a:ext>
            </a:extLst>
          </p:cNvPr>
          <p:cNvSpPr>
            <a:spLocks noGrp="1"/>
          </p:cNvSpPr>
          <p:nvPr>
            <p:ph type="body" sz="quarter" idx="32"/>
          </p:nvPr>
        </p:nvSpPr>
        <p:spPr>
          <a:xfrm>
            <a:off x="521658" y="769809"/>
            <a:ext cx="10640082" cy="395674"/>
          </a:xfrm>
        </p:spPr>
        <p:txBody>
          <a:bodyPr/>
          <a:lstStyle/>
          <a:p>
            <a:r>
              <a:rPr lang="en-US" dirty="0"/>
              <a:t>Allows users to focus on design rather than setting up EM</a:t>
            </a:r>
          </a:p>
          <a:p>
            <a:endParaRPr lang="en-US" dirty="0"/>
          </a:p>
        </p:txBody>
      </p:sp>
      <p:sp>
        <p:nvSpPr>
          <p:cNvPr id="4" name="Title 3">
            <a:extLst>
              <a:ext uri="{FF2B5EF4-FFF2-40B4-BE49-F238E27FC236}">
                <a16:creationId xmlns:a16="http://schemas.microsoft.com/office/drawing/2014/main" id="{DD238815-B0D8-4273-AC60-5B90F329A106}"/>
              </a:ext>
            </a:extLst>
          </p:cNvPr>
          <p:cNvSpPr>
            <a:spLocks noGrp="1"/>
          </p:cNvSpPr>
          <p:nvPr>
            <p:ph type="title"/>
          </p:nvPr>
        </p:nvSpPr>
        <p:spPr>
          <a:xfrm>
            <a:off x="521658" y="397649"/>
            <a:ext cx="10636620" cy="369332"/>
          </a:xfrm>
        </p:spPr>
        <p:txBody>
          <a:bodyPr/>
          <a:lstStyle/>
          <a:p>
            <a:r>
              <a:rPr lang="en-US" dirty="0" err="1"/>
              <a:t>RFPro</a:t>
            </a:r>
            <a:r>
              <a:rPr lang="en-US" dirty="0"/>
              <a:t> Vision: EM for every RF circuit designer</a:t>
            </a:r>
          </a:p>
        </p:txBody>
      </p:sp>
      <p:sp>
        <p:nvSpPr>
          <p:cNvPr id="5" name="Content Placeholder 1">
            <a:extLst>
              <a:ext uri="{FF2B5EF4-FFF2-40B4-BE49-F238E27FC236}">
                <a16:creationId xmlns:a16="http://schemas.microsoft.com/office/drawing/2014/main" id="{E5BBA23B-8D11-42F3-AEDA-2FCF02217486}"/>
              </a:ext>
            </a:extLst>
          </p:cNvPr>
          <p:cNvSpPr txBox="1">
            <a:spLocks/>
          </p:cNvSpPr>
          <p:nvPr/>
        </p:nvSpPr>
        <p:spPr>
          <a:xfrm>
            <a:off x="259380" y="2012894"/>
            <a:ext cx="3850159" cy="2989997"/>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rPr>
              <a:t>Integration</a:t>
            </a:r>
          </a:p>
          <a:p>
            <a:pPr marL="365760" marR="0" lvl="1" indent="-182880" algn="l" defTabSz="914400" rtl="0" eaLnBrk="1" fontAlgn="base" latinLnBrk="0" hangingPunct="1">
              <a:lnSpc>
                <a:spcPct val="100000"/>
              </a:lnSpc>
              <a:spcBef>
                <a:spcPts val="200"/>
              </a:spcBef>
              <a:spcAft>
                <a:spcPts val="400"/>
              </a:spcAft>
              <a:buClr>
                <a:srgbClr val="E9002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Interactive 3D view</a:t>
            </a:r>
          </a:p>
          <a:p>
            <a:pPr marL="365760" marR="0" lvl="1" indent="-182880" algn="l" defTabSz="914400" rtl="0" eaLnBrk="1" fontAlgn="base" latinLnBrk="0" hangingPunct="1">
              <a:lnSpc>
                <a:spcPct val="100000"/>
              </a:lnSpc>
              <a:spcBef>
                <a:spcPts val="200"/>
              </a:spcBef>
              <a:spcAft>
                <a:spcPts val="400"/>
              </a:spcAft>
              <a:buClr>
                <a:srgbClr val="E90029"/>
              </a:buClr>
              <a:buSzTx/>
              <a:buFont typeface="Arial" panose="020B0604020202020204" pitchFamily="34" charset="0"/>
              <a:buChar char="•"/>
              <a:tabLst/>
              <a:defRPr/>
            </a:pPr>
            <a:r>
              <a:rPr lang="en-US" dirty="0">
                <a:solidFill>
                  <a:srgbClr val="000000">
                    <a:lumMod val="85000"/>
                    <a:lumOff val="15000"/>
                  </a:srgbClr>
                </a:solidFill>
                <a:latin typeface="Arial"/>
              </a:rPr>
              <a:t>Design flow to handle simplistic structures to complete designs to full </a:t>
            </a:r>
            <a:r>
              <a:rPr kumimoji="0"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RF Modules</a:t>
            </a:r>
          </a:p>
          <a:p>
            <a:pPr marL="365760" marR="0" lvl="1" indent="-182880" algn="l" defTabSz="914400" rtl="0" eaLnBrk="1" fontAlgn="base" latinLnBrk="0" hangingPunct="1">
              <a:lnSpc>
                <a:spcPct val="100000"/>
              </a:lnSpc>
              <a:spcBef>
                <a:spcPts val="200"/>
              </a:spcBef>
              <a:spcAft>
                <a:spcPts val="400"/>
              </a:spcAft>
              <a:buClr>
                <a:srgbClr val="E9002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Same user interface integrated into multiple design flows from standalone ADS to Cadence Virtuoso, Synopsys Custom Compiler, and Siemens Tanner</a:t>
            </a:r>
          </a:p>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6" name="Content Placeholder 1">
            <a:extLst>
              <a:ext uri="{FF2B5EF4-FFF2-40B4-BE49-F238E27FC236}">
                <a16:creationId xmlns:a16="http://schemas.microsoft.com/office/drawing/2014/main" id="{7E6E2764-5791-40AD-86C8-930FB7EC5C1D}"/>
              </a:ext>
            </a:extLst>
          </p:cNvPr>
          <p:cNvSpPr txBox="1">
            <a:spLocks/>
          </p:cNvSpPr>
          <p:nvPr/>
        </p:nvSpPr>
        <p:spPr>
          <a:xfrm>
            <a:off x="4340352" y="2012287"/>
            <a:ext cx="3800070" cy="2321363"/>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kumimoji="1"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1"/>
              </a:buClr>
              <a:buFont typeface="Arial" panose="020B0604020202020204" pitchFamily="34" charset="0"/>
              <a:buChar char="•"/>
              <a:defRPr kumimoji="1"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buClr>
                <a:schemeClr val="accent1"/>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0" indent="0" algn="l" defTabSz="914400" rtl="0" eaLnBrk="1" latinLnBrk="0" hangingPunct="1">
              <a:lnSpc>
                <a:spcPct val="90000"/>
              </a:lnSpc>
              <a:spcBef>
                <a:spcPts val="800"/>
              </a:spcBef>
              <a:spcAft>
                <a:spcPts val="600"/>
              </a:spcAft>
              <a:buFont typeface="Arial" panose="020B0604020202020204" pitchFamily="34" charset="0"/>
              <a:buChar char="​"/>
              <a:defRPr kumimoji="1" sz="2800" b="1" kern="1200" cap="all" spc="60" baseline="0">
                <a:solidFill>
                  <a:schemeClr val="accent1"/>
                </a:solidFill>
                <a:latin typeface="+mn-lt"/>
                <a:ea typeface="+mn-ea"/>
                <a:cs typeface="+mn-cs"/>
              </a:defRPr>
            </a:lvl4pPr>
            <a:lvl5pPr marL="0" indent="0" algn="l" defTabSz="914400" rtl="0" eaLnBrk="1" latinLnBrk="0" hangingPunct="1">
              <a:lnSpc>
                <a:spcPct val="100000"/>
              </a:lnSpc>
              <a:spcBef>
                <a:spcPts val="400"/>
              </a:spcBef>
              <a:spcAft>
                <a:spcPts val="600"/>
              </a:spcAft>
              <a:buFont typeface="Arial" panose="020B0604020202020204" pitchFamily="34" charset="0"/>
              <a:buChar char="​"/>
              <a:defRPr kumimoji="1" lang="en-US" sz="18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kumimoji="1" lang="en-US" sz="2200" b="1" kern="1200" cap="all" spc="60" baseline="0" dirty="0" smtClean="0">
                <a:solidFill>
                  <a:schemeClr val="accent1"/>
                </a:solidFill>
                <a:latin typeface="+mn-lt"/>
                <a:ea typeface="+mn-ea"/>
                <a:cs typeface="+mn-cs"/>
              </a:defRPr>
            </a:lvl6pPr>
            <a:lvl7pPr marL="0" indent="0" algn="l" defTabSz="914400" rtl="0" eaLnBrk="1" latinLnBrk="0" hangingPunct="1">
              <a:lnSpc>
                <a:spcPct val="90000"/>
              </a:lnSpc>
              <a:spcBef>
                <a:spcPts val="200"/>
              </a:spcBef>
              <a:spcAft>
                <a:spcPts val="600"/>
              </a:spcAft>
              <a:buFont typeface="Arial" panose="020B0604020202020204" pitchFamily="34" charset="0"/>
              <a:buChar char="​"/>
              <a:defRPr kumimoji="1" lang="en-US" sz="1600" kern="120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3600" b="1" i="1" kern="1200" dirty="0" smtClean="0">
                <a:solidFill>
                  <a:schemeClr val="accent1"/>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4800" b="1" i="1" kern="1200" dirty="0" smtClean="0">
                <a:solidFill>
                  <a:schemeClr val="accent1"/>
                </a:solidFill>
                <a:latin typeface="+mn-lt"/>
                <a:ea typeface="+mn-ea"/>
                <a:cs typeface="+mn-cs"/>
              </a:defRPr>
            </a:lvl9pPr>
          </a:lstStyle>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r>
              <a:rPr kumimoji="1"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rPr>
              <a:t>Ease of Use</a:t>
            </a:r>
          </a:p>
          <a:p>
            <a:pPr lvl="1" fontAlgn="base">
              <a:spcAft>
                <a:spcPct val="0"/>
              </a:spcAft>
              <a:buClr>
                <a:srgbClr val="E90029"/>
              </a:buClr>
              <a:defRPr/>
            </a:pPr>
            <a:r>
              <a:rPr kumimoji="0"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Same environment for FEM and Momentum</a:t>
            </a:r>
          </a:p>
          <a:p>
            <a:pPr marL="365760" marR="0" lvl="1" indent="-182880" algn="l" defTabSz="914400" rtl="0" eaLnBrk="1" fontAlgn="base" latinLnBrk="0" hangingPunct="1">
              <a:lnSpc>
                <a:spcPct val="100000"/>
              </a:lnSpc>
              <a:spcBef>
                <a:spcPts val="200"/>
              </a:spcBef>
              <a:spcAft>
                <a:spcPct val="0"/>
              </a:spcAft>
              <a:buClr>
                <a:srgbClr val="E90029"/>
              </a:buClr>
              <a:buSzTx/>
              <a:buFont typeface="Arial" panose="020B0604020202020204" pitchFamily="34" charset="0"/>
              <a:buChar char="•"/>
              <a:tabLst/>
              <a:defRPr/>
            </a:pPr>
            <a:r>
              <a:rPr kumimoji="1"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Usable by EM novices with advanced settings for experts</a:t>
            </a:r>
          </a:p>
          <a:p>
            <a:pPr marL="365760" marR="0" lvl="1" indent="-182880" algn="l" defTabSz="914400" rtl="0" eaLnBrk="1" fontAlgn="base" latinLnBrk="0" hangingPunct="1">
              <a:lnSpc>
                <a:spcPct val="100000"/>
              </a:lnSpc>
              <a:spcBef>
                <a:spcPts val="200"/>
              </a:spcBef>
              <a:spcAft>
                <a:spcPct val="0"/>
              </a:spcAft>
              <a:buClr>
                <a:srgbClr val="E90029"/>
              </a:buClr>
              <a:buSzTx/>
              <a:buFont typeface="Arial" panose="020B0604020202020204" pitchFamily="34" charset="0"/>
              <a:buChar char="•"/>
              <a:tabLst/>
              <a:defRPr/>
            </a:pPr>
            <a:r>
              <a:rPr kumimoji="1"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Intelligent defaults and better  automated defeaturing (via merging/hatched planes…)</a:t>
            </a:r>
          </a:p>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endParaRPr kumimoji="1"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7" name="Content Placeholder 1">
            <a:extLst>
              <a:ext uri="{FF2B5EF4-FFF2-40B4-BE49-F238E27FC236}">
                <a16:creationId xmlns:a16="http://schemas.microsoft.com/office/drawing/2014/main" id="{2411C50C-FC35-46E8-B43B-FD9091B34ADF}"/>
              </a:ext>
            </a:extLst>
          </p:cNvPr>
          <p:cNvSpPr txBox="1">
            <a:spLocks/>
          </p:cNvSpPr>
          <p:nvPr/>
        </p:nvSpPr>
        <p:spPr>
          <a:xfrm>
            <a:off x="8442960" y="2012287"/>
            <a:ext cx="3629024" cy="2221385"/>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kumimoji="1"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1"/>
              </a:buClr>
              <a:buFont typeface="Arial" panose="020B0604020202020204" pitchFamily="34" charset="0"/>
              <a:buChar char="•"/>
              <a:defRPr kumimoji="1"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buClr>
                <a:schemeClr val="accent1"/>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0" indent="0" algn="l" defTabSz="914400" rtl="0" eaLnBrk="1" latinLnBrk="0" hangingPunct="1">
              <a:lnSpc>
                <a:spcPct val="90000"/>
              </a:lnSpc>
              <a:spcBef>
                <a:spcPts val="800"/>
              </a:spcBef>
              <a:spcAft>
                <a:spcPts val="600"/>
              </a:spcAft>
              <a:buFont typeface="Arial" panose="020B0604020202020204" pitchFamily="34" charset="0"/>
              <a:buChar char="​"/>
              <a:defRPr kumimoji="1" sz="2800" b="1" kern="1200" cap="all" spc="60" baseline="0">
                <a:solidFill>
                  <a:schemeClr val="accent1"/>
                </a:solidFill>
                <a:latin typeface="+mn-lt"/>
                <a:ea typeface="+mn-ea"/>
                <a:cs typeface="+mn-cs"/>
              </a:defRPr>
            </a:lvl4pPr>
            <a:lvl5pPr marL="0" indent="0" algn="l" defTabSz="914400" rtl="0" eaLnBrk="1" latinLnBrk="0" hangingPunct="1">
              <a:lnSpc>
                <a:spcPct val="100000"/>
              </a:lnSpc>
              <a:spcBef>
                <a:spcPts val="400"/>
              </a:spcBef>
              <a:spcAft>
                <a:spcPts val="600"/>
              </a:spcAft>
              <a:buFont typeface="Arial" panose="020B0604020202020204" pitchFamily="34" charset="0"/>
              <a:buChar char="​"/>
              <a:defRPr kumimoji="1" lang="en-US" sz="18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kumimoji="1" lang="en-US" sz="2200" b="1" kern="1200" cap="all" spc="60" baseline="0" dirty="0" smtClean="0">
                <a:solidFill>
                  <a:schemeClr val="accent1"/>
                </a:solidFill>
                <a:latin typeface="+mn-lt"/>
                <a:ea typeface="+mn-ea"/>
                <a:cs typeface="+mn-cs"/>
              </a:defRPr>
            </a:lvl6pPr>
            <a:lvl7pPr marL="0" indent="0" algn="l" defTabSz="914400" rtl="0" eaLnBrk="1" latinLnBrk="0" hangingPunct="1">
              <a:lnSpc>
                <a:spcPct val="90000"/>
              </a:lnSpc>
              <a:spcBef>
                <a:spcPts val="200"/>
              </a:spcBef>
              <a:spcAft>
                <a:spcPts val="600"/>
              </a:spcAft>
              <a:buFont typeface="Arial" panose="020B0604020202020204" pitchFamily="34" charset="0"/>
              <a:buChar char="​"/>
              <a:defRPr kumimoji="1" lang="en-US" sz="1600" kern="120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3600" b="1" i="1" kern="1200" dirty="0" smtClean="0">
                <a:solidFill>
                  <a:schemeClr val="accent1"/>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4800" b="1" i="1" kern="1200" dirty="0" smtClean="0">
                <a:solidFill>
                  <a:schemeClr val="accent1"/>
                </a:solidFill>
                <a:latin typeface="+mn-lt"/>
                <a:ea typeface="+mn-ea"/>
                <a:cs typeface="+mn-cs"/>
              </a:defRPr>
            </a:lvl9pPr>
          </a:lstStyle>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r>
              <a:rPr kumimoji="1"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rPr>
              <a:t>Use Manufacturing Layout</a:t>
            </a:r>
          </a:p>
          <a:p>
            <a:pPr marL="365760" marR="0" lvl="1" indent="-182880" algn="l" defTabSz="914400" rtl="0" eaLnBrk="1" fontAlgn="base" latinLnBrk="0" hangingPunct="1">
              <a:lnSpc>
                <a:spcPct val="100000"/>
              </a:lnSpc>
              <a:spcBef>
                <a:spcPts val="200"/>
              </a:spcBef>
              <a:spcAft>
                <a:spcPct val="0"/>
              </a:spcAft>
              <a:buClr>
                <a:srgbClr val="E90029"/>
              </a:buClr>
              <a:buSzTx/>
              <a:buFont typeface="Arial" panose="020B0604020202020204" pitchFamily="34" charset="0"/>
              <a:buChar char="•"/>
              <a:tabLst/>
              <a:defRPr/>
            </a:pPr>
            <a:r>
              <a:rPr kumimoji="1"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No Cookie cutting</a:t>
            </a:r>
          </a:p>
          <a:p>
            <a:pPr marL="365760" marR="0" lvl="1" indent="-182880" algn="l" defTabSz="914400" rtl="0" eaLnBrk="1" fontAlgn="base" latinLnBrk="0" hangingPunct="1">
              <a:lnSpc>
                <a:spcPct val="100000"/>
              </a:lnSpc>
              <a:spcBef>
                <a:spcPts val="200"/>
              </a:spcBef>
              <a:spcAft>
                <a:spcPct val="0"/>
              </a:spcAft>
              <a:buClr>
                <a:srgbClr val="E90029"/>
              </a:buClr>
              <a:buSzTx/>
              <a:buFont typeface="Arial" panose="020B0604020202020204" pitchFamily="34" charset="0"/>
              <a:buChar char="•"/>
              <a:tabLst/>
              <a:defRPr/>
            </a:pPr>
            <a:r>
              <a:rPr kumimoji="1"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No exporting</a:t>
            </a:r>
          </a:p>
          <a:p>
            <a:pPr marL="365760" marR="0" lvl="1" indent="-182880" algn="l" defTabSz="914400" rtl="0" eaLnBrk="1" fontAlgn="base" latinLnBrk="0" hangingPunct="1">
              <a:lnSpc>
                <a:spcPct val="100000"/>
              </a:lnSpc>
              <a:spcBef>
                <a:spcPts val="200"/>
              </a:spcBef>
              <a:spcAft>
                <a:spcPct val="0"/>
              </a:spcAft>
              <a:buClr>
                <a:srgbClr val="E90029"/>
              </a:buClr>
              <a:buSzTx/>
              <a:buFont typeface="Arial" panose="020B0604020202020204" pitchFamily="34" charset="0"/>
              <a:buChar char="•"/>
              <a:tabLst/>
              <a:defRPr/>
            </a:pPr>
            <a:r>
              <a:rPr kumimoji="1"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No removing active devices and placing pins &amp; ports</a:t>
            </a:r>
          </a:p>
          <a:p>
            <a:pPr marL="365760" marR="0" lvl="1" indent="-182880" algn="l" defTabSz="914400" rtl="0" eaLnBrk="1" fontAlgn="base" latinLnBrk="0" hangingPunct="1">
              <a:lnSpc>
                <a:spcPct val="100000"/>
              </a:lnSpc>
              <a:spcBef>
                <a:spcPts val="200"/>
              </a:spcBef>
              <a:spcAft>
                <a:spcPct val="0"/>
              </a:spcAft>
              <a:buClr>
                <a:srgbClr val="E90029"/>
              </a:buClr>
              <a:buSzTx/>
              <a:buFont typeface="Arial" panose="020B0604020202020204" pitchFamily="34" charset="0"/>
              <a:buChar char="•"/>
              <a:tabLst/>
              <a:defRPr/>
            </a:pPr>
            <a:r>
              <a:rPr kumimoji="1" lang="en-US" sz="1800" b="0" i="0" u="none" strike="noStrike" kern="1200" cap="none" spc="0" normalizeH="0" baseline="0" noProof="0" dirty="0">
                <a:ln>
                  <a:noFill/>
                </a:ln>
                <a:solidFill>
                  <a:srgbClr val="000000">
                    <a:lumMod val="85000"/>
                    <a:lumOff val="15000"/>
                  </a:srgbClr>
                </a:solidFill>
                <a:effectLst/>
                <a:uLnTx/>
                <a:uFillTx/>
                <a:latin typeface="Arial"/>
                <a:ea typeface="+mn-ea"/>
                <a:cs typeface="+mn-cs"/>
              </a:rPr>
              <a:t>No reconnecting schematics to s-parameter files</a:t>
            </a:r>
          </a:p>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endParaRPr kumimoji="1"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8" name="Content Placeholder 1">
            <a:extLst>
              <a:ext uri="{FF2B5EF4-FFF2-40B4-BE49-F238E27FC236}">
                <a16:creationId xmlns:a16="http://schemas.microsoft.com/office/drawing/2014/main" id="{26BA14F0-CBD7-4782-AE47-7C7F20626CBD}"/>
              </a:ext>
            </a:extLst>
          </p:cNvPr>
          <p:cNvSpPr txBox="1">
            <a:spLocks/>
          </p:cNvSpPr>
          <p:nvPr/>
        </p:nvSpPr>
        <p:spPr>
          <a:xfrm>
            <a:off x="2960765" y="1398787"/>
            <a:ext cx="6783705" cy="492443"/>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kumimoji="1"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1"/>
              </a:buClr>
              <a:buFont typeface="Arial" panose="020B0604020202020204" pitchFamily="34" charset="0"/>
              <a:buChar char="•"/>
              <a:defRPr kumimoji="1"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buClr>
                <a:schemeClr val="accent1"/>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0" indent="0" algn="l" defTabSz="914400" rtl="0" eaLnBrk="1" latinLnBrk="0" hangingPunct="1">
              <a:lnSpc>
                <a:spcPct val="90000"/>
              </a:lnSpc>
              <a:spcBef>
                <a:spcPts val="800"/>
              </a:spcBef>
              <a:spcAft>
                <a:spcPts val="600"/>
              </a:spcAft>
              <a:buFont typeface="Arial" panose="020B0604020202020204" pitchFamily="34" charset="0"/>
              <a:buChar char="​"/>
              <a:defRPr kumimoji="1" sz="2800" b="1" kern="1200" cap="all" spc="60" baseline="0">
                <a:solidFill>
                  <a:schemeClr val="accent1"/>
                </a:solidFill>
                <a:latin typeface="+mn-lt"/>
                <a:ea typeface="+mn-ea"/>
                <a:cs typeface="+mn-cs"/>
              </a:defRPr>
            </a:lvl4pPr>
            <a:lvl5pPr marL="0" indent="0" algn="l" defTabSz="914400" rtl="0" eaLnBrk="1" latinLnBrk="0" hangingPunct="1">
              <a:lnSpc>
                <a:spcPct val="100000"/>
              </a:lnSpc>
              <a:spcBef>
                <a:spcPts val="400"/>
              </a:spcBef>
              <a:spcAft>
                <a:spcPts val="600"/>
              </a:spcAft>
              <a:buFont typeface="Arial" panose="020B0604020202020204" pitchFamily="34" charset="0"/>
              <a:buChar char="​"/>
              <a:defRPr kumimoji="1" lang="en-US" sz="18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kumimoji="1" lang="en-US" sz="2200" b="1" kern="1200" cap="all" spc="60" baseline="0" dirty="0" smtClean="0">
                <a:solidFill>
                  <a:schemeClr val="accent1"/>
                </a:solidFill>
                <a:latin typeface="+mn-lt"/>
                <a:ea typeface="+mn-ea"/>
                <a:cs typeface="+mn-cs"/>
              </a:defRPr>
            </a:lvl6pPr>
            <a:lvl7pPr marL="0" indent="0" algn="l" defTabSz="914400" rtl="0" eaLnBrk="1" latinLnBrk="0" hangingPunct="1">
              <a:lnSpc>
                <a:spcPct val="90000"/>
              </a:lnSpc>
              <a:spcBef>
                <a:spcPts val="200"/>
              </a:spcBef>
              <a:spcAft>
                <a:spcPts val="600"/>
              </a:spcAft>
              <a:buFont typeface="Arial" panose="020B0604020202020204" pitchFamily="34" charset="0"/>
              <a:buChar char="​"/>
              <a:defRPr kumimoji="1" lang="en-US" sz="1600" kern="120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3600" b="1" i="1" kern="1200" dirty="0" smtClean="0">
                <a:solidFill>
                  <a:schemeClr val="accent1"/>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4800" b="1" i="1" kern="1200" dirty="0" smtClean="0">
                <a:solidFill>
                  <a:schemeClr val="accent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E90029"/>
              </a:buClr>
              <a:buSzTx/>
              <a:buNone/>
              <a:tabLst/>
              <a:defRPr/>
            </a:pPr>
            <a:r>
              <a:rPr kumimoji="1" lang="en-US" sz="2400" b="1" i="0" u="none" strike="noStrike" kern="1200" cap="none" spc="0" normalizeH="0" baseline="0" noProof="0" dirty="0">
                <a:ln>
                  <a:noFill/>
                </a:ln>
                <a:solidFill>
                  <a:srgbClr val="000000">
                    <a:lumMod val="85000"/>
                    <a:lumOff val="15000"/>
                  </a:srgbClr>
                </a:solidFill>
                <a:effectLst/>
                <a:uLnTx/>
                <a:uFillTx/>
                <a:latin typeface="Arial"/>
                <a:ea typeface="+mn-ea"/>
                <a:cs typeface="+mn-cs"/>
              </a:rPr>
              <a:t>Main customer requests for the EM flow</a:t>
            </a:r>
          </a:p>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endParaRPr kumimoji="1"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58D7F258-1049-45DA-9DEF-770ECC925219}"/>
              </a:ext>
            </a:extLst>
          </p:cNvPr>
          <p:cNvCxnSpPr/>
          <p:nvPr/>
        </p:nvCxnSpPr>
        <p:spPr>
          <a:xfrm>
            <a:off x="4196251" y="2012287"/>
            <a:ext cx="0" cy="222138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539CBC-505B-41C7-B24C-33B277836FE5}"/>
              </a:ext>
            </a:extLst>
          </p:cNvPr>
          <p:cNvCxnSpPr/>
          <p:nvPr/>
        </p:nvCxnSpPr>
        <p:spPr>
          <a:xfrm>
            <a:off x="8153400" y="2012287"/>
            <a:ext cx="0" cy="2221385"/>
          </a:xfrm>
          <a:prstGeom prst="line">
            <a:avLst/>
          </a:prstGeom>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18301B1-03EF-49CF-820E-DE99267B02C9}"/>
              </a:ext>
            </a:extLst>
          </p:cNvPr>
          <p:cNvSpPr/>
          <p:nvPr/>
        </p:nvSpPr>
        <p:spPr>
          <a:xfrm>
            <a:off x="5388114" y="4453250"/>
            <a:ext cx="1415772" cy="584775"/>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gradFill>
                  <a:gsLst>
                    <a:gs pos="0">
                      <a:srgbClr val="E90029"/>
                    </a:gs>
                    <a:gs pos="100000">
                      <a:srgbClr val="E90029">
                        <a:lumMod val="50000"/>
                      </a:srgbClr>
                    </a:gs>
                  </a:gsLst>
                  <a:lin ang="5400000" scaled="1"/>
                </a:gradFill>
                <a:effectLst/>
                <a:uLnTx/>
                <a:uFillTx/>
                <a:latin typeface="Arial"/>
                <a:ea typeface="+mn-ea"/>
                <a:cs typeface="+mn-cs"/>
              </a:rPr>
              <a:t>RFPro</a:t>
            </a:r>
          </a:p>
        </p:txBody>
      </p:sp>
      <p:pic>
        <p:nvPicPr>
          <p:cNvPr id="12" name="Picture 11">
            <a:extLst>
              <a:ext uri="{FF2B5EF4-FFF2-40B4-BE49-F238E27FC236}">
                <a16:creationId xmlns:a16="http://schemas.microsoft.com/office/drawing/2014/main" id="{2AA37125-14EE-4C79-AE79-F01BE1B8F99D}"/>
              </a:ext>
            </a:extLst>
          </p:cNvPr>
          <p:cNvPicPr>
            <a:picLocks noChangeAspect="1"/>
          </p:cNvPicPr>
          <p:nvPr/>
        </p:nvPicPr>
        <p:blipFill>
          <a:blip r:embed="rId3"/>
          <a:stretch>
            <a:fillRect/>
          </a:stretch>
        </p:blipFill>
        <p:spPr>
          <a:xfrm>
            <a:off x="2082915" y="5045250"/>
            <a:ext cx="8314944" cy="1594370"/>
          </a:xfrm>
          <a:prstGeom prst="rect">
            <a:avLst/>
          </a:prstGeom>
        </p:spPr>
      </p:pic>
      <p:grpSp>
        <p:nvGrpSpPr>
          <p:cNvPr id="13" name="Group 12">
            <a:extLst>
              <a:ext uri="{FF2B5EF4-FFF2-40B4-BE49-F238E27FC236}">
                <a16:creationId xmlns:a16="http://schemas.microsoft.com/office/drawing/2014/main" id="{DE16B78C-49B7-4F5A-9E95-0FDFD99E412D}"/>
              </a:ext>
            </a:extLst>
          </p:cNvPr>
          <p:cNvGrpSpPr/>
          <p:nvPr/>
        </p:nvGrpSpPr>
        <p:grpSpPr>
          <a:xfrm>
            <a:off x="227847" y="2258619"/>
            <a:ext cx="8578674" cy="1637140"/>
            <a:chOff x="218934" y="2308487"/>
            <a:chExt cx="8578674" cy="1637140"/>
          </a:xfrm>
        </p:grpSpPr>
        <p:pic>
          <p:nvPicPr>
            <p:cNvPr id="14" name="Picture 13">
              <a:extLst>
                <a:ext uri="{FF2B5EF4-FFF2-40B4-BE49-F238E27FC236}">
                  <a16:creationId xmlns:a16="http://schemas.microsoft.com/office/drawing/2014/main" id="{8B915A71-72BA-412E-AA9D-8141D686C7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39314" y="2955817"/>
              <a:ext cx="358294" cy="365758"/>
            </a:xfrm>
            <a:prstGeom prst="rect">
              <a:avLst/>
            </a:prstGeom>
            <a:solidFill>
              <a:schemeClr val="bg1"/>
            </a:solidFill>
          </p:spPr>
        </p:pic>
        <p:pic>
          <p:nvPicPr>
            <p:cNvPr id="15" name="Picture 14">
              <a:extLst>
                <a:ext uri="{FF2B5EF4-FFF2-40B4-BE49-F238E27FC236}">
                  <a16:creationId xmlns:a16="http://schemas.microsoft.com/office/drawing/2014/main" id="{4DBC4F7F-9C79-4003-A4DA-8B32ED23DB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27847" y="2368416"/>
              <a:ext cx="358294" cy="365758"/>
            </a:xfrm>
            <a:prstGeom prst="rect">
              <a:avLst/>
            </a:prstGeom>
            <a:solidFill>
              <a:schemeClr val="bg1"/>
            </a:solidFill>
          </p:spPr>
        </p:pic>
        <p:pic>
          <p:nvPicPr>
            <p:cNvPr id="16" name="Picture 15">
              <a:extLst>
                <a:ext uri="{FF2B5EF4-FFF2-40B4-BE49-F238E27FC236}">
                  <a16:creationId xmlns:a16="http://schemas.microsoft.com/office/drawing/2014/main" id="{B67A609F-5431-4C12-BF8F-3FC39A35E4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8934" y="2694006"/>
              <a:ext cx="358294" cy="365758"/>
            </a:xfrm>
            <a:prstGeom prst="rect">
              <a:avLst/>
            </a:prstGeom>
            <a:solidFill>
              <a:schemeClr val="bg1"/>
            </a:solidFill>
          </p:spPr>
        </p:pic>
        <p:pic>
          <p:nvPicPr>
            <p:cNvPr id="17" name="Picture 16">
              <a:extLst>
                <a:ext uri="{FF2B5EF4-FFF2-40B4-BE49-F238E27FC236}">
                  <a16:creationId xmlns:a16="http://schemas.microsoft.com/office/drawing/2014/main" id="{5598902D-CD09-4719-BD4E-7F04DE2546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8934" y="3579869"/>
              <a:ext cx="358294" cy="365758"/>
            </a:xfrm>
            <a:prstGeom prst="rect">
              <a:avLst/>
            </a:prstGeom>
            <a:solidFill>
              <a:schemeClr val="bg1"/>
            </a:solidFill>
          </p:spPr>
        </p:pic>
        <p:pic>
          <p:nvPicPr>
            <p:cNvPr id="19" name="Picture 18">
              <a:extLst>
                <a:ext uri="{FF2B5EF4-FFF2-40B4-BE49-F238E27FC236}">
                  <a16:creationId xmlns:a16="http://schemas.microsoft.com/office/drawing/2014/main" id="{99813B15-85DF-447C-9B84-DCCDFAF258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28921" y="2338671"/>
              <a:ext cx="358294" cy="365758"/>
            </a:xfrm>
            <a:prstGeom prst="rect">
              <a:avLst/>
            </a:prstGeom>
            <a:solidFill>
              <a:schemeClr val="bg1"/>
            </a:solidFill>
          </p:spPr>
        </p:pic>
        <p:pic>
          <p:nvPicPr>
            <p:cNvPr id="20" name="Picture 19">
              <a:extLst>
                <a:ext uri="{FF2B5EF4-FFF2-40B4-BE49-F238E27FC236}">
                  <a16:creationId xmlns:a16="http://schemas.microsoft.com/office/drawing/2014/main" id="{754C2787-9877-41FD-BA0C-5C921487822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7097" y="2915792"/>
              <a:ext cx="358294" cy="365758"/>
            </a:xfrm>
            <a:prstGeom prst="rect">
              <a:avLst/>
            </a:prstGeom>
            <a:solidFill>
              <a:schemeClr val="bg1"/>
            </a:solidFill>
          </p:spPr>
        </p:pic>
        <p:pic>
          <p:nvPicPr>
            <p:cNvPr id="21" name="Picture 20">
              <a:extLst>
                <a:ext uri="{FF2B5EF4-FFF2-40B4-BE49-F238E27FC236}">
                  <a16:creationId xmlns:a16="http://schemas.microsoft.com/office/drawing/2014/main" id="{E149EB5A-F4E8-4B07-B9A0-EF68093105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7097" y="3493308"/>
              <a:ext cx="358294" cy="365758"/>
            </a:xfrm>
            <a:prstGeom prst="rect">
              <a:avLst/>
            </a:prstGeom>
            <a:solidFill>
              <a:schemeClr val="bg1"/>
            </a:solidFill>
          </p:spPr>
        </p:pic>
        <p:pic>
          <p:nvPicPr>
            <p:cNvPr id="22" name="Picture 21">
              <a:extLst>
                <a:ext uri="{FF2B5EF4-FFF2-40B4-BE49-F238E27FC236}">
                  <a16:creationId xmlns:a16="http://schemas.microsoft.com/office/drawing/2014/main" id="{ECEFFFDC-8C91-48DD-885F-2E8771D4AF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26336" y="2626823"/>
              <a:ext cx="358294" cy="365758"/>
            </a:xfrm>
            <a:prstGeom prst="rect">
              <a:avLst/>
            </a:prstGeom>
            <a:solidFill>
              <a:schemeClr val="bg1"/>
            </a:solidFill>
          </p:spPr>
        </p:pic>
        <p:pic>
          <p:nvPicPr>
            <p:cNvPr id="23" name="Picture 22">
              <a:extLst>
                <a:ext uri="{FF2B5EF4-FFF2-40B4-BE49-F238E27FC236}">
                  <a16:creationId xmlns:a16="http://schemas.microsoft.com/office/drawing/2014/main" id="{9FCCDA4A-FF6E-4A46-AE89-449E7C9844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26336" y="3468018"/>
              <a:ext cx="358294" cy="365758"/>
            </a:xfrm>
            <a:prstGeom prst="rect">
              <a:avLst/>
            </a:prstGeom>
            <a:solidFill>
              <a:schemeClr val="bg1"/>
            </a:solidFill>
          </p:spPr>
        </p:pic>
        <p:pic>
          <p:nvPicPr>
            <p:cNvPr id="24" name="Picture 23">
              <a:extLst>
                <a:ext uri="{FF2B5EF4-FFF2-40B4-BE49-F238E27FC236}">
                  <a16:creationId xmlns:a16="http://schemas.microsoft.com/office/drawing/2014/main" id="{12D981B6-B3F2-445B-A15C-80B402CA58F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27493" y="2308487"/>
              <a:ext cx="358294" cy="365758"/>
            </a:xfrm>
            <a:prstGeom prst="rect">
              <a:avLst/>
            </a:prstGeom>
            <a:solidFill>
              <a:schemeClr val="bg1"/>
            </a:solidFill>
          </p:spPr>
        </p:pic>
      </p:grpSp>
    </p:spTree>
    <p:extLst>
      <p:ext uri="{BB962C8B-B14F-4D97-AF65-F5344CB8AC3E}">
        <p14:creationId xmlns:p14="http://schemas.microsoft.com/office/powerpoint/2010/main" val="71951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8E02CF03-D51B-BE06-D020-960F38BB62D8}"/>
              </a:ext>
            </a:extLst>
          </p:cNvPr>
          <p:cNvPicPr>
            <a:picLocks noChangeAspect="1"/>
          </p:cNvPicPr>
          <p:nvPr/>
        </p:nvPicPr>
        <p:blipFill>
          <a:blip r:embed="rId3"/>
          <a:stretch>
            <a:fillRect/>
          </a:stretch>
        </p:blipFill>
        <p:spPr>
          <a:xfrm>
            <a:off x="8514317" y="3384243"/>
            <a:ext cx="3167720" cy="1649023"/>
          </a:xfrm>
          <a:prstGeom prst="rect">
            <a:avLst/>
          </a:prstGeom>
        </p:spPr>
      </p:pic>
      <p:sp>
        <p:nvSpPr>
          <p:cNvPr id="5" name="Content Placeholder 1">
            <a:extLst>
              <a:ext uri="{FF2B5EF4-FFF2-40B4-BE49-F238E27FC236}">
                <a16:creationId xmlns:a16="http://schemas.microsoft.com/office/drawing/2014/main" id="{92EA0631-3002-4861-92A8-FC1CE8FF498E}"/>
              </a:ext>
            </a:extLst>
          </p:cNvPr>
          <p:cNvSpPr txBox="1">
            <a:spLocks/>
          </p:cNvSpPr>
          <p:nvPr/>
        </p:nvSpPr>
        <p:spPr>
          <a:xfrm>
            <a:off x="144805" y="1000152"/>
            <a:ext cx="11458615" cy="1710373"/>
          </a:xfrm>
          <a:prstGeom prst="rect">
            <a:avLst/>
          </a:prstGeom>
        </p:spPr>
        <p:txBody>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365760" marR="0" lvl="1" indent="-182880" algn="l" defTabSz="914400" rtl="0" eaLnBrk="1" fontAlgn="base" latinLnBrk="0" hangingPunct="1">
              <a:lnSpc>
                <a:spcPct val="100000"/>
              </a:lnSpc>
              <a:spcBef>
                <a:spcPts val="200"/>
              </a:spcBef>
              <a:spcAft>
                <a:spcPts val="400"/>
              </a:spcAft>
              <a:buClr>
                <a:srgbClr val="E90029"/>
              </a:buClr>
              <a:buSzTx/>
              <a:buFont typeface="Arial" panose="020B0604020202020204" pitchFamily="34" charset="0"/>
              <a:buChar char="•"/>
              <a:tabLst/>
              <a:defRPr/>
            </a:pPr>
            <a:r>
              <a:rPr lang="en-US" sz="1600" dirty="0">
                <a:solidFill>
                  <a:srgbClr val="000000">
                    <a:lumMod val="85000"/>
                    <a:lumOff val="15000"/>
                  </a:srgbClr>
                </a:solidFill>
                <a:latin typeface="Arial"/>
              </a:rPr>
              <a:t>EM design flow for simple structures, transitions, IC, package, board, 3D components, up to complete MCM assemblies</a:t>
            </a:r>
          </a:p>
          <a:p>
            <a:pPr marL="365760" marR="0" lvl="1" indent="-182880" algn="l" defTabSz="914400" rtl="0" eaLnBrk="1" fontAlgn="base" latinLnBrk="0" hangingPunct="1">
              <a:lnSpc>
                <a:spcPct val="100000"/>
              </a:lnSpc>
              <a:spcBef>
                <a:spcPts val="200"/>
              </a:spcBef>
              <a:spcAft>
                <a:spcPts val="400"/>
              </a:spcAft>
              <a:buClr>
                <a:srgbClr val="E9002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rPr>
              <a:t>EM design flow that fully integrates into existing design flows</a:t>
            </a:r>
          </a:p>
          <a:p>
            <a:pPr marL="365760" marR="0" lvl="1" indent="-182880" algn="l" defTabSz="914400" rtl="0" eaLnBrk="1" fontAlgn="base" latinLnBrk="0" hangingPunct="1">
              <a:lnSpc>
                <a:spcPct val="100000"/>
              </a:lnSpc>
              <a:spcBef>
                <a:spcPts val="0"/>
              </a:spcBef>
              <a:spcAft>
                <a:spcPts val="0"/>
              </a:spcAft>
              <a:buClr>
                <a:srgbClr val="E9002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rPr>
              <a:t>Multi-technology assembly and simulation which scales with </a:t>
            </a:r>
            <a:r>
              <a:rPr lang="en-US" sz="1600" dirty="0">
                <a:solidFill>
                  <a:srgbClr val="000000">
                    <a:lumMod val="85000"/>
                    <a:lumOff val="15000"/>
                  </a:srgbClr>
                </a:solidFill>
                <a:latin typeface="Arial"/>
              </a:rPr>
              <a:t>design</a:t>
            </a:r>
            <a:r>
              <a:rPr kumimoji="0" lang="en-US" sz="1600" b="0" i="0" u="none" strike="noStrike" kern="1200" cap="none" spc="0" normalizeH="0" baseline="0" noProof="0">
                <a:ln>
                  <a:noFill/>
                </a:ln>
                <a:solidFill>
                  <a:srgbClr val="000000">
                    <a:lumMod val="85000"/>
                    <a:lumOff val="15000"/>
                  </a:srgbClr>
                </a:solidFill>
                <a:effectLst/>
                <a:uLnTx/>
                <a:uFillTx/>
                <a:latin typeface="Arial"/>
                <a:ea typeface="+mn-ea"/>
                <a:cs typeface="+mn-cs"/>
              </a:rPr>
              <a:t> complexity</a:t>
            </a:r>
            <a:endPar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365760" marR="0" lvl="1" indent="-182880" algn="l" defTabSz="914400" rtl="0" eaLnBrk="1" fontAlgn="base" latinLnBrk="0" hangingPunct="1">
              <a:lnSpc>
                <a:spcPct val="100000"/>
              </a:lnSpc>
              <a:spcBef>
                <a:spcPts val="0"/>
              </a:spcBef>
              <a:spcAft>
                <a:spcPts val="0"/>
              </a:spcAft>
              <a:buClr>
                <a:srgbClr val="E9002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rPr>
              <a:t>Ability to EM simulate pieces of complex multi-technology design </a:t>
            </a:r>
            <a:r>
              <a:rPr kumimoji="0" lang="en-US" sz="1600" b="1" i="0" u="none" strike="noStrike" kern="1200" cap="none" spc="0" normalizeH="0" baseline="0" noProof="0" dirty="0">
                <a:ln>
                  <a:noFill/>
                </a:ln>
                <a:solidFill>
                  <a:srgbClr val="000000">
                    <a:lumMod val="85000"/>
                    <a:lumOff val="15000"/>
                  </a:srgbClr>
                </a:solidFill>
                <a:effectLst/>
                <a:uLnTx/>
                <a:uFillTx/>
                <a:latin typeface="Arial"/>
                <a:ea typeface="+mn-ea"/>
                <a:cs typeface="+mn-cs"/>
              </a:rPr>
              <a:t>without cutting</a:t>
            </a:r>
          </a:p>
          <a:p>
            <a:pPr marL="182880" marR="0" lvl="1" indent="0" algn="l" defTabSz="914400" rtl="0" eaLnBrk="1" fontAlgn="base" latinLnBrk="0" hangingPunct="1">
              <a:lnSpc>
                <a:spcPct val="100000"/>
              </a:lnSpc>
              <a:spcBef>
                <a:spcPts val="0"/>
              </a:spcBef>
              <a:spcAft>
                <a:spcPts val="0"/>
              </a:spcAft>
              <a:buClr>
                <a:srgbClr val="E90029"/>
              </a:buClr>
              <a:buSz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rPr>
              <a:t>   </a:t>
            </a:r>
            <a:r>
              <a:rPr kumimoji="0" lang="en-US" sz="1600" b="1" i="0" u="none" strike="noStrike" kern="1200" cap="none" spc="0" normalizeH="0" baseline="0" noProof="0" dirty="0">
                <a:ln>
                  <a:noFill/>
                </a:ln>
                <a:solidFill>
                  <a:srgbClr val="000000">
                    <a:lumMod val="85000"/>
                    <a:lumOff val="15000"/>
                  </a:srgbClr>
                </a:solidFill>
                <a:effectLst/>
                <a:uLnTx/>
                <a:uFillTx/>
                <a:latin typeface="Arial"/>
                <a:ea typeface="+mn-ea"/>
                <a:cs typeface="+mn-cs"/>
              </a:rPr>
              <a:t>nor modifying the original layout</a:t>
            </a:r>
          </a:p>
          <a:p>
            <a:pPr marL="182880" marR="0" lvl="0" indent="-182880" algn="l" defTabSz="914400" rtl="0" eaLnBrk="1" fontAlgn="base" latinLnBrk="0" hangingPunct="1">
              <a:lnSpc>
                <a:spcPct val="100000"/>
              </a:lnSpc>
              <a:spcBef>
                <a:spcPts val="1000"/>
              </a:spcBef>
              <a:spcAft>
                <a:spcPct val="0"/>
              </a:spcAft>
              <a:buClr>
                <a:srgbClr val="E90029"/>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093C6DF8-B51E-9078-82B1-FA3FC1A5C4CC}"/>
              </a:ext>
            </a:extLst>
          </p:cNvPr>
          <p:cNvGrpSpPr/>
          <p:nvPr/>
        </p:nvGrpSpPr>
        <p:grpSpPr>
          <a:xfrm>
            <a:off x="144805" y="2721330"/>
            <a:ext cx="8612114" cy="3345581"/>
            <a:chOff x="244865" y="2113561"/>
            <a:chExt cx="8612114" cy="3345581"/>
          </a:xfrm>
        </p:grpSpPr>
        <p:grpSp>
          <p:nvGrpSpPr>
            <p:cNvPr id="54" name="Group 53">
              <a:extLst>
                <a:ext uri="{FF2B5EF4-FFF2-40B4-BE49-F238E27FC236}">
                  <a16:creationId xmlns:a16="http://schemas.microsoft.com/office/drawing/2014/main" id="{C4304B83-01EC-44F0-91A1-4B1F242776D7}"/>
                </a:ext>
              </a:extLst>
            </p:cNvPr>
            <p:cNvGrpSpPr/>
            <p:nvPr/>
          </p:nvGrpSpPr>
          <p:grpSpPr>
            <a:xfrm>
              <a:off x="1572813" y="2374250"/>
              <a:ext cx="7284166" cy="2817182"/>
              <a:chOff x="342253" y="3194799"/>
              <a:chExt cx="7284166" cy="2817182"/>
            </a:xfrm>
          </p:grpSpPr>
          <p:sp>
            <p:nvSpPr>
              <p:cNvPr id="6" name="TextBox 5">
                <a:extLst>
                  <a:ext uri="{FF2B5EF4-FFF2-40B4-BE49-F238E27FC236}">
                    <a16:creationId xmlns:a16="http://schemas.microsoft.com/office/drawing/2014/main" id="{837AB305-66F5-439C-868A-2A093D1625B4}"/>
                  </a:ext>
                </a:extLst>
              </p:cNvPr>
              <p:cNvSpPr txBox="1"/>
              <p:nvPr/>
            </p:nvSpPr>
            <p:spPr>
              <a:xfrm>
                <a:off x="2778165" y="4063304"/>
                <a:ext cx="1516768" cy="923330"/>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07B9"/>
                    </a:solidFill>
                    <a:effectLst/>
                    <a:uLnTx/>
                    <a:uFillTx/>
                    <a:latin typeface="Arial" panose="020B0604020202020204" pitchFamily="34" charset="0"/>
                    <a:ea typeface="+mn-ea"/>
                    <a:cs typeface="+mn-cs"/>
                  </a:rPr>
                  <a:t>Smart Mount Technology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07B9"/>
                    </a:solidFill>
                    <a:effectLst/>
                    <a:uLnTx/>
                    <a:uFillTx/>
                    <a:latin typeface="Arial" panose="020B0604020202020204" pitchFamily="34" charset="0"/>
                    <a:ea typeface="+mn-ea"/>
                    <a:cs typeface="+mn-cs"/>
                  </a:rPr>
                  <a:t>Assembly</a:t>
                </a:r>
              </a:p>
            </p:txBody>
          </p:sp>
          <p:sp>
            <p:nvSpPr>
              <p:cNvPr id="7" name="Rectangle 6">
                <a:extLst>
                  <a:ext uri="{FF2B5EF4-FFF2-40B4-BE49-F238E27FC236}">
                    <a16:creationId xmlns:a16="http://schemas.microsoft.com/office/drawing/2014/main" id="{6A9F1DB3-0081-4E51-8493-C066D32C8BBE}"/>
                  </a:ext>
                </a:extLst>
              </p:cNvPr>
              <p:cNvSpPr/>
              <p:nvPr/>
            </p:nvSpPr>
            <p:spPr>
              <a:xfrm>
                <a:off x="2664069" y="4035668"/>
                <a:ext cx="1536300" cy="914977"/>
              </a:xfrm>
              <a:prstGeom prst="rect">
                <a:avLst/>
              </a:prstGeom>
              <a:noFill/>
              <a:ln w="12700">
                <a:solidFill>
                  <a:srgbClr val="0F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9B45003B-1B0B-4D7E-AE6F-C4933FA5BDEA}"/>
                  </a:ext>
                </a:extLst>
              </p:cNvPr>
              <p:cNvSpPr/>
              <p:nvPr/>
            </p:nvSpPr>
            <p:spPr>
              <a:xfrm>
                <a:off x="347499" y="3265032"/>
                <a:ext cx="1564484" cy="68835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48A77A07-A34A-4366-9EDC-76934DBBD97B}"/>
                  </a:ext>
                </a:extLst>
              </p:cNvPr>
              <p:cNvSpPr txBox="1"/>
              <p:nvPr/>
            </p:nvSpPr>
            <p:spPr>
              <a:xfrm>
                <a:off x="563959" y="3242985"/>
                <a:ext cx="1467397" cy="954107"/>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Interoperable, OA based Layouts</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B3F6AD05-282B-4462-BB90-4525C334BDC5}"/>
                  </a:ext>
                </a:extLst>
              </p:cNvPr>
              <p:cNvSpPr/>
              <p:nvPr/>
            </p:nvSpPr>
            <p:spPr>
              <a:xfrm>
                <a:off x="351849" y="4137987"/>
                <a:ext cx="1536300" cy="923330"/>
              </a:xfrm>
              <a:prstGeom prst="rect">
                <a:avLst/>
              </a:prstGeom>
              <a:noFill/>
              <a:ln w="6350">
                <a:solidFill>
                  <a:srgbClr val="0F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E33D9219-2C8C-42D5-AF10-E68974153A54}"/>
                  </a:ext>
                </a:extLst>
              </p:cNvPr>
              <p:cNvSpPr txBox="1"/>
              <p:nvPr/>
            </p:nvSpPr>
            <p:spPr>
              <a:xfrm>
                <a:off x="409570" y="4337588"/>
                <a:ext cx="1513580" cy="492443"/>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F07B9"/>
                    </a:solidFill>
                    <a:effectLst/>
                    <a:uLnTx/>
                    <a:uFillTx/>
                    <a:latin typeface="Arial" panose="020B0604020202020204" pitchFamily="34" charset="0"/>
                    <a:ea typeface="+mn-ea"/>
                    <a:cs typeface="+mn-cs"/>
                  </a:rPr>
                  <a:t>Native IC designs</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26DA9">
                      <a:lumMod val="75000"/>
                    </a:srgbClr>
                  </a:solidFill>
                  <a:effectLst/>
                  <a:uLnTx/>
                  <a:uFillTx/>
                  <a:latin typeface="Arial" panose="020B0604020202020204" pitchFamily="34" charset="0"/>
                  <a:ea typeface="+mn-ea"/>
                  <a:cs typeface="+mn-cs"/>
                </a:endParaRPr>
              </a:p>
            </p:txBody>
          </p:sp>
          <p:sp>
            <p:nvSpPr>
              <p:cNvPr id="12" name="Arrow: Right 11">
                <a:extLst>
                  <a:ext uri="{FF2B5EF4-FFF2-40B4-BE49-F238E27FC236}">
                    <a16:creationId xmlns:a16="http://schemas.microsoft.com/office/drawing/2014/main" id="{B899E292-5F41-4917-A347-05608CA2B367}"/>
                  </a:ext>
                </a:extLst>
              </p:cNvPr>
              <p:cNvSpPr/>
              <p:nvPr/>
            </p:nvSpPr>
            <p:spPr>
              <a:xfrm rot="2336024" flipV="1">
                <a:off x="1854729" y="3696946"/>
                <a:ext cx="868207" cy="197740"/>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Arrow: Right 12">
                <a:extLst>
                  <a:ext uri="{FF2B5EF4-FFF2-40B4-BE49-F238E27FC236}">
                    <a16:creationId xmlns:a16="http://schemas.microsoft.com/office/drawing/2014/main" id="{A599E5A3-5136-420E-8614-4740B06AD181}"/>
                  </a:ext>
                </a:extLst>
              </p:cNvPr>
              <p:cNvSpPr/>
              <p:nvPr/>
            </p:nvSpPr>
            <p:spPr>
              <a:xfrm>
                <a:off x="1957430" y="4332123"/>
                <a:ext cx="603078" cy="260129"/>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15B0F27-7D4A-433A-9852-599648D63F72}"/>
                  </a:ext>
                </a:extLst>
              </p:cNvPr>
              <p:cNvSpPr/>
              <p:nvPr/>
            </p:nvSpPr>
            <p:spPr>
              <a:xfrm>
                <a:off x="342253" y="5387589"/>
                <a:ext cx="1536300" cy="441648"/>
              </a:xfrm>
              <a:prstGeom prst="rect">
                <a:avLst/>
              </a:prstGeom>
              <a:noFill/>
              <a:ln w="6350">
                <a:solidFill>
                  <a:srgbClr val="0F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45A0FAA4-3210-483A-A9CE-EF5BF8FAC4FC}"/>
                  </a:ext>
                </a:extLst>
              </p:cNvPr>
              <p:cNvSpPr txBox="1"/>
              <p:nvPr/>
            </p:nvSpPr>
            <p:spPr>
              <a:xfrm>
                <a:off x="401153" y="5384711"/>
                <a:ext cx="1546445" cy="307777"/>
              </a:xfrm>
              <a:prstGeom prst="rect">
                <a:avLst/>
              </a:prstGeom>
              <a:noFill/>
            </p:spPr>
            <p:txBody>
              <a:bodyPr wrap="squar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Imported Layouts</a:t>
                </a:r>
              </a:p>
            </p:txBody>
          </p:sp>
          <p:sp>
            <p:nvSpPr>
              <p:cNvPr id="16" name="Arrow: Right 15">
                <a:extLst>
                  <a:ext uri="{FF2B5EF4-FFF2-40B4-BE49-F238E27FC236}">
                    <a16:creationId xmlns:a16="http://schemas.microsoft.com/office/drawing/2014/main" id="{2B86026A-3CFD-40DF-9468-7110B5C6829B}"/>
                  </a:ext>
                </a:extLst>
              </p:cNvPr>
              <p:cNvSpPr/>
              <p:nvPr/>
            </p:nvSpPr>
            <p:spPr>
              <a:xfrm rot="19263976">
                <a:off x="1853141" y="5114540"/>
                <a:ext cx="859448" cy="226892"/>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953EBE2C-DF73-44E4-8EE1-D0E578F5602C}"/>
                  </a:ext>
                </a:extLst>
              </p:cNvPr>
              <p:cNvSpPr/>
              <p:nvPr/>
            </p:nvSpPr>
            <p:spPr>
              <a:xfrm>
                <a:off x="5066976" y="4147986"/>
                <a:ext cx="1536300" cy="70443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32E763D8-B303-4A62-A3A2-E1CBF066D4AD}"/>
                  </a:ext>
                </a:extLst>
              </p:cNvPr>
              <p:cNvSpPr txBox="1"/>
              <p:nvPr/>
            </p:nvSpPr>
            <p:spPr>
              <a:xfrm>
                <a:off x="5416078" y="4192998"/>
                <a:ext cx="821700" cy="584775"/>
              </a:xfrm>
              <a:prstGeom prst="rect">
                <a:avLst/>
              </a:prstGeom>
              <a:noFill/>
            </p:spPr>
            <p:txBody>
              <a:bodyPr wrap="none" l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E90029"/>
                    </a:solidFill>
                    <a:effectLst/>
                    <a:uLnTx/>
                    <a:uFillTx/>
                    <a:latin typeface="Arial" panose="020B0604020202020204" pitchFamily="34" charset="0"/>
                    <a:ea typeface="+mn-ea"/>
                    <a:cs typeface="+mn-cs"/>
                  </a:rPr>
                  <a:t>EM Sim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E90029"/>
                    </a:solidFill>
                    <a:effectLst/>
                    <a:uLnTx/>
                    <a:uFillTx/>
                    <a:latin typeface="Arial" panose="020B0604020202020204" pitchFamily="34" charset="0"/>
                    <a:ea typeface="+mn-ea"/>
                    <a:cs typeface="+mn-cs"/>
                  </a:rPr>
                  <a:t>(</a:t>
                </a:r>
                <a:r>
                  <a:rPr kumimoji="0" lang="en-US" sz="1600" b="0" i="0" u="none" strike="noStrike" kern="1200" cap="none" spc="0" normalizeH="0" baseline="0" noProof="0" dirty="0" err="1">
                    <a:ln>
                      <a:noFill/>
                    </a:ln>
                    <a:solidFill>
                      <a:srgbClr val="E90029"/>
                    </a:solidFill>
                    <a:effectLst/>
                    <a:uLnTx/>
                    <a:uFillTx/>
                    <a:latin typeface="Arial" panose="020B0604020202020204" pitchFamily="34" charset="0"/>
                    <a:ea typeface="+mn-ea"/>
                    <a:cs typeface="+mn-cs"/>
                  </a:rPr>
                  <a:t>RFPro</a:t>
                </a:r>
                <a:r>
                  <a:rPr kumimoji="0" lang="en-US" sz="1600" b="0" i="0" u="none" strike="noStrike" kern="1200" cap="none" spc="0" normalizeH="0" baseline="0" noProof="0" dirty="0">
                    <a:ln>
                      <a:noFill/>
                    </a:ln>
                    <a:solidFill>
                      <a:srgbClr val="E90029"/>
                    </a:solidFill>
                    <a:effectLst/>
                    <a:uLnTx/>
                    <a:uFillTx/>
                    <a:latin typeface="Arial" panose="020B0604020202020204" pitchFamily="34" charset="0"/>
                    <a:ea typeface="+mn-ea"/>
                    <a:cs typeface="+mn-cs"/>
                  </a:rPr>
                  <a:t>)</a:t>
                </a:r>
              </a:p>
            </p:txBody>
          </p:sp>
          <p:sp>
            <p:nvSpPr>
              <p:cNvPr id="19" name="Arrow: Right 18">
                <a:extLst>
                  <a:ext uri="{FF2B5EF4-FFF2-40B4-BE49-F238E27FC236}">
                    <a16:creationId xmlns:a16="http://schemas.microsoft.com/office/drawing/2014/main" id="{4B0C75AC-B947-4660-B957-DBBA48D8ECC3}"/>
                  </a:ext>
                </a:extLst>
              </p:cNvPr>
              <p:cNvSpPr/>
              <p:nvPr/>
            </p:nvSpPr>
            <p:spPr>
              <a:xfrm>
                <a:off x="4401563" y="4356718"/>
                <a:ext cx="603078" cy="260129"/>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D5DCE524-7CEC-44B8-BC25-A5F92B42C03C}"/>
                  </a:ext>
                </a:extLst>
              </p:cNvPr>
              <p:cNvSpPr txBox="1"/>
              <p:nvPr/>
            </p:nvSpPr>
            <p:spPr>
              <a:xfrm>
                <a:off x="5224924" y="3263453"/>
                <a:ext cx="1245886" cy="584775"/>
              </a:xfrm>
              <a:prstGeom prst="rect">
                <a:avLst/>
              </a:prstGeom>
              <a:noFill/>
            </p:spPr>
            <p:txBody>
              <a:bodyPr wrap="square" lIns="0"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07B9"/>
                    </a:solidFill>
                    <a:effectLst/>
                    <a:uLnTx/>
                    <a:uFillTx/>
                    <a:latin typeface="Arial" panose="020B0604020202020204" pitchFamily="34" charset="0"/>
                    <a:ea typeface="+mn-ea"/>
                    <a:cs typeface="+mn-cs"/>
                  </a:rPr>
                  <a:t>2D/3D Layout </a:t>
                </a:r>
                <a:endPar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14DB03E5-A08B-4390-B77C-C46E30C14C1D}"/>
                  </a:ext>
                </a:extLst>
              </p:cNvPr>
              <p:cNvSpPr/>
              <p:nvPr/>
            </p:nvSpPr>
            <p:spPr>
              <a:xfrm>
                <a:off x="5056789" y="3194799"/>
                <a:ext cx="1536300" cy="646332"/>
              </a:xfrm>
              <a:prstGeom prst="rect">
                <a:avLst/>
              </a:prstGeom>
              <a:noFill/>
              <a:ln w="6350">
                <a:solidFill>
                  <a:srgbClr val="0F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3" name="Arrow: Right 22">
                <a:extLst>
                  <a:ext uri="{FF2B5EF4-FFF2-40B4-BE49-F238E27FC236}">
                    <a16:creationId xmlns:a16="http://schemas.microsoft.com/office/drawing/2014/main" id="{75A30755-BBA9-47A9-ADD7-17298F5B4CFB}"/>
                  </a:ext>
                </a:extLst>
              </p:cNvPr>
              <p:cNvSpPr/>
              <p:nvPr/>
            </p:nvSpPr>
            <p:spPr>
              <a:xfrm rot="19263976">
                <a:off x="4216218" y="3725352"/>
                <a:ext cx="859448" cy="226892"/>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0D61F3ED-6C73-4D6F-B5B7-35F8B8A8BA38}"/>
                  </a:ext>
                </a:extLst>
              </p:cNvPr>
              <p:cNvSpPr/>
              <p:nvPr/>
            </p:nvSpPr>
            <p:spPr>
              <a:xfrm>
                <a:off x="5063222" y="5134781"/>
                <a:ext cx="1536300" cy="877200"/>
              </a:xfrm>
              <a:prstGeom prst="rect">
                <a:avLst/>
              </a:prstGeom>
              <a:no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2BA63E62-8CB4-40FE-96AC-E49CA1D3862B}"/>
                  </a:ext>
                </a:extLst>
              </p:cNvPr>
              <p:cNvSpPr txBox="1"/>
              <p:nvPr/>
            </p:nvSpPr>
            <p:spPr>
              <a:xfrm>
                <a:off x="5224924" y="5299194"/>
                <a:ext cx="1245886" cy="584775"/>
              </a:xfrm>
              <a:prstGeom prst="rect">
                <a:avLst/>
              </a:prstGeom>
              <a:noFill/>
            </p:spPr>
            <p:txBody>
              <a:bodyPr wrap="square" lIns="0"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BA02BE"/>
                    </a:solidFill>
                    <a:effectLst/>
                    <a:uLnTx/>
                    <a:uFillTx/>
                    <a:latin typeface="Arial" panose="020B0604020202020204" pitchFamily="34" charset="0"/>
                    <a:ea typeface="+mn-ea"/>
                    <a:cs typeface="+mn-cs"/>
                  </a:rPr>
                  <a:t>EM Co-simulation</a:t>
                </a:r>
              </a:p>
            </p:txBody>
          </p:sp>
          <p:sp>
            <p:nvSpPr>
              <p:cNvPr id="26" name="Arrow: Right 25">
                <a:extLst>
                  <a:ext uri="{FF2B5EF4-FFF2-40B4-BE49-F238E27FC236}">
                    <a16:creationId xmlns:a16="http://schemas.microsoft.com/office/drawing/2014/main" id="{9BB619A9-85DC-494D-A594-B6FEB8A42107}"/>
                  </a:ext>
                </a:extLst>
              </p:cNvPr>
              <p:cNvSpPr/>
              <p:nvPr/>
            </p:nvSpPr>
            <p:spPr>
              <a:xfrm rot="2280111">
                <a:off x="4240040" y="5051930"/>
                <a:ext cx="862719" cy="235315"/>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7" name="Arrow: Right 26">
                <a:extLst>
                  <a:ext uri="{FF2B5EF4-FFF2-40B4-BE49-F238E27FC236}">
                    <a16:creationId xmlns:a16="http://schemas.microsoft.com/office/drawing/2014/main" id="{8BA27697-803A-4D2A-AB65-5CEA65391024}"/>
                  </a:ext>
                </a:extLst>
              </p:cNvPr>
              <p:cNvSpPr/>
              <p:nvPr/>
            </p:nvSpPr>
            <p:spPr>
              <a:xfrm rot="20209900">
                <a:off x="6658567" y="3241806"/>
                <a:ext cx="967852" cy="144153"/>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5BBA0553-1A06-4250-A987-5E9A273B1569}"/>
                  </a:ext>
                </a:extLst>
              </p:cNvPr>
              <p:cNvSpPr/>
              <p:nvPr/>
            </p:nvSpPr>
            <p:spPr>
              <a:xfrm>
                <a:off x="6688596" y="4466958"/>
                <a:ext cx="558911" cy="134694"/>
              </a:xfrm>
              <a:prstGeom prst="rightArrow">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4">
              <a:extLst>
                <a:ext uri="{FF2B5EF4-FFF2-40B4-BE49-F238E27FC236}">
                  <a16:creationId xmlns:a16="http://schemas.microsoft.com/office/drawing/2014/main" id="{73EA54C7-15AC-C2FA-49C5-47BDD306D0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741" y="2349917"/>
              <a:ext cx="912706" cy="85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19503722-2AF9-CAE4-83B4-D1F5678205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39" t="6540" r="5192" b="6267"/>
            <a:stretch/>
          </p:blipFill>
          <p:spPr bwMode="auto">
            <a:xfrm>
              <a:off x="435856" y="3517691"/>
              <a:ext cx="805450" cy="65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a16="http://schemas.microsoft.com/office/drawing/2014/main" id="{6055DF3C-4EEE-2B19-5D16-51CB2BB53D54}"/>
                </a:ext>
              </a:extLst>
            </p:cNvPr>
            <p:cNvPicPr>
              <a:picLocks noChangeAspect="1"/>
            </p:cNvPicPr>
            <p:nvPr/>
          </p:nvPicPr>
          <p:blipFill>
            <a:blip r:embed="rId6"/>
            <a:stretch>
              <a:fillRect/>
            </a:stretch>
          </p:blipFill>
          <p:spPr>
            <a:xfrm>
              <a:off x="909549" y="3711649"/>
              <a:ext cx="558911" cy="588025"/>
            </a:xfrm>
            <a:prstGeom prst="rect">
              <a:avLst/>
            </a:prstGeom>
          </p:spPr>
        </p:pic>
        <p:pic>
          <p:nvPicPr>
            <p:cNvPr id="32" name="Picture 31">
              <a:extLst>
                <a:ext uri="{FF2B5EF4-FFF2-40B4-BE49-F238E27FC236}">
                  <a16:creationId xmlns:a16="http://schemas.microsoft.com/office/drawing/2014/main" id="{07C76210-3961-9E8D-6D0D-786C3D052242}"/>
                </a:ext>
              </a:extLst>
            </p:cNvPr>
            <p:cNvPicPr>
              <a:picLocks noChangeAspect="1"/>
            </p:cNvPicPr>
            <p:nvPr/>
          </p:nvPicPr>
          <p:blipFill>
            <a:blip r:embed="rId7"/>
            <a:stretch>
              <a:fillRect/>
            </a:stretch>
          </p:blipFill>
          <p:spPr>
            <a:xfrm rot="5400000">
              <a:off x="167809" y="4893571"/>
              <a:ext cx="688711" cy="442432"/>
            </a:xfrm>
            <a:prstGeom prst="rect">
              <a:avLst/>
            </a:prstGeom>
          </p:spPr>
        </p:pic>
        <p:sp>
          <p:nvSpPr>
            <p:cNvPr id="33" name="TextBox 32">
              <a:extLst>
                <a:ext uri="{FF2B5EF4-FFF2-40B4-BE49-F238E27FC236}">
                  <a16:creationId xmlns:a16="http://schemas.microsoft.com/office/drawing/2014/main" id="{5DCEA4A4-8E49-A7BF-1771-D1494578E7FD}"/>
                </a:ext>
              </a:extLst>
            </p:cNvPr>
            <p:cNvSpPr txBox="1"/>
            <p:nvPr/>
          </p:nvSpPr>
          <p:spPr>
            <a:xfrm>
              <a:off x="435856" y="3339921"/>
              <a:ext cx="1046761" cy="16158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a:ea typeface="+mn-ea"/>
                  <a:cs typeface="+mn-cs"/>
                </a:rPr>
                <a:t>GaAs/</a:t>
              </a:r>
              <a:r>
                <a:rPr kumimoji="0" lang="en-US" sz="1050" b="0" i="0" u="none" strike="noStrike" kern="1200" cap="none" spc="0" normalizeH="0" baseline="0" noProof="0" dirty="0" err="1">
                  <a:ln>
                    <a:noFill/>
                  </a:ln>
                  <a:solidFill>
                    <a:srgbClr val="000000">
                      <a:lumMod val="85000"/>
                      <a:lumOff val="15000"/>
                    </a:srgbClr>
                  </a:solidFill>
                  <a:effectLst/>
                  <a:uLnTx/>
                  <a:uFillTx/>
                  <a:latin typeface="Arial"/>
                  <a:ea typeface="+mn-ea"/>
                  <a:cs typeface="+mn-cs"/>
                </a:rPr>
                <a:t>GaN</a:t>
              </a:r>
              <a:r>
                <a:rPr kumimoji="0" lang="en-US" sz="1050" b="0" i="0" u="none" strike="noStrike" kern="1200" cap="none" spc="0" normalizeH="0" baseline="0" noProof="0" dirty="0">
                  <a:ln>
                    <a:noFill/>
                  </a:ln>
                  <a:solidFill>
                    <a:srgbClr val="000000">
                      <a:lumMod val="85000"/>
                      <a:lumOff val="15000"/>
                    </a:srgbClr>
                  </a:solidFill>
                  <a:effectLst/>
                  <a:uLnTx/>
                  <a:uFillTx/>
                  <a:latin typeface="Arial"/>
                  <a:ea typeface="+mn-ea"/>
                  <a:cs typeface="+mn-cs"/>
                </a:rPr>
                <a:t>/MMIC</a:t>
              </a:r>
            </a:p>
          </p:txBody>
        </p:sp>
        <p:sp>
          <p:nvSpPr>
            <p:cNvPr id="34" name="TextBox 33">
              <a:extLst>
                <a:ext uri="{FF2B5EF4-FFF2-40B4-BE49-F238E27FC236}">
                  <a16:creationId xmlns:a16="http://schemas.microsoft.com/office/drawing/2014/main" id="{C30A086C-A907-86A3-1E25-F657C50D8B3B}"/>
                </a:ext>
              </a:extLst>
            </p:cNvPr>
            <p:cNvSpPr txBox="1"/>
            <p:nvPr/>
          </p:nvSpPr>
          <p:spPr>
            <a:xfrm>
              <a:off x="563977" y="2189738"/>
              <a:ext cx="750205" cy="16158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a:ea typeface="+mn-ea"/>
                  <a:cs typeface="+mn-cs"/>
                </a:rPr>
                <a:t>Silicon RFIC</a:t>
              </a:r>
            </a:p>
          </p:txBody>
        </p:sp>
        <p:sp>
          <p:nvSpPr>
            <p:cNvPr id="35" name="TextBox 34">
              <a:extLst>
                <a:ext uri="{FF2B5EF4-FFF2-40B4-BE49-F238E27FC236}">
                  <a16:creationId xmlns:a16="http://schemas.microsoft.com/office/drawing/2014/main" id="{59CFA907-834E-D7D0-5DE4-7D908278B7C3}"/>
                </a:ext>
              </a:extLst>
            </p:cNvPr>
            <p:cNvSpPr txBox="1"/>
            <p:nvPr/>
          </p:nvSpPr>
          <p:spPr>
            <a:xfrm>
              <a:off x="244865" y="4552212"/>
              <a:ext cx="570669" cy="16158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a:ea typeface="+mn-ea"/>
                  <a:cs typeface="+mn-cs"/>
                </a:rPr>
                <a:t>Silicon IC</a:t>
              </a:r>
            </a:p>
          </p:txBody>
        </p:sp>
        <p:pic>
          <p:nvPicPr>
            <p:cNvPr id="36" name="Picture 3">
              <a:extLst>
                <a:ext uri="{FF2B5EF4-FFF2-40B4-BE49-F238E27FC236}">
                  <a16:creationId xmlns:a16="http://schemas.microsoft.com/office/drawing/2014/main" id="{C414E1AC-03D6-E376-F8CD-F512CDA1BD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665" y="4813973"/>
              <a:ext cx="601211" cy="5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a:extLst>
                <a:ext uri="{FF2B5EF4-FFF2-40B4-BE49-F238E27FC236}">
                  <a16:creationId xmlns:a16="http://schemas.microsoft.com/office/drawing/2014/main" id="{5878C621-CAD2-C8E1-8DAE-416177325EA3}"/>
                </a:ext>
              </a:extLst>
            </p:cNvPr>
            <p:cNvSpPr txBox="1"/>
            <p:nvPr/>
          </p:nvSpPr>
          <p:spPr>
            <a:xfrm>
              <a:off x="867166" y="4509819"/>
              <a:ext cx="496466" cy="323165"/>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a:ea typeface="+mn-ea"/>
                  <a:cs typeface="+mn-cs"/>
                </a:rPr>
                <a:t>Pkg or board</a:t>
              </a:r>
            </a:p>
          </p:txBody>
        </p:sp>
        <p:grpSp>
          <p:nvGrpSpPr>
            <p:cNvPr id="38" name="Group 37">
              <a:extLst>
                <a:ext uri="{FF2B5EF4-FFF2-40B4-BE49-F238E27FC236}">
                  <a16:creationId xmlns:a16="http://schemas.microsoft.com/office/drawing/2014/main" id="{67E166F1-961A-DD1D-731B-732869DE8383}"/>
                </a:ext>
              </a:extLst>
            </p:cNvPr>
            <p:cNvGrpSpPr/>
            <p:nvPr/>
          </p:nvGrpSpPr>
          <p:grpSpPr>
            <a:xfrm>
              <a:off x="3702035" y="4509819"/>
              <a:ext cx="2072314" cy="389788"/>
              <a:chOff x="2151096" y="3253612"/>
              <a:chExt cx="5334838" cy="1003446"/>
            </a:xfrm>
          </p:grpSpPr>
          <p:sp>
            <p:nvSpPr>
              <p:cNvPr id="39" name="Rectangle 38">
                <a:extLst>
                  <a:ext uri="{FF2B5EF4-FFF2-40B4-BE49-F238E27FC236}">
                    <a16:creationId xmlns:a16="http://schemas.microsoft.com/office/drawing/2014/main" id="{21A92797-FA70-A71F-801B-CDAC4E4F7670}"/>
                  </a:ext>
                </a:extLst>
              </p:cNvPr>
              <p:cNvSpPr/>
              <p:nvPr/>
            </p:nvSpPr>
            <p:spPr>
              <a:xfrm>
                <a:off x="3199818" y="3288981"/>
                <a:ext cx="1907839" cy="2915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E5978D83-99CD-D625-B830-DA56CAC01E3C}"/>
                  </a:ext>
                </a:extLst>
              </p:cNvPr>
              <p:cNvSpPr/>
              <p:nvPr/>
            </p:nvSpPr>
            <p:spPr>
              <a:xfrm>
                <a:off x="3241568" y="3529342"/>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D7CF3056-FBAF-D3D6-74CC-1D360007C987}"/>
                  </a:ext>
                </a:extLst>
              </p:cNvPr>
              <p:cNvSpPr/>
              <p:nvPr/>
            </p:nvSpPr>
            <p:spPr>
              <a:xfrm>
                <a:off x="3391746" y="3528855"/>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7ABB327C-B387-279F-406D-B9525B186167}"/>
                  </a:ext>
                </a:extLst>
              </p:cNvPr>
              <p:cNvSpPr/>
              <p:nvPr/>
            </p:nvSpPr>
            <p:spPr>
              <a:xfrm>
                <a:off x="3541924" y="3528855"/>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01C54888-77C2-12BF-FC22-7CB34C0E49A6}"/>
                  </a:ext>
                </a:extLst>
              </p:cNvPr>
              <p:cNvSpPr/>
              <p:nvPr/>
            </p:nvSpPr>
            <p:spPr>
              <a:xfrm>
                <a:off x="3714682" y="3528367"/>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61895175-1DB6-DC1A-F856-51D48BA26533}"/>
                  </a:ext>
                </a:extLst>
              </p:cNvPr>
              <p:cNvSpPr/>
              <p:nvPr/>
            </p:nvSpPr>
            <p:spPr>
              <a:xfrm>
                <a:off x="3864860" y="3527880"/>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83727D31-4551-417B-F6C7-6A8FEC432374}"/>
                  </a:ext>
                </a:extLst>
              </p:cNvPr>
              <p:cNvSpPr/>
              <p:nvPr/>
            </p:nvSpPr>
            <p:spPr>
              <a:xfrm>
                <a:off x="4015038" y="3527880"/>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2A3A8858-AC2C-0DB0-D8BD-51AE7ADF6EAC}"/>
                  </a:ext>
                </a:extLst>
              </p:cNvPr>
              <p:cNvSpPr/>
              <p:nvPr/>
            </p:nvSpPr>
            <p:spPr>
              <a:xfrm>
                <a:off x="4187796" y="3527880"/>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3356899D-2D79-0877-9686-C8B550810041}"/>
                  </a:ext>
                </a:extLst>
              </p:cNvPr>
              <p:cNvSpPr/>
              <p:nvPr/>
            </p:nvSpPr>
            <p:spPr>
              <a:xfrm>
                <a:off x="4337974" y="3527393"/>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04BDD140-D130-D73A-C65E-6EA1F5D2DE46}"/>
                  </a:ext>
                </a:extLst>
              </p:cNvPr>
              <p:cNvSpPr/>
              <p:nvPr/>
            </p:nvSpPr>
            <p:spPr>
              <a:xfrm>
                <a:off x="4488152" y="3527393"/>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E1811A3B-295D-2029-4F42-092741CD2211}"/>
                  </a:ext>
                </a:extLst>
              </p:cNvPr>
              <p:cNvSpPr/>
              <p:nvPr/>
            </p:nvSpPr>
            <p:spPr>
              <a:xfrm>
                <a:off x="4660910" y="3526905"/>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EC10959F-83F6-E7B3-8EE2-D42CE07C64AE}"/>
                  </a:ext>
                </a:extLst>
              </p:cNvPr>
              <p:cNvSpPr/>
              <p:nvPr/>
            </p:nvSpPr>
            <p:spPr>
              <a:xfrm>
                <a:off x="4811088" y="3526418"/>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E1CD78F1-A1DC-071B-57A3-E20D207AF507}"/>
                  </a:ext>
                </a:extLst>
              </p:cNvPr>
              <p:cNvSpPr/>
              <p:nvPr/>
            </p:nvSpPr>
            <p:spPr>
              <a:xfrm>
                <a:off x="4961266" y="3526418"/>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806D1F48-C258-A5B0-BC7E-75FBC75664B7}"/>
                  </a:ext>
                </a:extLst>
              </p:cNvPr>
              <p:cNvSpPr/>
              <p:nvPr/>
            </p:nvSpPr>
            <p:spPr>
              <a:xfrm>
                <a:off x="3199818" y="3578549"/>
                <a:ext cx="1907839" cy="1316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881D7941-6B9C-1787-B87C-6F4E87670C7B}"/>
                  </a:ext>
                </a:extLst>
              </p:cNvPr>
              <p:cNvSpPr/>
              <p:nvPr/>
            </p:nvSpPr>
            <p:spPr>
              <a:xfrm>
                <a:off x="3282910" y="3641982"/>
                <a:ext cx="537537"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FAD37FCF-F716-6FEF-058E-AA5D26EAB906}"/>
                  </a:ext>
                </a:extLst>
              </p:cNvPr>
              <p:cNvSpPr/>
              <p:nvPr/>
            </p:nvSpPr>
            <p:spPr>
              <a:xfrm>
                <a:off x="3282910" y="3564721"/>
                <a:ext cx="45719" cy="8013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63A90D12-40F1-C7D6-C1FA-619751A3B648}"/>
                  </a:ext>
                </a:extLst>
              </p:cNvPr>
              <p:cNvSpPr/>
              <p:nvPr/>
            </p:nvSpPr>
            <p:spPr>
              <a:xfrm>
                <a:off x="3226806"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B29B6EDB-89C1-16EC-76B5-378A3EB3D86B}"/>
                  </a:ext>
                </a:extLst>
              </p:cNvPr>
              <p:cNvSpPr/>
              <p:nvPr/>
            </p:nvSpPr>
            <p:spPr>
              <a:xfrm>
                <a:off x="3490922"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9AEAC4DE-A895-CC66-7F49-25FA42B15718}"/>
                  </a:ext>
                </a:extLst>
              </p:cNvPr>
              <p:cNvSpPr/>
              <p:nvPr/>
            </p:nvSpPr>
            <p:spPr>
              <a:xfrm>
                <a:off x="3763950"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59" name="Oval 58">
                <a:extLst>
                  <a:ext uri="{FF2B5EF4-FFF2-40B4-BE49-F238E27FC236}">
                    <a16:creationId xmlns:a16="http://schemas.microsoft.com/office/drawing/2014/main" id="{92CEBF32-5FEE-53B9-E3C5-E11E5D0E9CCB}"/>
                  </a:ext>
                </a:extLst>
              </p:cNvPr>
              <p:cNvSpPr/>
              <p:nvPr/>
            </p:nvSpPr>
            <p:spPr>
              <a:xfrm>
                <a:off x="4028066"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523A7331-47B2-6109-EB65-292952026B65}"/>
                  </a:ext>
                </a:extLst>
              </p:cNvPr>
              <p:cNvSpPr/>
              <p:nvPr/>
            </p:nvSpPr>
            <p:spPr>
              <a:xfrm>
                <a:off x="4306397"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7B51ECCC-6445-30A7-9799-BEFEC2E86AFE}"/>
                  </a:ext>
                </a:extLst>
              </p:cNvPr>
              <p:cNvSpPr/>
              <p:nvPr/>
            </p:nvSpPr>
            <p:spPr>
              <a:xfrm>
                <a:off x="4570513"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DE7723C2-FB1B-AFC2-4E78-41A54EDC72B2}"/>
                  </a:ext>
                </a:extLst>
              </p:cNvPr>
              <p:cNvSpPr/>
              <p:nvPr/>
            </p:nvSpPr>
            <p:spPr>
              <a:xfrm>
                <a:off x="4843541"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CD3372E1-16F3-7A14-AC2E-7F8C2DFE97FD}"/>
                  </a:ext>
                </a:extLst>
              </p:cNvPr>
              <p:cNvSpPr/>
              <p:nvPr/>
            </p:nvSpPr>
            <p:spPr>
              <a:xfrm>
                <a:off x="3810442" y="3641982"/>
                <a:ext cx="45719" cy="721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67F01E77-92DE-21E8-A4F1-E5863AC4E597}"/>
                  </a:ext>
                </a:extLst>
              </p:cNvPr>
              <p:cNvSpPr/>
              <p:nvPr/>
            </p:nvSpPr>
            <p:spPr>
              <a:xfrm>
                <a:off x="2151096" y="3820858"/>
                <a:ext cx="5334838" cy="3995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266DA70B-B484-A497-5EB5-7ED8A1ACEFC6}"/>
                  </a:ext>
                </a:extLst>
              </p:cNvPr>
              <p:cNvSpPr/>
              <p:nvPr/>
            </p:nvSpPr>
            <p:spPr>
              <a:xfrm>
                <a:off x="2755616" y="3909506"/>
                <a:ext cx="1152635" cy="688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6D3F891A-CCE7-F5B4-4BEF-0EC13497D352}"/>
                  </a:ext>
                </a:extLst>
              </p:cNvPr>
              <p:cNvSpPr/>
              <p:nvPr/>
            </p:nvSpPr>
            <p:spPr>
              <a:xfrm>
                <a:off x="2276525" y="4031781"/>
                <a:ext cx="583507" cy="1002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EC5B8F26-6D78-11A1-C405-07DB8C58A736}"/>
                  </a:ext>
                </a:extLst>
              </p:cNvPr>
              <p:cNvSpPr/>
              <p:nvPr/>
            </p:nvSpPr>
            <p:spPr>
              <a:xfrm>
                <a:off x="3803834" y="3827358"/>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763CD308-786A-2CE1-ABE5-289B92A892DA}"/>
                  </a:ext>
                </a:extLst>
              </p:cNvPr>
              <p:cNvSpPr/>
              <p:nvPr/>
            </p:nvSpPr>
            <p:spPr>
              <a:xfrm>
                <a:off x="2755616" y="3959708"/>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A8DB3645-2987-1C5D-1E58-6DDAF0B26BB3}"/>
                  </a:ext>
                </a:extLst>
              </p:cNvPr>
              <p:cNvSpPr/>
              <p:nvPr/>
            </p:nvSpPr>
            <p:spPr>
              <a:xfrm>
                <a:off x="2276524" y="4101830"/>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FD6F615F-7803-9CAA-0260-877A5442139C}"/>
                  </a:ext>
                </a:extLst>
              </p:cNvPr>
              <p:cNvSpPr/>
              <p:nvPr/>
            </p:nvSpPr>
            <p:spPr>
              <a:xfrm>
                <a:off x="5989256" y="3578548"/>
                <a:ext cx="717046" cy="242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7327E898-C521-D85E-D2C2-A0AB0E5486CC}"/>
                  </a:ext>
                </a:extLst>
              </p:cNvPr>
              <p:cNvSpPr/>
              <p:nvPr/>
            </p:nvSpPr>
            <p:spPr>
              <a:xfrm>
                <a:off x="5640608" y="3259987"/>
                <a:ext cx="422031" cy="548687"/>
              </a:xfrm>
              <a:custGeom>
                <a:avLst/>
                <a:gdLst>
                  <a:gd name="connsiteX0" fmla="*/ 422031 w 422031"/>
                  <a:gd name="connsiteY0" fmla="*/ 355256 h 548687"/>
                  <a:gd name="connsiteX1" fmla="*/ 281354 w 422031"/>
                  <a:gd name="connsiteY1" fmla="*/ 3564 h 548687"/>
                  <a:gd name="connsiteX2" fmla="*/ 0 w 422031"/>
                  <a:gd name="connsiteY2" fmla="*/ 548687 h 548687"/>
                </a:gdLst>
                <a:ahLst/>
                <a:cxnLst>
                  <a:cxn ang="0">
                    <a:pos x="connsiteX0" y="connsiteY0"/>
                  </a:cxn>
                  <a:cxn ang="0">
                    <a:pos x="connsiteX1" y="connsiteY1"/>
                  </a:cxn>
                  <a:cxn ang="0">
                    <a:pos x="connsiteX2" y="connsiteY2"/>
                  </a:cxn>
                </a:cxnLst>
                <a:rect l="l" t="t" r="r" b="b"/>
                <a:pathLst>
                  <a:path w="422031" h="548687">
                    <a:moveTo>
                      <a:pt x="422031" y="355256"/>
                    </a:moveTo>
                    <a:cubicBezTo>
                      <a:pt x="386861" y="163291"/>
                      <a:pt x="351692" y="-28674"/>
                      <a:pt x="281354" y="3564"/>
                    </a:cubicBezTo>
                    <a:cubicBezTo>
                      <a:pt x="211016" y="35802"/>
                      <a:pt x="105508" y="292244"/>
                      <a:pt x="0" y="548687"/>
                    </a:cubicBez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Freeform: Shape 71">
                <a:extLst>
                  <a:ext uri="{FF2B5EF4-FFF2-40B4-BE49-F238E27FC236}">
                    <a16:creationId xmlns:a16="http://schemas.microsoft.com/office/drawing/2014/main" id="{B3B4A46F-C3AD-E130-051E-E06FA6E63498}"/>
                  </a:ext>
                </a:extLst>
              </p:cNvPr>
              <p:cNvSpPr/>
              <p:nvPr/>
            </p:nvSpPr>
            <p:spPr>
              <a:xfrm flipH="1">
                <a:off x="6685460" y="3253612"/>
                <a:ext cx="273867" cy="548687"/>
              </a:xfrm>
              <a:custGeom>
                <a:avLst/>
                <a:gdLst>
                  <a:gd name="connsiteX0" fmla="*/ 422031 w 422031"/>
                  <a:gd name="connsiteY0" fmla="*/ 355256 h 548687"/>
                  <a:gd name="connsiteX1" fmla="*/ 281354 w 422031"/>
                  <a:gd name="connsiteY1" fmla="*/ 3564 h 548687"/>
                  <a:gd name="connsiteX2" fmla="*/ 0 w 422031"/>
                  <a:gd name="connsiteY2" fmla="*/ 548687 h 548687"/>
                </a:gdLst>
                <a:ahLst/>
                <a:cxnLst>
                  <a:cxn ang="0">
                    <a:pos x="connsiteX0" y="connsiteY0"/>
                  </a:cxn>
                  <a:cxn ang="0">
                    <a:pos x="connsiteX1" y="connsiteY1"/>
                  </a:cxn>
                  <a:cxn ang="0">
                    <a:pos x="connsiteX2" y="connsiteY2"/>
                  </a:cxn>
                </a:cxnLst>
                <a:rect l="l" t="t" r="r" b="b"/>
                <a:pathLst>
                  <a:path w="422031" h="548687">
                    <a:moveTo>
                      <a:pt x="422031" y="355256"/>
                    </a:moveTo>
                    <a:cubicBezTo>
                      <a:pt x="386861" y="163291"/>
                      <a:pt x="351692" y="-28674"/>
                      <a:pt x="281354" y="3564"/>
                    </a:cubicBezTo>
                    <a:cubicBezTo>
                      <a:pt x="211016" y="35802"/>
                      <a:pt x="105508" y="292244"/>
                      <a:pt x="0" y="548687"/>
                    </a:cubicBez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255FC306-B963-BB3A-DC6A-2684EB3CF3FA}"/>
                  </a:ext>
                </a:extLst>
              </p:cNvPr>
              <p:cNvSpPr/>
              <p:nvPr/>
            </p:nvSpPr>
            <p:spPr>
              <a:xfrm>
                <a:off x="4872317" y="3815790"/>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52FC93DB-AD2C-0298-FA43-55D829561360}"/>
                  </a:ext>
                </a:extLst>
              </p:cNvPr>
              <p:cNvSpPr/>
              <p:nvPr/>
            </p:nvSpPr>
            <p:spPr>
              <a:xfrm>
                <a:off x="4869486" y="3873434"/>
                <a:ext cx="848143" cy="756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859650AD-B085-F096-D1DA-DC614E41F8B6}"/>
                  </a:ext>
                </a:extLst>
              </p:cNvPr>
              <p:cNvSpPr/>
              <p:nvPr/>
            </p:nvSpPr>
            <p:spPr>
              <a:xfrm>
                <a:off x="5602119" y="3813602"/>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A5DA420F-6212-B1B7-1699-332DBB88B1CA}"/>
                  </a:ext>
                </a:extLst>
              </p:cNvPr>
              <p:cNvSpPr/>
              <p:nvPr/>
            </p:nvSpPr>
            <p:spPr>
              <a:xfrm>
                <a:off x="6959327" y="3815791"/>
                <a:ext cx="445231" cy="2553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5B320D59-21CB-01C1-7F4C-10981FDDCBD4}"/>
                  </a:ext>
                </a:extLst>
              </p:cNvPr>
              <p:cNvSpPr/>
              <p:nvPr/>
            </p:nvSpPr>
            <p:spPr>
              <a:xfrm>
                <a:off x="7212007" y="3982586"/>
                <a:ext cx="109439" cy="2744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3114679E-9ECE-39E2-3E3A-7AC6C846FBA8}"/>
                </a:ext>
              </a:extLst>
            </p:cNvPr>
            <p:cNvGrpSpPr/>
            <p:nvPr/>
          </p:nvGrpSpPr>
          <p:grpSpPr>
            <a:xfrm>
              <a:off x="3614749" y="2113561"/>
              <a:ext cx="2243568" cy="584377"/>
              <a:chOff x="844689" y="1352872"/>
              <a:chExt cx="10763050" cy="2803427"/>
            </a:xfrm>
          </p:grpSpPr>
          <p:grpSp>
            <p:nvGrpSpPr>
              <p:cNvPr id="79" name="Group 78">
                <a:extLst>
                  <a:ext uri="{FF2B5EF4-FFF2-40B4-BE49-F238E27FC236}">
                    <a16:creationId xmlns:a16="http://schemas.microsoft.com/office/drawing/2014/main" id="{5D0B5D49-BB8B-D5B9-3E51-75801B7585AF}"/>
                  </a:ext>
                </a:extLst>
              </p:cNvPr>
              <p:cNvGrpSpPr/>
              <p:nvPr/>
            </p:nvGrpSpPr>
            <p:grpSpPr>
              <a:xfrm rot="10800000">
                <a:off x="844689" y="2089991"/>
                <a:ext cx="3497215" cy="536159"/>
                <a:chOff x="3750958" y="2381755"/>
                <a:chExt cx="3497215" cy="536159"/>
              </a:xfrm>
            </p:grpSpPr>
            <p:sp>
              <p:nvSpPr>
                <p:cNvPr id="109" name="Rectangle 108">
                  <a:extLst>
                    <a:ext uri="{FF2B5EF4-FFF2-40B4-BE49-F238E27FC236}">
                      <a16:creationId xmlns:a16="http://schemas.microsoft.com/office/drawing/2014/main" id="{E60DE142-E900-672C-36CB-DD99D8E202B6}"/>
                    </a:ext>
                  </a:extLst>
                </p:cNvPr>
                <p:cNvSpPr/>
                <p:nvPr/>
              </p:nvSpPr>
              <p:spPr>
                <a:xfrm>
                  <a:off x="3750958" y="2381755"/>
                  <a:ext cx="3497215" cy="5343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AF2C2A20-36E8-BC00-B138-CA16D9ED920C}"/>
                    </a:ext>
                  </a:extLst>
                </p:cNvPr>
                <p:cNvSpPr/>
                <p:nvPr/>
              </p:nvSpPr>
              <p:spPr>
                <a:xfrm>
                  <a:off x="3827489" y="282235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7E1CC167-5A82-84BF-F9A4-EDA42BD1D7D1}"/>
                    </a:ext>
                  </a:extLst>
                </p:cNvPr>
                <p:cNvSpPr/>
                <p:nvPr/>
              </p:nvSpPr>
              <p:spPr>
                <a:xfrm>
                  <a:off x="4102777" y="282146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DEBE0D3B-F6CE-1450-0FD5-B06C95CD89A6}"/>
                    </a:ext>
                  </a:extLst>
                </p:cNvPr>
                <p:cNvSpPr/>
                <p:nvPr/>
              </p:nvSpPr>
              <p:spPr>
                <a:xfrm>
                  <a:off x="4378065" y="282146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3D9EF5B5-E73A-1D93-86A8-8AA3819B0D62}"/>
                    </a:ext>
                  </a:extLst>
                </p:cNvPr>
                <p:cNvSpPr/>
                <p:nvPr/>
              </p:nvSpPr>
              <p:spPr>
                <a:xfrm>
                  <a:off x="4694745" y="282056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51C1BACA-F2AF-ECEB-965B-CD0D3C57F15F}"/>
                    </a:ext>
                  </a:extLst>
                </p:cNvPr>
                <p:cNvSpPr/>
                <p:nvPr/>
              </p:nvSpPr>
              <p:spPr>
                <a:xfrm>
                  <a:off x="4970031" y="281967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338C56DD-CE59-4D7F-A14A-4F8B359EB713}"/>
                    </a:ext>
                  </a:extLst>
                </p:cNvPr>
                <p:cNvSpPr/>
                <p:nvPr/>
              </p:nvSpPr>
              <p:spPr>
                <a:xfrm>
                  <a:off x="5245318" y="281967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65EFE62D-3391-D8B0-A2F2-1AA7B50526DE}"/>
                    </a:ext>
                  </a:extLst>
                </p:cNvPr>
                <p:cNvSpPr/>
                <p:nvPr/>
              </p:nvSpPr>
              <p:spPr>
                <a:xfrm>
                  <a:off x="5561999" y="281967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81E6A2C9-BD3C-E65F-0783-399DD3BCEC17}"/>
                    </a:ext>
                  </a:extLst>
                </p:cNvPr>
                <p:cNvSpPr/>
                <p:nvPr/>
              </p:nvSpPr>
              <p:spPr>
                <a:xfrm>
                  <a:off x="5837286" y="281878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D80413CE-D20A-5663-32DD-86808998D1C3}"/>
                    </a:ext>
                  </a:extLst>
                </p:cNvPr>
                <p:cNvSpPr/>
                <p:nvPr/>
              </p:nvSpPr>
              <p:spPr>
                <a:xfrm>
                  <a:off x="6112574" y="281878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C431DE49-0451-D3FC-4EA2-0340A82B9C94}"/>
                    </a:ext>
                  </a:extLst>
                </p:cNvPr>
                <p:cNvSpPr/>
                <p:nvPr/>
              </p:nvSpPr>
              <p:spPr>
                <a:xfrm>
                  <a:off x="6429252" y="281788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A287D13F-4621-758B-3E26-F86DA7C45B4C}"/>
                    </a:ext>
                  </a:extLst>
                </p:cNvPr>
                <p:cNvSpPr/>
                <p:nvPr/>
              </p:nvSpPr>
              <p:spPr>
                <a:xfrm>
                  <a:off x="6704540" y="2816997"/>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B1A19E1C-EF80-117C-FCCB-10ADD428927A}"/>
                    </a:ext>
                  </a:extLst>
                </p:cNvPr>
                <p:cNvSpPr/>
                <p:nvPr/>
              </p:nvSpPr>
              <p:spPr>
                <a:xfrm>
                  <a:off x="6979828" y="2816997"/>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grpSp>
          <p:grpSp>
            <p:nvGrpSpPr>
              <p:cNvPr id="80" name="Group 79">
                <a:extLst>
                  <a:ext uri="{FF2B5EF4-FFF2-40B4-BE49-F238E27FC236}">
                    <a16:creationId xmlns:a16="http://schemas.microsoft.com/office/drawing/2014/main" id="{9727D3CC-1873-B5B2-85CB-E25868D78DEC}"/>
                  </a:ext>
                </a:extLst>
              </p:cNvPr>
              <p:cNvGrpSpPr/>
              <p:nvPr/>
            </p:nvGrpSpPr>
            <p:grpSpPr>
              <a:xfrm rot="10800000">
                <a:off x="2082398" y="1352872"/>
                <a:ext cx="3497215" cy="469518"/>
                <a:chOff x="3750958" y="2887209"/>
                <a:chExt cx="3497215" cy="469518"/>
              </a:xfrm>
            </p:grpSpPr>
            <p:sp>
              <p:nvSpPr>
                <p:cNvPr id="98" name="Rectangle 97">
                  <a:extLst>
                    <a:ext uri="{FF2B5EF4-FFF2-40B4-BE49-F238E27FC236}">
                      <a16:creationId xmlns:a16="http://schemas.microsoft.com/office/drawing/2014/main" id="{56CFC612-1F70-D505-FDE3-4A4DF273EC4B}"/>
                    </a:ext>
                  </a:extLst>
                </p:cNvPr>
                <p:cNvSpPr/>
                <p:nvPr/>
              </p:nvSpPr>
              <p:spPr>
                <a:xfrm>
                  <a:off x="3750958" y="2912557"/>
                  <a:ext cx="3497215" cy="2414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FC9D3249-E53B-3102-2A08-5FFFE9B943AC}"/>
                    </a:ext>
                  </a:extLst>
                </p:cNvPr>
                <p:cNvSpPr/>
                <p:nvPr/>
              </p:nvSpPr>
              <p:spPr>
                <a:xfrm>
                  <a:off x="3903272" y="3028834"/>
                  <a:ext cx="985348" cy="838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B8041FFF-D49E-44D8-5756-AA6FFF9757D5}"/>
                    </a:ext>
                  </a:extLst>
                </p:cNvPr>
                <p:cNvSpPr/>
                <p:nvPr/>
              </p:nvSpPr>
              <p:spPr>
                <a:xfrm>
                  <a:off x="3903272" y="2887209"/>
                  <a:ext cx="83806" cy="14689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1" name="Oval 100">
                  <a:extLst>
                    <a:ext uri="{FF2B5EF4-FFF2-40B4-BE49-F238E27FC236}">
                      <a16:creationId xmlns:a16="http://schemas.microsoft.com/office/drawing/2014/main" id="{7A5E34C4-9D5B-5DFB-7160-75240471E24D}"/>
                    </a:ext>
                  </a:extLst>
                </p:cNvPr>
                <p:cNvSpPr/>
                <p:nvPr/>
              </p:nvSpPr>
              <p:spPr>
                <a:xfrm>
                  <a:off x="3800429"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2" name="Oval 101">
                  <a:extLst>
                    <a:ext uri="{FF2B5EF4-FFF2-40B4-BE49-F238E27FC236}">
                      <a16:creationId xmlns:a16="http://schemas.microsoft.com/office/drawing/2014/main" id="{6F552169-0BE1-5071-9993-C2CA8473B56F}"/>
                    </a:ext>
                  </a:extLst>
                </p:cNvPr>
                <p:cNvSpPr/>
                <p:nvPr/>
              </p:nvSpPr>
              <p:spPr>
                <a:xfrm>
                  <a:off x="4284574"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3" name="Oval 102">
                  <a:extLst>
                    <a:ext uri="{FF2B5EF4-FFF2-40B4-BE49-F238E27FC236}">
                      <a16:creationId xmlns:a16="http://schemas.microsoft.com/office/drawing/2014/main" id="{2E9B26B0-F5A6-C078-F8A4-B2A02ED7793E}"/>
                    </a:ext>
                  </a:extLst>
                </p:cNvPr>
                <p:cNvSpPr/>
                <p:nvPr/>
              </p:nvSpPr>
              <p:spPr>
                <a:xfrm>
                  <a:off x="4785057"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4" name="Oval 103">
                  <a:extLst>
                    <a:ext uri="{FF2B5EF4-FFF2-40B4-BE49-F238E27FC236}">
                      <a16:creationId xmlns:a16="http://schemas.microsoft.com/office/drawing/2014/main" id="{DA766118-C6F6-8993-2017-F714CC93276A}"/>
                    </a:ext>
                  </a:extLst>
                </p:cNvPr>
                <p:cNvSpPr/>
                <p:nvPr/>
              </p:nvSpPr>
              <p:spPr>
                <a:xfrm>
                  <a:off x="5269201"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5" name="Oval 104">
                  <a:extLst>
                    <a:ext uri="{FF2B5EF4-FFF2-40B4-BE49-F238E27FC236}">
                      <a16:creationId xmlns:a16="http://schemas.microsoft.com/office/drawing/2014/main" id="{92D40B2A-3067-9CCE-DF46-B2F03E8A1A0B}"/>
                    </a:ext>
                  </a:extLst>
                </p:cNvPr>
                <p:cNvSpPr/>
                <p:nvPr/>
              </p:nvSpPr>
              <p:spPr>
                <a:xfrm>
                  <a:off x="5779403"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6" name="Oval 105">
                  <a:extLst>
                    <a:ext uri="{FF2B5EF4-FFF2-40B4-BE49-F238E27FC236}">
                      <a16:creationId xmlns:a16="http://schemas.microsoft.com/office/drawing/2014/main" id="{C594785A-3D2E-EF52-0C6E-17CE547AB2DB}"/>
                    </a:ext>
                  </a:extLst>
                </p:cNvPr>
                <p:cNvSpPr/>
                <p:nvPr/>
              </p:nvSpPr>
              <p:spPr>
                <a:xfrm>
                  <a:off x="6263548"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7" name="Oval 106">
                  <a:extLst>
                    <a:ext uri="{FF2B5EF4-FFF2-40B4-BE49-F238E27FC236}">
                      <a16:creationId xmlns:a16="http://schemas.microsoft.com/office/drawing/2014/main" id="{ED0AC656-60E9-1049-F467-7CA5FF669802}"/>
                    </a:ext>
                  </a:extLst>
                </p:cNvPr>
                <p:cNvSpPr/>
                <p:nvPr/>
              </p:nvSpPr>
              <p:spPr>
                <a:xfrm>
                  <a:off x="6764029"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9DA8E788-0A04-63E7-1E6E-899A50451CF5}"/>
                    </a:ext>
                  </a:extLst>
                </p:cNvPr>
                <p:cNvSpPr/>
                <p:nvPr/>
              </p:nvSpPr>
              <p:spPr>
                <a:xfrm>
                  <a:off x="4870278" y="3028834"/>
                  <a:ext cx="83806" cy="1321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grpSp>
          <p:sp>
            <p:nvSpPr>
              <p:cNvPr id="81" name="Rectangle 80">
                <a:extLst>
                  <a:ext uri="{FF2B5EF4-FFF2-40B4-BE49-F238E27FC236}">
                    <a16:creationId xmlns:a16="http://schemas.microsoft.com/office/drawing/2014/main" id="{78EAD3E9-A4E2-920C-8D5A-C7A2484F6E61}"/>
                  </a:ext>
                </a:extLst>
              </p:cNvPr>
              <p:cNvSpPr/>
              <p:nvPr/>
            </p:nvSpPr>
            <p:spPr>
              <a:xfrm>
                <a:off x="1828570" y="3356729"/>
                <a:ext cx="9779169" cy="7323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6E811A8D-8413-4F11-6953-483CFDA68F6F}"/>
                  </a:ext>
                </a:extLst>
              </p:cNvPr>
              <p:cNvSpPr/>
              <p:nvPr/>
            </p:nvSpPr>
            <p:spPr>
              <a:xfrm>
                <a:off x="2936702" y="3519225"/>
                <a:ext cx="2112869" cy="1261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A1AD10D1-164C-5E40-5145-BBFBAFE3CA4A}"/>
                  </a:ext>
                </a:extLst>
              </p:cNvPr>
              <p:cNvSpPr/>
              <p:nvPr/>
            </p:nvSpPr>
            <p:spPr>
              <a:xfrm>
                <a:off x="2058491" y="3743366"/>
                <a:ext cx="1069613" cy="1837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8CAB095C-306D-F99B-CBA4-234C50EDECCA}"/>
                  </a:ext>
                </a:extLst>
              </p:cNvPr>
              <p:cNvSpPr/>
              <p:nvPr/>
            </p:nvSpPr>
            <p:spPr>
              <a:xfrm>
                <a:off x="4858165" y="3368644"/>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BBA1B65A-77BA-F5ED-F083-1A51F36C6FE8}"/>
                  </a:ext>
                </a:extLst>
              </p:cNvPr>
              <p:cNvSpPr/>
              <p:nvPr/>
            </p:nvSpPr>
            <p:spPr>
              <a:xfrm>
                <a:off x="2936702" y="3611249"/>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12ED01B9-9CD4-739E-E949-CCEA287C18B4}"/>
                  </a:ext>
                </a:extLst>
              </p:cNvPr>
              <p:cNvSpPr/>
              <p:nvPr/>
            </p:nvSpPr>
            <p:spPr>
              <a:xfrm>
                <a:off x="2058489" y="3924801"/>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3A359890-DAA8-3250-7C0F-428A8AC1BB69}"/>
                  </a:ext>
                </a:extLst>
              </p:cNvPr>
              <p:cNvSpPr/>
              <p:nvPr/>
            </p:nvSpPr>
            <p:spPr>
              <a:xfrm>
                <a:off x="8781102" y="2181979"/>
                <a:ext cx="1314401" cy="4441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1DD21080-B266-0528-288D-3C633FDB46C0}"/>
                  </a:ext>
                </a:extLst>
              </p:cNvPr>
              <p:cNvSpPr/>
              <p:nvPr/>
            </p:nvSpPr>
            <p:spPr>
              <a:xfrm>
                <a:off x="6816777" y="3347433"/>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11592A95-2B90-97A9-9A48-0D482AAB44C2}"/>
                  </a:ext>
                </a:extLst>
              </p:cNvPr>
              <p:cNvSpPr/>
              <p:nvPr/>
            </p:nvSpPr>
            <p:spPr>
              <a:xfrm>
                <a:off x="6811588" y="3453099"/>
                <a:ext cx="1554710" cy="1386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EA644B1B-62D6-D7A0-644E-4920A2429AAE}"/>
                  </a:ext>
                </a:extLst>
              </p:cNvPr>
              <p:cNvSpPr/>
              <p:nvPr/>
            </p:nvSpPr>
            <p:spPr>
              <a:xfrm>
                <a:off x="8154562" y="3343422"/>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1C54C73F-1681-0E44-C2C1-37632044BF92}"/>
                  </a:ext>
                </a:extLst>
              </p:cNvPr>
              <p:cNvSpPr/>
              <p:nvPr/>
            </p:nvSpPr>
            <p:spPr>
              <a:xfrm>
                <a:off x="10642427" y="3347429"/>
                <a:ext cx="816142" cy="4681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FC934F75-C180-C955-2D54-8F940D76231C}"/>
                  </a:ext>
                </a:extLst>
              </p:cNvPr>
              <p:cNvSpPr/>
              <p:nvPr/>
            </p:nvSpPr>
            <p:spPr>
              <a:xfrm>
                <a:off x="11105601" y="3653172"/>
                <a:ext cx="200610" cy="503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2B85D381-A236-9D36-DE53-26BAFC383D36}"/>
                  </a:ext>
                </a:extLst>
              </p:cNvPr>
              <p:cNvSpPr/>
              <p:nvPr/>
            </p:nvSpPr>
            <p:spPr>
              <a:xfrm rot="10800000">
                <a:off x="8884183" y="218197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FFC34C3B-9E18-083F-13BA-0B2618A50A00}"/>
                  </a:ext>
                </a:extLst>
              </p:cNvPr>
              <p:cNvSpPr/>
              <p:nvPr/>
            </p:nvSpPr>
            <p:spPr>
              <a:xfrm rot="10800000">
                <a:off x="9820216" y="218197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5" name="Arrow: Up 94">
                <a:extLst>
                  <a:ext uri="{FF2B5EF4-FFF2-40B4-BE49-F238E27FC236}">
                    <a16:creationId xmlns:a16="http://schemas.microsoft.com/office/drawing/2014/main" id="{8F269766-A757-D0A2-7EF3-8CC4A123F456}"/>
                  </a:ext>
                </a:extLst>
              </p:cNvPr>
              <p:cNvSpPr/>
              <p:nvPr/>
            </p:nvSpPr>
            <p:spPr>
              <a:xfrm>
                <a:off x="2530863" y="1795781"/>
                <a:ext cx="288988" cy="266758"/>
              </a:xfrm>
              <a:prstGeom prs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6" name="Arrow: Curved Down 95">
                <a:extLst>
                  <a:ext uri="{FF2B5EF4-FFF2-40B4-BE49-F238E27FC236}">
                    <a16:creationId xmlns:a16="http://schemas.microsoft.com/office/drawing/2014/main" id="{21617237-72C9-8647-144D-111D89301857}"/>
                  </a:ext>
                </a:extLst>
              </p:cNvPr>
              <p:cNvSpPr/>
              <p:nvPr/>
            </p:nvSpPr>
            <p:spPr>
              <a:xfrm rot="4931978">
                <a:off x="5560511" y="1665032"/>
                <a:ext cx="1893369" cy="1485380"/>
              </a:xfrm>
              <a:prstGeom prst="curvedDownArrow">
                <a:avLst>
                  <a:gd name="adj1" fmla="val 13292"/>
                  <a:gd name="adj2" fmla="val 50000"/>
                  <a:gd name="adj3" fmla="val 25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97" name="Arrow: Up 96">
                <a:extLst>
                  <a:ext uri="{FF2B5EF4-FFF2-40B4-BE49-F238E27FC236}">
                    <a16:creationId xmlns:a16="http://schemas.microsoft.com/office/drawing/2014/main" id="{ABE9187C-CC65-37FE-0B7F-1B9406E3643E}"/>
                  </a:ext>
                </a:extLst>
              </p:cNvPr>
              <p:cNvSpPr/>
              <p:nvPr/>
            </p:nvSpPr>
            <p:spPr>
              <a:xfrm rot="10800000">
                <a:off x="9240838" y="2734645"/>
                <a:ext cx="288988" cy="444172"/>
              </a:xfrm>
              <a:prstGeom prs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grpSp>
      </p:grpSp>
      <p:pic>
        <p:nvPicPr>
          <p:cNvPr id="123" name="Picture 122">
            <a:extLst>
              <a:ext uri="{FF2B5EF4-FFF2-40B4-BE49-F238E27FC236}">
                <a16:creationId xmlns:a16="http://schemas.microsoft.com/office/drawing/2014/main" id="{8A607EBA-F299-8BE4-8CCF-13FCA236836D}"/>
              </a:ext>
            </a:extLst>
          </p:cNvPr>
          <p:cNvPicPr>
            <a:picLocks noChangeAspect="1"/>
          </p:cNvPicPr>
          <p:nvPr/>
        </p:nvPicPr>
        <p:blipFill>
          <a:blip r:embed="rId9"/>
          <a:stretch>
            <a:fillRect/>
          </a:stretch>
        </p:blipFill>
        <p:spPr>
          <a:xfrm>
            <a:off x="8876695" y="1613608"/>
            <a:ext cx="2141239" cy="1638010"/>
          </a:xfrm>
          <a:prstGeom prst="rect">
            <a:avLst/>
          </a:prstGeom>
        </p:spPr>
      </p:pic>
      <p:pic>
        <p:nvPicPr>
          <p:cNvPr id="127" name="Picture 126">
            <a:extLst>
              <a:ext uri="{FF2B5EF4-FFF2-40B4-BE49-F238E27FC236}">
                <a16:creationId xmlns:a16="http://schemas.microsoft.com/office/drawing/2014/main" id="{5B6C8DBC-0D09-CB6A-5635-4889F2155CCC}"/>
              </a:ext>
            </a:extLst>
          </p:cNvPr>
          <p:cNvPicPr>
            <a:picLocks noChangeAspect="1"/>
          </p:cNvPicPr>
          <p:nvPr/>
        </p:nvPicPr>
        <p:blipFill>
          <a:blip r:embed="rId10"/>
          <a:stretch>
            <a:fillRect/>
          </a:stretch>
        </p:blipFill>
        <p:spPr>
          <a:xfrm>
            <a:off x="8876695" y="5166641"/>
            <a:ext cx="2442964" cy="1515140"/>
          </a:xfrm>
          <a:prstGeom prst="rect">
            <a:avLst/>
          </a:prstGeom>
        </p:spPr>
      </p:pic>
      <p:sp>
        <p:nvSpPr>
          <p:cNvPr id="128" name="Arrow: Right 127">
            <a:extLst>
              <a:ext uri="{FF2B5EF4-FFF2-40B4-BE49-F238E27FC236}">
                <a16:creationId xmlns:a16="http://schemas.microsoft.com/office/drawing/2014/main" id="{CDC06410-AB32-D6E6-4368-00AC0FD18D0D}"/>
              </a:ext>
            </a:extLst>
          </p:cNvPr>
          <p:cNvSpPr/>
          <p:nvPr/>
        </p:nvSpPr>
        <p:spPr>
          <a:xfrm rot="1861653">
            <a:off x="7860094" y="5422930"/>
            <a:ext cx="984518" cy="158296"/>
          </a:xfrm>
          <a:prstGeom prst="rightArrow">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8" name="Title 3">
            <a:extLst>
              <a:ext uri="{FF2B5EF4-FFF2-40B4-BE49-F238E27FC236}">
                <a16:creationId xmlns:a16="http://schemas.microsoft.com/office/drawing/2014/main" id="{0B046F6D-CB40-9A49-9370-3FE49FC09F17}"/>
              </a:ext>
            </a:extLst>
          </p:cNvPr>
          <p:cNvSpPr txBox="1">
            <a:spLocks/>
          </p:cNvSpPr>
          <p:nvPr/>
        </p:nvSpPr>
        <p:spPr bwMode="auto">
          <a:xfrm>
            <a:off x="521658" y="397649"/>
            <a:ext cx="106366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dirty="0"/>
              <a:t>RFPro Vision: One Platform for Integration, Assembly, and EM</a:t>
            </a:r>
          </a:p>
        </p:txBody>
      </p:sp>
    </p:spTree>
    <p:extLst>
      <p:ext uri="{BB962C8B-B14F-4D97-AF65-F5344CB8AC3E}">
        <p14:creationId xmlns:p14="http://schemas.microsoft.com/office/powerpoint/2010/main" val="115166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FD2D692-A273-4C1E-5B1B-192A3D194E56}"/>
              </a:ext>
            </a:extLst>
          </p:cNvPr>
          <p:cNvSpPr>
            <a:spLocks noGrp="1"/>
          </p:cNvSpPr>
          <p:nvPr>
            <p:ph type="title"/>
          </p:nvPr>
        </p:nvSpPr>
        <p:spPr>
          <a:xfrm>
            <a:off x="304800" y="146907"/>
            <a:ext cx="10515600" cy="369332"/>
          </a:xfrm>
        </p:spPr>
        <p:txBody>
          <a:bodyPr/>
          <a:lstStyle/>
          <a:p>
            <a:r>
              <a:rPr lang="en-US" dirty="0" err="1"/>
              <a:t>RFPro</a:t>
            </a:r>
            <a:r>
              <a:rPr lang="en-US" dirty="0"/>
              <a:t> Vision: Nokia Bell Labs 90GHz W band Phased Array</a:t>
            </a:r>
          </a:p>
        </p:txBody>
      </p:sp>
      <p:pic>
        <p:nvPicPr>
          <p:cNvPr id="10" name="Picture 9">
            <a:extLst>
              <a:ext uri="{FF2B5EF4-FFF2-40B4-BE49-F238E27FC236}">
                <a16:creationId xmlns:a16="http://schemas.microsoft.com/office/drawing/2014/main" id="{43CB33E6-188D-2CCD-4D53-69429BCF3888}"/>
              </a:ext>
            </a:extLst>
          </p:cNvPr>
          <p:cNvPicPr>
            <a:picLocks noChangeAspect="1"/>
          </p:cNvPicPr>
          <p:nvPr/>
        </p:nvPicPr>
        <p:blipFill>
          <a:blip r:embed="rId3"/>
          <a:stretch>
            <a:fillRect/>
          </a:stretch>
        </p:blipFill>
        <p:spPr>
          <a:xfrm>
            <a:off x="336282" y="716046"/>
            <a:ext cx="2475727" cy="2525384"/>
          </a:xfrm>
          <a:prstGeom prst="rect">
            <a:avLst/>
          </a:prstGeom>
        </p:spPr>
      </p:pic>
      <p:pic>
        <p:nvPicPr>
          <p:cNvPr id="12" name="Picture 11">
            <a:extLst>
              <a:ext uri="{FF2B5EF4-FFF2-40B4-BE49-F238E27FC236}">
                <a16:creationId xmlns:a16="http://schemas.microsoft.com/office/drawing/2014/main" id="{C91B9354-55B1-F626-3DFD-7392D331298A}"/>
              </a:ext>
            </a:extLst>
          </p:cNvPr>
          <p:cNvPicPr>
            <a:picLocks noChangeAspect="1"/>
          </p:cNvPicPr>
          <p:nvPr/>
        </p:nvPicPr>
        <p:blipFill>
          <a:blip r:embed="rId4"/>
          <a:stretch>
            <a:fillRect/>
          </a:stretch>
        </p:blipFill>
        <p:spPr>
          <a:xfrm>
            <a:off x="2802403" y="568957"/>
            <a:ext cx="2728368" cy="2593278"/>
          </a:xfrm>
          <a:prstGeom prst="rect">
            <a:avLst/>
          </a:prstGeom>
        </p:spPr>
      </p:pic>
      <p:sp>
        <p:nvSpPr>
          <p:cNvPr id="13" name="Text Placeholder 5">
            <a:extLst>
              <a:ext uri="{FF2B5EF4-FFF2-40B4-BE49-F238E27FC236}">
                <a16:creationId xmlns:a16="http://schemas.microsoft.com/office/drawing/2014/main" id="{CDC731F7-280A-B9F1-A4D7-53661C5E5E5D}"/>
              </a:ext>
            </a:extLst>
          </p:cNvPr>
          <p:cNvSpPr txBox="1">
            <a:spLocks/>
          </p:cNvSpPr>
          <p:nvPr/>
        </p:nvSpPr>
        <p:spPr>
          <a:xfrm>
            <a:off x="1142653" y="3204659"/>
            <a:ext cx="3338713" cy="248883"/>
          </a:xfrm>
          <a:prstGeom prst="rect">
            <a:avLst/>
          </a:prstGeom>
        </p:spPr>
        <p:txBody>
          <a:bodyPr lIns="0" tIns="0" rIns="0" bIns="0">
            <a:normAutofit fontScale="70000" lnSpcReduction="20000"/>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90029"/>
              </a:buClr>
              <a:buSzTx/>
              <a:buFont typeface="Arial" panose="020B0604020202020204" pitchFamily="34" charset="0"/>
              <a:buNone/>
              <a:tabLst/>
              <a:defRPr/>
            </a:pPr>
            <a:r>
              <a:rPr kumimoji="0" lang="en-US" sz="1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SiGe</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Chip Smart Mount to 24 Element Array ‘Tile’</a:t>
            </a:r>
          </a:p>
        </p:txBody>
      </p:sp>
      <p:pic>
        <p:nvPicPr>
          <p:cNvPr id="17" name="Picture 16">
            <a:extLst>
              <a:ext uri="{FF2B5EF4-FFF2-40B4-BE49-F238E27FC236}">
                <a16:creationId xmlns:a16="http://schemas.microsoft.com/office/drawing/2014/main" id="{B7362201-5850-5F18-4E48-7901E03DBF7B}"/>
              </a:ext>
            </a:extLst>
          </p:cNvPr>
          <p:cNvPicPr>
            <a:picLocks noChangeAspect="1"/>
          </p:cNvPicPr>
          <p:nvPr/>
        </p:nvPicPr>
        <p:blipFill>
          <a:blip r:embed="rId5"/>
          <a:stretch>
            <a:fillRect/>
          </a:stretch>
        </p:blipFill>
        <p:spPr>
          <a:xfrm>
            <a:off x="1142653" y="3546006"/>
            <a:ext cx="4038091" cy="2743037"/>
          </a:xfrm>
          <a:prstGeom prst="rect">
            <a:avLst/>
          </a:prstGeom>
        </p:spPr>
      </p:pic>
      <p:sp>
        <p:nvSpPr>
          <p:cNvPr id="18" name="Text Placeholder 5">
            <a:extLst>
              <a:ext uri="{FF2B5EF4-FFF2-40B4-BE49-F238E27FC236}">
                <a16:creationId xmlns:a16="http://schemas.microsoft.com/office/drawing/2014/main" id="{302C359A-2DB7-0E28-CFF1-AD76CF8503EA}"/>
              </a:ext>
            </a:extLst>
          </p:cNvPr>
          <p:cNvSpPr txBox="1">
            <a:spLocks/>
          </p:cNvSpPr>
          <p:nvPr/>
        </p:nvSpPr>
        <p:spPr>
          <a:xfrm>
            <a:off x="1752600" y="6322984"/>
            <a:ext cx="3338713" cy="248883"/>
          </a:xfrm>
          <a:prstGeom prst="rect">
            <a:avLst/>
          </a:prstGeom>
        </p:spPr>
        <p:txBody>
          <a:bodyPr lIns="0" tIns="0" rIns="0" bIns="0">
            <a:normAutofit fontScale="85000" lnSpcReduction="20000"/>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90029"/>
              </a:buClr>
              <a:buSzTx/>
              <a:buFont typeface="Arial" panose="020B0604020202020204" pitchFamily="34" charset="0"/>
              <a:buNone/>
              <a:tabLst/>
              <a:defRPr/>
            </a:pPr>
            <a:r>
              <a:rPr kumimoji="0" lang="en-US" sz="1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RFPro</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FEM Simulation of 2x2 Tile Array</a:t>
            </a:r>
          </a:p>
        </p:txBody>
      </p:sp>
      <p:pic>
        <p:nvPicPr>
          <p:cNvPr id="20" name="Picture 19">
            <a:extLst>
              <a:ext uri="{FF2B5EF4-FFF2-40B4-BE49-F238E27FC236}">
                <a16:creationId xmlns:a16="http://schemas.microsoft.com/office/drawing/2014/main" id="{72DD6219-D5DB-5CCC-402C-A38633DD14AC}"/>
              </a:ext>
            </a:extLst>
          </p:cNvPr>
          <p:cNvPicPr>
            <a:picLocks noChangeAspect="1"/>
          </p:cNvPicPr>
          <p:nvPr/>
        </p:nvPicPr>
        <p:blipFill>
          <a:blip r:embed="rId6"/>
          <a:stretch>
            <a:fillRect/>
          </a:stretch>
        </p:blipFill>
        <p:spPr>
          <a:xfrm>
            <a:off x="6173132" y="1828800"/>
            <a:ext cx="5682585" cy="3581400"/>
          </a:xfrm>
          <a:prstGeom prst="rect">
            <a:avLst/>
          </a:prstGeom>
        </p:spPr>
      </p:pic>
      <p:sp>
        <p:nvSpPr>
          <p:cNvPr id="21" name="Text Placeholder 5">
            <a:extLst>
              <a:ext uri="{FF2B5EF4-FFF2-40B4-BE49-F238E27FC236}">
                <a16:creationId xmlns:a16="http://schemas.microsoft.com/office/drawing/2014/main" id="{4780DB49-0344-897E-D9ED-61050CB7CC30}"/>
              </a:ext>
            </a:extLst>
          </p:cNvPr>
          <p:cNvSpPr txBox="1">
            <a:spLocks/>
          </p:cNvSpPr>
          <p:nvPr/>
        </p:nvSpPr>
        <p:spPr>
          <a:xfrm>
            <a:off x="6172200" y="5401346"/>
            <a:ext cx="5683517" cy="466054"/>
          </a:xfrm>
          <a:prstGeom prst="rect">
            <a:avLst/>
          </a:prstGeom>
        </p:spPr>
        <p:txBody>
          <a:bodyPr lIns="0" tIns="0" rIns="0" bIns="0">
            <a:normAutofit fontScale="77500" lnSpcReduction="20000"/>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90029"/>
              </a:buClr>
              <a:buSzTx/>
              <a:buFont typeface="Arial" panose="020B0604020202020204" pitchFamily="34" charset="0"/>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Measurement VS </a:t>
            </a:r>
            <a:r>
              <a:rPr kumimoji="0" lang="en-US" sz="1600" b="1" i="0" u="none" strike="noStrike" kern="1200" cap="none" spc="0" normalizeH="0" baseline="0" noProof="0" dirty="0" err="1">
                <a:ln>
                  <a:noFill/>
                </a:ln>
                <a:solidFill>
                  <a:schemeClr val="accent4">
                    <a:lumMod val="75000"/>
                    <a:lumOff val="25000"/>
                  </a:schemeClr>
                </a:solidFill>
                <a:effectLst/>
                <a:uLnTx/>
                <a:uFillTx/>
                <a:latin typeface="Arial" panose="020B0604020202020204" pitchFamily="34" charset="0"/>
                <a:ea typeface="+mn-ea"/>
                <a:cs typeface="Arial" panose="020B0604020202020204" pitchFamily="34" charset="0"/>
              </a:rPr>
              <a:t>RFPro</a:t>
            </a:r>
            <a:r>
              <a:rPr kumimoji="0" lang="en-US" sz="1600" b="1" i="0" u="none" strike="noStrike" kern="1200" cap="none" spc="0" normalizeH="0" baseline="0" noProof="0" dirty="0">
                <a:ln>
                  <a:noFill/>
                </a:ln>
                <a:solidFill>
                  <a:schemeClr val="accent4">
                    <a:lumMod val="75000"/>
                    <a:lumOff val="25000"/>
                  </a:schemeClr>
                </a:solidFill>
                <a:effectLst/>
                <a:uLnTx/>
                <a:uFillTx/>
                <a:latin typeface="Arial" panose="020B0604020202020204" pitchFamily="34" charset="0"/>
                <a:ea typeface="+mn-ea"/>
                <a:cs typeface="Arial" panose="020B0604020202020204" pitchFamily="34" charset="0"/>
              </a:rPr>
              <a:t> FEM Simulation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VS </a:t>
            </a:r>
            <a:r>
              <a:rPr kumimoji="0" lang="en-US" sz="1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SystemVue</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Phased Array Simulation</a:t>
            </a:r>
          </a:p>
        </p:txBody>
      </p:sp>
    </p:spTree>
    <p:extLst>
      <p:ext uri="{BB962C8B-B14F-4D97-AF65-F5344CB8AC3E}">
        <p14:creationId xmlns:p14="http://schemas.microsoft.com/office/powerpoint/2010/main" val="3018383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0BB16B-CACC-0926-577D-0E922C875399}"/>
              </a:ext>
            </a:extLst>
          </p:cNvPr>
          <p:cNvPicPr>
            <a:picLocks noChangeAspect="1"/>
          </p:cNvPicPr>
          <p:nvPr/>
        </p:nvPicPr>
        <p:blipFill>
          <a:blip r:embed="rId3"/>
          <a:stretch>
            <a:fillRect/>
          </a:stretch>
        </p:blipFill>
        <p:spPr>
          <a:xfrm>
            <a:off x="7321464" y="1069427"/>
            <a:ext cx="4801016" cy="5372566"/>
          </a:xfrm>
          <a:prstGeom prst="rect">
            <a:avLst/>
          </a:prstGeom>
        </p:spPr>
      </p:pic>
      <p:pic>
        <p:nvPicPr>
          <p:cNvPr id="10" name="Picture 9">
            <a:extLst>
              <a:ext uri="{FF2B5EF4-FFF2-40B4-BE49-F238E27FC236}">
                <a16:creationId xmlns:a16="http://schemas.microsoft.com/office/drawing/2014/main" id="{9B7BF97C-6032-E590-0550-7AED58548590}"/>
              </a:ext>
            </a:extLst>
          </p:cNvPr>
          <p:cNvPicPr>
            <a:picLocks noChangeAspect="1"/>
          </p:cNvPicPr>
          <p:nvPr/>
        </p:nvPicPr>
        <p:blipFill>
          <a:blip r:embed="rId4"/>
          <a:stretch>
            <a:fillRect/>
          </a:stretch>
        </p:blipFill>
        <p:spPr>
          <a:xfrm>
            <a:off x="819962" y="3657200"/>
            <a:ext cx="2915846" cy="2309382"/>
          </a:xfrm>
          <a:prstGeom prst="rect">
            <a:avLst/>
          </a:prstGeom>
        </p:spPr>
      </p:pic>
      <p:pic>
        <p:nvPicPr>
          <p:cNvPr id="3" name="Picture 2">
            <a:extLst>
              <a:ext uri="{FF2B5EF4-FFF2-40B4-BE49-F238E27FC236}">
                <a16:creationId xmlns:a16="http://schemas.microsoft.com/office/drawing/2014/main" id="{8FF55767-55C8-B64E-F039-7D4EB5EAC8B2}"/>
              </a:ext>
            </a:extLst>
          </p:cNvPr>
          <p:cNvPicPr>
            <a:picLocks noChangeAspect="1"/>
          </p:cNvPicPr>
          <p:nvPr/>
        </p:nvPicPr>
        <p:blipFill>
          <a:blip r:embed="rId5"/>
          <a:stretch>
            <a:fillRect/>
          </a:stretch>
        </p:blipFill>
        <p:spPr>
          <a:xfrm>
            <a:off x="929619" y="736294"/>
            <a:ext cx="2511942" cy="2440457"/>
          </a:xfrm>
          <a:prstGeom prst="rect">
            <a:avLst/>
          </a:prstGeom>
        </p:spPr>
      </p:pic>
      <p:sp>
        <p:nvSpPr>
          <p:cNvPr id="8" name="Text Placeholder 5">
            <a:extLst>
              <a:ext uri="{FF2B5EF4-FFF2-40B4-BE49-F238E27FC236}">
                <a16:creationId xmlns:a16="http://schemas.microsoft.com/office/drawing/2014/main" id="{D30C3504-2B54-6899-D67C-9412D2D75908}"/>
              </a:ext>
            </a:extLst>
          </p:cNvPr>
          <p:cNvSpPr txBox="1">
            <a:spLocks/>
          </p:cNvSpPr>
          <p:nvPr/>
        </p:nvSpPr>
        <p:spPr>
          <a:xfrm>
            <a:off x="929619" y="3165502"/>
            <a:ext cx="3338713" cy="248883"/>
          </a:xfrm>
          <a:prstGeom prst="rect">
            <a:avLst/>
          </a:prstGeom>
        </p:spPr>
        <p:txBody>
          <a:bodyPr lIns="0" tIns="0" rIns="0" bIns="0">
            <a:normAutofit fontScale="85000" lnSpcReduction="20000"/>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r>
              <a:rPr lang="en-US" dirty="0">
                <a:solidFill>
                  <a:srgbClr val="FF0000"/>
                </a:solidFill>
              </a:rPr>
              <a:t>Chip Smart Mount to Test PCB</a:t>
            </a:r>
          </a:p>
        </p:txBody>
      </p:sp>
      <p:sp>
        <p:nvSpPr>
          <p:cNvPr id="11" name="Text Placeholder 5">
            <a:extLst>
              <a:ext uri="{FF2B5EF4-FFF2-40B4-BE49-F238E27FC236}">
                <a16:creationId xmlns:a16="http://schemas.microsoft.com/office/drawing/2014/main" id="{790C062D-42C7-1BB4-9ED8-D6B54BFBA377}"/>
              </a:ext>
            </a:extLst>
          </p:cNvPr>
          <p:cNvSpPr txBox="1">
            <a:spLocks/>
          </p:cNvSpPr>
          <p:nvPr/>
        </p:nvSpPr>
        <p:spPr>
          <a:xfrm>
            <a:off x="477727" y="5941578"/>
            <a:ext cx="3799271" cy="307810"/>
          </a:xfrm>
          <a:prstGeom prst="rect">
            <a:avLst/>
          </a:prstGeom>
        </p:spPr>
        <p:txBody>
          <a:bodyPr lIns="0" tIns="0" rIns="0" bIns="0">
            <a:noAutofit/>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600" b="1"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r>
              <a:rPr lang="en-US" sz="1400" dirty="0" err="1">
                <a:solidFill>
                  <a:srgbClr val="FF0000"/>
                </a:solidFill>
              </a:rPr>
              <a:t>RFPro</a:t>
            </a:r>
            <a:r>
              <a:rPr lang="en-US" sz="1400" dirty="0">
                <a:solidFill>
                  <a:srgbClr val="FF0000"/>
                </a:solidFill>
              </a:rPr>
              <a:t> FEM Simulation with 3D Connectors</a:t>
            </a:r>
          </a:p>
        </p:txBody>
      </p:sp>
      <p:pic>
        <p:nvPicPr>
          <p:cNvPr id="13" name="Picture 12">
            <a:extLst>
              <a:ext uri="{FF2B5EF4-FFF2-40B4-BE49-F238E27FC236}">
                <a16:creationId xmlns:a16="http://schemas.microsoft.com/office/drawing/2014/main" id="{591FB7A5-0A3C-C185-ECB8-4587CDEB897A}"/>
              </a:ext>
            </a:extLst>
          </p:cNvPr>
          <p:cNvPicPr>
            <a:picLocks noChangeAspect="1"/>
          </p:cNvPicPr>
          <p:nvPr/>
        </p:nvPicPr>
        <p:blipFill>
          <a:blip r:embed="rId6"/>
          <a:stretch>
            <a:fillRect/>
          </a:stretch>
        </p:blipFill>
        <p:spPr>
          <a:xfrm>
            <a:off x="3931700" y="794982"/>
            <a:ext cx="3488118" cy="3883000"/>
          </a:xfrm>
          <a:prstGeom prst="rect">
            <a:avLst/>
          </a:prstGeom>
        </p:spPr>
      </p:pic>
      <p:sp>
        <p:nvSpPr>
          <p:cNvPr id="5" name="Title 4">
            <a:extLst>
              <a:ext uri="{FF2B5EF4-FFF2-40B4-BE49-F238E27FC236}">
                <a16:creationId xmlns:a16="http://schemas.microsoft.com/office/drawing/2014/main" id="{1ABF2F52-B0DD-4BD5-9007-D519BB931D36}"/>
              </a:ext>
            </a:extLst>
          </p:cNvPr>
          <p:cNvSpPr>
            <a:spLocks noGrp="1"/>
          </p:cNvSpPr>
          <p:nvPr>
            <p:ph type="title"/>
          </p:nvPr>
        </p:nvSpPr>
        <p:spPr>
          <a:xfrm>
            <a:off x="304800" y="190227"/>
            <a:ext cx="10515600" cy="369332"/>
          </a:xfrm>
        </p:spPr>
        <p:txBody>
          <a:bodyPr/>
          <a:lstStyle/>
          <a:p>
            <a:r>
              <a:rPr lang="en-US" dirty="0" err="1"/>
              <a:t>RFPro</a:t>
            </a:r>
            <a:r>
              <a:rPr lang="en-US" dirty="0"/>
              <a:t> Vision: Menlo Microwave MM5130 SP4T DC-26G Switch</a:t>
            </a:r>
          </a:p>
        </p:txBody>
      </p:sp>
    </p:spTree>
    <p:extLst>
      <p:ext uri="{BB962C8B-B14F-4D97-AF65-F5344CB8AC3E}">
        <p14:creationId xmlns:p14="http://schemas.microsoft.com/office/powerpoint/2010/main" val="185674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331A20F-447F-FEC5-43EA-7F0C18FCF4FE}"/>
              </a:ext>
            </a:extLst>
          </p:cNvPr>
          <p:cNvPicPr>
            <a:picLocks noChangeAspect="1"/>
          </p:cNvPicPr>
          <p:nvPr/>
        </p:nvPicPr>
        <p:blipFill>
          <a:blip r:embed="rId3"/>
          <a:stretch>
            <a:fillRect/>
          </a:stretch>
        </p:blipFill>
        <p:spPr>
          <a:xfrm>
            <a:off x="6576646" y="1847138"/>
            <a:ext cx="2302098" cy="1291788"/>
          </a:xfrm>
          <a:prstGeom prst="rect">
            <a:avLst/>
          </a:prstGeom>
        </p:spPr>
      </p:pic>
      <p:pic>
        <p:nvPicPr>
          <p:cNvPr id="19" name="Picture 18">
            <a:extLst>
              <a:ext uri="{FF2B5EF4-FFF2-40B4-BE49-F238E27FC236}">
                <a16:creationId xmlns:a16="http://schemas.microsoft.com/office/drawing/2014/main" id="{5BF25ABA-8C8A-BE3C-7FA7-97FD3B97776E}"/>
              </a:ext>
            </a:extLst>
          </p:cNvPr>
          <p:cNvPicPr>
            <a:picLocks noChangeAspect="1"/>
          </p:cNvPicPr>
          <p:nvPr/>
        </p:nvPicPr>
        <p:blipFill>
          <a:blip r:embed="rId4"/>
          <a:stretch>
            <a:fillRect/>
          </a:stretch>
        </p:blipFill>
        <p:spPr>
          <a:xfrm>
            <a:off x="4022501" y="350189"/>
            <a:ext cx="4146997" cy="1996225"/>
          </a:xfrm>
          <a:prstGeom prst="rect">
            <a:avLst/>
          </a:prstGeom>
        </p:spPr>
      </p:pic>
      <p:sp>
        <p:nvSpPr>
          <p:cNvPr id="6" name="Title 4">
            <a:extLst>
              <a:ext uri="{FF2B5EF4-FFF2-40B4-BE49-F238E27FC236}">
                <a16:creationId xmlns:a16="http://schemas.microsoft.com/office/drawing/2014/main" id="{2C0D4AC1-C784-F23E-EAC6-D06D0C71EC8B}"/>
              </a:ext>
            </a:extLst>
          </p:cNvPr>
          <p:cNvSpPr>
            <a:spLocks noGrp="1"/>
          </p:cNvSpPr>
          <p:nvPr>
            <p:ph type="title"/>
          </p:nvPr>
        </p:nvSpPr>
        <p:spPr>
          <a:xfrm>
            <a:off x="304800" y="146907"/>
            <a:ext cx="10515600" cy="369332"/>
          </a:xfrm>
        </p:spPr>
        <p:txBody>
          <a:bodyPr/>
          <a:lstStyle/>
          <a:p>
            <a:r>
              <a:rPr lang="en-US" dirty="0" err="1"/>
              <a:t>RFPro</a:t>
            </a:r>
            <a:r>
              <a:rPr lang="en-US" dirty="0"/>
              <a:t> Vision: Keysight Labs N9042B 50GHz Down Converter PCB</a:t>
            </a:r>
          </a:p>
        </p:txBody>
      </p:sp>
      <p:pic>
        <p:nvPicPr>
          <p:cNvPr id="8" name="Picture 7">
            <a:extLst>
              <a:ext uri="{FF2B5EF4-FFF2-40B4-BE49-F238E27FC236}">
                <a16:creationId xmlns:a16="http://schemas.microsoft.com/office/drawing/2014/main" id="{7F055B81-0A5C-2DCC-7430-B02C72981BA3}"/>
              </a:ext>
            </a:extLst>
          </p:cNvPr>
          <p:cNvPicPr>
            <a:picLocks noChangeAspect="1"/>
          </p:cNvPicPr>
          <p:nvPr/>
        </p:nvPicPr>
        <p:blipFill>
          <a:blip r:embed="rId5"/>
          <a:stretch>
            <a:fillRect/>
          </a:stretch>
        </p:blipFill>
        <p:spPr>
          <a:xfrm>
            <a:off x="304800" y="609600"/>
            <a:ext cx="3429000" cy="2560588"/>
          </a:xfrm>
          <a:prstGeom prst="rect">
            <a:avLst/>
          </a:prstGeom>
        </p:spPr>
      </p:pic>
      <p:pic>
        <p:nvPicPr>
          <p:cNvPr id="10" name="Picture 9">
            <a:extLst>
              <a:ext uri="{FF2B5EF4-FFF2-40B4-BE49-F238E27FC236}">
                <a16:creationId xmlns:a16="http://schemas.microsoft.com/office/drawing/2014/main" id="{C536106B-0546-007B-A1CE-26EADB580BF9}"/>
              </a:ext>
            </a:extLst>
          </p:cNvPr>
          <p:cNvPicPr>
            <a:picLocks noChangeAspect="1"/>
          </p:cNvPicPr>
          <p:nvPr/>
        </p:nvPicPr>
        <p:blipFill>
          <a:blip r:embed="rId6"/>
          <a:stretch>
            <a:fillRect/>
          </a:stretch>
        </p:blipFill>
        <p:spPr>
          <a:xfrm>
            <a:off x="304800" y="3263548"/>
            <a:ext cx="3429000" cy="2012281"/>
          </a:xfrm>
          <a:prstGeom prst="rect">
            <a:avLst/>
          </a:prstGeom>
        </p:spPr>
      </p:pic>
      <p:cxnSp>
        <p:nvCxnSpPr>
          <p:cNvPr id="23" name="Straight Arrow Connector 22">
            <a:extLst>
              <a:ext uri="{FF2B5EF4-FFF2-40B4-BE49-F238E27FC236}">
                <a16:creationId xmlns:a16="http://schemas.microsoft.com/office/drawing/2014/main" id="{5B9FAA47-7D52-9832-D632-B3F34C2AF598}"/>
              </a:ext>
            </a:extLst>
          </p:cNvPr>
          <p:cNvCxnSpPr>
            <a:cxnSpLocks/>
          </p:cNvCxnSpPr>
          <p:nvPr/>
        </p:nvCxnSpPr>
        <p:spPr>
          <a:xfrm>
            <a:off x="6576646" y="1889894"/>
            <a:ext cx="1043354" cy="60313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F31CA69-842F-F8B4-56F3-47037ECB68AF}"/>
              </a:ext>
            </a:extLst>
          </p:cNvPr>
          <p:cNvSpPr txBox="1"/>
          <p:nvPr/>
        </p:nvSpPr>
        <p:spPr>
          <a:xfrm>
            <a:off x="381000" y="5246396"/>
            <a:ext cx="4114800" cy="1138773"/>
          </a:xfrm>
          <a:prstGeom prst="rect">
            <a:avLst/>
          </a:prstGeom>
          <a:noFill/>
        </p:spPr>
        <p:txBody>
          <a:bodyPr wrap="square">
            <a:spAutoFit/>
          </a:bodyPr>
          <a:lstStyle/>
          <a:p>
            <a:pPr algn="l"/>
            <a:endParaRPr lang="en-US" sz="1200" b="0" i="0" u="none" strike="noStrike" baseline="0" dirty="0">
              <a:solidFill>
                <a:srgbClr val="000000"/>
              </a:solidFill>
              <a:latin typeface="Arial" panose="020B0604020202020204" pitchFamily="34" charset="0"/>
            </a:endParaRPr>
          </a:p>
          <a:p>
            <a:r>
              <a:rPr lang="en-US" sz="1400" b="0" i="0" u="none" strike="noStrike" baseline="0" dirty="0">
                <a:solidFill>
                  <a:srgbClr val="000000"/>
                </a:solidFill>
                <a:latin typeface="Arial" panose="020B0604020202020204" pitchFamily="34" charset="0"/>
              </a:rPr>
              <a:t>8 x 4 inch</a:t>
            </a:r>
          </a:p>
          <a:p>
            <a:r>
              <a:rPr lang="en-US" sz="1400" b="0" i="0" u="none" strike="noStrike" baseline="0" dirty="0">
                <a:solidFill>
                  <a:srgbClr val="000000"/>
                </a:solidFill>
                <a:latin typeface="Arial" panose="020B0604020202020204" pitchFamily="34" charset="0"/>
              </a:rPr>
              <a:t>16 metallization layers</a:t>
            </a:r>
          </a:p>
          <a:p>
            <a:r>
              <a:rPr lang="en-US" sz="1400" b="0" i="0" u="none" strike="noStrike" baseline="0" dirty="0">
                <a:solidFill>
                  <a:srgbClr val="000000"/>
                </a:solidFill>
                <a:latin typeface="Arial" panose="020B0604020202020204" pitchFamily="34" charset="0"/>
              </a:rPr>
              <a:t>~ 250 000 vias</a:t>
            </a:r>
          </a:p>
          <a:p>
            <a:r>
              <a:rPr lang="en-US" sz="1400" b="0" i="0" u="none" strike="noStrike" baseline="0" dirty="0">
                <a:solidFill>
                  <a:srgbClr val="000000"/>
                </a:solidFill>
                <a:latin typeface="Arial" panose="020B0604020202020204" pitchFamily="34" charset="0"/>
              </a:rPr>
              <a:t>~ 1000 Surface Mounted Components</a:t>
            </a:r>
            <a:endParaRPr lang="en-US" sz="1400" dirty="0"/>
          </a:p>
        </p:txBody>
      </p:sp>
      <p:pic>
        <p:nvPicPr>
          <p:cNvPr id="31" name="Picture 30">
            <a:extLst>
              <a:ext uri="{FF2B5EF4-FFF2-40B4-BE49-F238E27FC236}">
                <a16:creationId xmlns:a16="http://schemas.microsoft.com/office/drawing/2014/main" id="{E9A98C1C-D852-2BFB-A297-4B5EC3A50D18}"/>
              </a:ext>
            </a:extLst>
          </p:cNvPr>
          <p:cNvPicPr>
            <a:picLocks noChangeAspect="1"/>
          </p:cNvPicPr>
          <p:nvPr/>
        </p:nvPicPr>
        <p:blipFill>
          <a:blip r:embed="rId7"/>
          <a:stretch>
            <a:fillRect/>
          </a:stretch>
        </p:blipFill>
        <p:spPr>
          <a:xfrm>
            <a:off x="4800600" y="3263547"/>
            <a:ext cx="5334000" cy="3297903"/>
          </a:xfrm>
          <a:prstGeom prst="rect">
            <a:avLst/>
          </a:prstGeom>
        </p:spPr>
      </p:pic>
      <p:sp>
        <p:nvSpPr>
          <p:cNvPr id="33" name="TextBox 32">
            <a:extLst>
              <a:ext uri="{FF2B5EF4-FFF2-40B4-BE49-F238E27FC236}">
                <a16:creationId xmlns:a16="http://schemas.microsoft.com/office/drawing/2014/main" id="{3CC06A22-76F2-1A17-5359-D3586F6E37B1}"/>
              </a:ext>
            </a:extLst>
          </p:cNvPr>
          <p:cNvSpPr txBox="1"/>
          <p:nvPr/>
        </p:nvSpPr>
        <p:spPr>
          <a:xfrm>
            <a:off x="4114800" y="2416163"/>
            <a:ext cx="3102706" cy="707886"/>
          </a:xfrm>
          <a:prstGeom prst="rect">
            <a:avLst/>
          </a:prstGeom>
          <a:noFill/>
        </p:spPr>
        <p:txBody>
          <a:bodyPr wrap="square">
            <a:spAutoFit/>
          </a:bodyPr>
          <a:lstStyle/>
          <a:p>
            <a:pPr algn="l"/>
            <a:endParaRPr lang="en-US" sz="1200" b="0" i="0" u="none" strike="noStrike" baseline="0" dirty="0">
              <a:solidFill>
                <a:srgbClr val="000000"/>
              </a:solidFill>
              <a:latin typeface="Arial" panose="020B0604020202020204" pitchFamily="34" charset="0"/>
            </a:endParaRPr>
          </a:p>
          <a:p>
            <a:r>
              <a:rPr lang="en-US" sz="1400" b="0" i="0" u="none" strike="noStrike" baseline="0" dirty="0">
                <a:solidFill>
                  <a:srgbClr val="FF0000"/>
                </a:solidFill>
                <a:latin typeface="Arial" panose="020B0604020202020204" pitchFamily="34" charset="0"/>
              </a:rPr>
              <a:t>Printed Microwave LPF MDO Analysis – No Cookie Cut!</a:t>
            </a:r>
            <a:endParaRPr lang="en-US" sz="1400" dirty="0">
              <a:solidFill>
                <a:srgbClr val="FF0000"/>
              </a:solidFill>
            </a:endParaRPr>
          </a:p>
        </p:txBody>
      </p:sp>
      <p:sp>
        <p:nvSpPr>
          <p:cNvPr id="14" name="TextBox 13">
            <a:extLst>
              <a:ext uri="{FF2B5EF4-FFF2-40B4-BE49-F238E27FC236}">
                <a16:creationId xmlns:a16="http://schemas.microsoft.com/office/drawing/2014/main" id="{288DA694-B27F-DBD1-A0BA-C3E15117FFC4}"/>
              </a:ext>
            </a:extLst>
          </p:cNvPr>
          <p:cNvSpPr txBox="1"/>
          <p:nvPr/>
        </p:nvSpPr>
        <p:spPr>
          <a:xfrm>
            <a:off x="5181600" y="4532454"/>
            <a:ext cx="3102706" cy="923330"/>
          </a:xfrm>
          <a:prstGeom prst="rect">
            <a:avLst/>
          </a:prstGeom>
          <a:noFill/>
        </p:spPr>
        <p:txBody>
          <a:bodyPr wrap="square">
            <a:spAutoFit/>
          </a:bodyPr>
          <a:lstStyle/>
          <a:p>
            <a:pPr algn="l"/>
            <a:endParaRPr lang="en-US" sz="1200" b="0" i="0" u="none" strike="noStrike" baseline="0" dirty="0">
              <a:solidFill>
                <a:srgbClr val="000000"/>
              </a:solidFill>
              <a:latin typeface="Arial" panose="020B0604020202020204" pitchFamily="34" charset="0"/>
            </a:endParaRPr>
          </a:p>
          <a:p>
            <a:r>
              <a:rPr lang="en-US" sz="1400" b="0" i="0" u="none" strike="noStrike" baseline="0" dirty="0">
                <a:solidFill>
                  <a:srgbClr val="0070C0"/>
                </a:solidFill>
                <a:latin typeface="Arial" panose="020B0604020202020204" pitchFamily="34" charset="0"/>
              </a:rPr>
              <a:t>Measured</a:t>
            </a:r>
          </a:p>
          <a:p>
            <a:r>
              <a:rPr lang="en-US" sz="1400" dirty="0">
                <a:solidFill>
                  <a:srgbClr val="00B050"/>
                </a:solidFill>
                <a:latin typeface="Arial" panose="020B0604020202020204" pitchFamily="34" charset="0"/>
              </a:rPr>
              <a:t>Momentum GEN2</a:t>
            </a:r>
          </a:p>
          <a:p>
            <a:r>
              <a:rPr lang="en-US" sz="1400" dirty="0">
                <a:solidFill>
                  <a:srgbClr val="FF0000"/>
                </a:solidFill>
                <a:latin typeface="Arial" panose="020B0604020202020204" pitchFamily="34" charset="0"/>
              </a:rPr>
              <a:t>FEM GEN2</a:t>
            </a:r>
            <a:endParaRPr lang="en-US" sz="1400" dirty="0">
              <a:solidFill>
                <a:srgbClr val="FF0000"/>
              </a:solidFill>
            </a:endParaRPr>
          </a:p>
        </p:txBody>
      </p:sp>
      <p:pic>
        <p:nvPicPr>
          <p:cNvPr id="3" name="Picture 2">
            <a:extLst>
              <a:ext uri="{FF2B5EF4-FFF2-40B4-BE49-F238E27FC236}">
                <a16:creationId xmlns:a16="http://schemas.microsoft.com/office/drawing/2014/main" id="{1DE497CF-C6EC-3FEC-EC10-50C34E37CEBA}"/>
              </a:ext>
            </a:extLst>
          </p:cNvPr>
          <p:cNvPicPr>
            <a:picLocks noChangeAspect="1"/>
          </p:cNvPicPr>
          <p:nvPr/>
        </p:nvPicPr>
        <p:blipFill>
          <a:blip r:embed="rId8"/>
          <a:stretch>
            <a:fillRect/>
          </a:stretch>
        </p:blipFill>
        <p:spPr>
          <a:xfrm>
            <a:off x="8458203" y="2824094"/>
            <a:ext cx="3260986" cy="1645731"/>
          </a:xfrm>
          <a:prstGeom prst="rect">
            <a:avLst/>
          </a:prstGeom>
        </p:spPr>
      </p:pic>
    </p:spTree>
    <p:extLst>
      <p:ext uri="{BB962C8B-B14F-4D97-AF65-F5344CB8AC3E}">
        <p14:creationId xmlns:p14="http://schemas.microsoft.com/office/powerpoint/2010/main" val="3385603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097485E-96FC-E590-4550-56A0C7B764BF}"/>
              </a:ext>
            </a:extLst>
          </p:cNvPr>
          <p:cNvSpPr>
            <a:spLocks noGrp="1"/>
          </p:cNvSpPr>
          <p:nvPr>
            <p:ph type="title"/>
          </p:nvPr>
        </p:nvSpPr>
        <p:spPr>
          <a:xfrm>
            <a:off x="304800" y="146907"/>
            <a:ext cx="10515600" cy="369332"/>
          </a:xfrm>
        </p:spPr>
        <p:txBody>
          <a:bodyPr/>
          <a:lstStyle/>
          <a:p>
            <a:r>
              <a:rPr lang="en-US" dirty="0" err="1"/>
              <a:t>RFPro</a:t>
            </a:r>
            <a:r>
              <a:rPr lang="en-US" dirty="0"/>
              <a:t> Vision: Keysight Labs N9042B 50GHz Down Converter PCB</a:t>
            </a:r>
          </a:p>
        </p:txBody>
      </p:sp>
      <p:pic>
        <p:nvPicPr>
          <p:cNvPr id="10" name="Picture 9">
            <a:extLst>
              <a:ext uri="{FF2B5EF4-FFF2-40B4-BE49-F238E27FC236}">
                <a16:creationId xmlns:a16="http://schemas.microsoft.com/office/drawing/2014/main" id="{B92C6C3D-92C5-0E01-64F6-67042078553B}"/>
              </a:ext>
            </a:extLst>
          </p:cNvPr>
          <p:cNvPicPr>
            <a:picLocks noChangeAspect="1"/>
          </p:cNvPicPr>
          <p:nvPr/>
        </p:nvPicPr>
        <p:blipFill>
          <a:blip r:embed="rId3"/>
          <a:stretch>
            <a:fillRect/>
          </a:stretch>
        </p:blipFill>
        <p:spPr>
          <a:xfrm>
            <a:off x="2667000" y="2819400"/>
            <a:ext cx="3516935" cy="2149026"/>
          </a:xfrm>
          <a:prstGeom prst="rect">
            <a:avLst/>
          </a:prstGeom>
        </p:spPr>
      </p:pic>
      <p:pic>
        <p:nvPicPr>
          <p:cNvPr id="12" name="Picture 11">
            <a:extLst>
              <a:ext uri="{FF2B5EF4-FFF2-40B4-BE49-F238E27FC236}">
                <a16:creationId xmlns:a16="http://schemas.microsoft.com/office/drawing/2014/main" id="{29F9FBE6-FA29-194D-0013-3A5B46135624}"/>
              </a:ext>
            </a:extLst>
          </p:cNvPr>
          <p:cNvPicPr>
            <a:picLocks noChangeAspect="1"/>
          </p:cNvPicPr>
          <p:nvPr/>
        </p:nvPicPr>
        <p:blipFill>
          <a:blip r:embed="rId4"/>
          <a:stretch>
            <a:fillRect/>
          </a:stretch>
        </p:blipFill>
        <p:spPr>
          <a:xfrm>
            <a:off x="533400" y="1282637"/>
            <a:ext cx="3170195" cy="1859441"/>
          </a:xfrm>
          <a:prstGeom prst="rect">
            <a:avLst/>
          </a:prstGeom>
        </p:spPr>
      </p:pic>
      <p:sp>
        <p:nvSpPr>
          <p:cNvPr id="15" name="TextBox 14">
            <a:extLst>
              <a:ext uri="{FF2B5EF4-FFF2-40B4-BE49-F238E27FC236}">
                <a16:creationId xmlns:a16="http://schemas.microsoft.com/office/drawing/2014/main" id="{0B529BCD-9A93-3EF1-0580-C8819A5F384F}"/>
              </a:ext>
            </a:extLst>
          </p:cNvPr>
          <p:cNvSpPr txBox="1"/>
          <p:nvPr/>
        </p:nvSpPr>
        <p:spPr>
          <a:xfrm>
            <a:off x="762000" y="3505200"/>
            <a:ext cx="2073031" cy="707886"/>
          </a:xfrm>
          <a:prstGeom prst="rect">
            <a:avLst/>
          </a:prstGeom>
          <a:noFill/>
        </p:spPr>
        <p:txBody>
          <a:bodyPr wrap="square">
            <a:spAutoFit/>
          </a:bodyPr>
          <a:lstStyle/>
          <a:p>
            <a:pPr algn="l"/>
            <a:endParaRPr lang="en-US" sz="1200" b="0" i="0" u="none" strike="noStrike" baseline="0" dirty="0">
              <a:solidFill>
                <a:srgbClr val="000000"/>
              </a:solidFill>
              <a:latin typeface="Arial" panose="020B0604020202020204" pitchFamily="34" charset="0"/>
            </a:endParaRPr>
          </a:p>
          <a:p>
            <a:r>
              <a:rPr lang="en-US" sz="1400" b="0" i="0" u="none" strike="noStrike" baseline="0" dirty="0">
                <a:solidFill>
                  <a:srgbClr val="FF0000"/>
                </a:solidFill>
                <a:latin typeface="Arial" panose="020B0604020202020204" pitchFamily="34" charset="0"/>
              </a:rPr>
              <a:t>LO Output </a:t>
            </a:r>
            <a:r>
              <a:rPr lang="en-US" sz="1400" b="0" i="0" u="none" strike="noStrike" baseline="0" dirty="0" err="1">
                <a:solidFill>
                  <a:srgbClr val="FF0000"/>
                </a:solidFill>
                <a:latin typeface="Arial" panose="020B0604020202020204" pitchFamily="34" charset="0"/>
              </a:rPr>
              <a:t>EMPro</a:t>
            </a:r>
            <a:r>
              <a:rPr lang="en-US" sz="1400" b="0" i="0" u="none" strike="noStrike" baseline="0" dirty="0">
                <a:solidFill>
                  <a:srgbClr val="FF0000"/>
                </a:solidFill>
                <a:latin typeface="Arial" panose="020B0604020202020204" pitchFamily="34" charset="0"/>
              </a:rPr>
              <a:t> 3D Shield Connector</a:t>
            </a:r>
          </a:p>
        </p:txBody>
      </p:sp>
      <p:pic>
        <p:nvPicPr>
          <p:cNvPr id="3" name="Picture 2">
            <a:extLst>
              <a:ext uri="{FF2B5EF4-FFF2-40B4-BE49-F238E27FC236}">
                <a16:creationId xmlns:a16="http://schemas.microsoft.com/office/drawing/2014/main" id="{F1AA3809-50B7-BB82-9026-1466480408DE}"/>
              </a:ext>
            </a:extLst>
          </p:cNvPr>
          <p:cNvPicPr>
            <a:picLocks noChangeAspect="1"/>
          </p:cNvPicPr>
          <p:nvPr/>
        </p:nvPicPr>
        <p:blipFill>
          <a:blip r:embed="rId5"/>
          <a:stretch>
            <a:fillRect/>
          </a:stretch>
        </p:blipFill>
        <p:spPr>
          <a:xfrm>
            <a:off x="6450872" y="644743"/>
            <a:ext cx="4672707" cy="5946282"/>
          </a:xfrm>
          <a:prstGeom prst="rect">
            <a:avLst/>
          </a:prstGeom>
        </p:spPr>
      </p:pic>
    </p:spTree>
    <p:extLst>
      <p:ext uri="{BB962C8B-B14F-4D97-AF65-F5344CB8AC3E}">
        <p14:creationId xmlns:p14="http://schemas.microsoft.com/office/powerpoint/2010/main" val="3686061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2022 Keysight Widescreen Template">
  <a:themeElements>
    <a:clrScheme name="Custom 1">
      <a:dk1>
        <a:srgbClr val="000000"/>
      </a:dk1>
      <a:lt1>
        <a:srgbClr val="FFFFFF"/>
      </a:lt1>
      <a:dk2>
        <a:srgbClr val="97999B"/>
      </a:dk2>
      <a:lt2>
        <a:srgbClr val="F2A900"/>
      </a:lt2>
      <a:accent1>
        <a:srgbClr val="E90029"/>
      </a:accent1>
      <a:accent2>
        <a:srgbClr val="FF6720"/>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2" id="{1BB9E083-DB2B-4DEE-9AD1-BDC77E1D70C3}" vid="{743B5FC1-0E2F-4A6F-97F0-659BDD7A349B}"/>
    </a:ext>
  </a:extLst>
</a:theme>
</file>

<file path=ppt/theme/theme2.xml><?xml version="1.0" encoding="utf-8"?>
<a:theme xmlns:a="http://schemas.openxmlformats.org/drawingml/2006/main" name="1_2022 Keysight Widescreen Template">
  <a:themeElements>
    <a:clrScheme name="Custom 2">
      <a:dk1>
        <a:srgbClr val="000000"/>
      </a:dk1>
      <a:lt1>
        <a:srgbClr val="FFFFFF"/>
      </a:lt1>
      <a:dk2>
        <a:srgbClr val="97999B"/>
      </a:dk2>
      <a:lt2>
        <a:srgbClr val="F2A900"/>
      </a:lt2>
      <a:accent1>
        <a:srgbClr val="E90029"/>
      </a:accent1>
      <a:accent2>
        <a:srgbClr val="009245"/>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Keysight_May_Template_2023" id="{A23B7C84-2269-B444-858A-4D2E7B7A5FAF}" vid="{07037D7C-D93B-5342-A8A5-868FE854F57A}"/>
    </a:ext>
  </a:extLst>
</a:theme>
</file>

<file path=ppt/theme/theme3.xml><?xml version="1.0" encoding="utf-8"?>
<a:theme xmlns:a="http://schemas.openxmlformats.org/drawingml/2006/main" name="2_2022 Keysight Widescreen Template">
  <a:themeElements>
    <a:clrScheme name="Custom 2">
      <a:dk1>
        <a:srgbClr val="000000"/>
      </a:dk1>
      <a:lt1>
        <a:srgbClr val="FFFFFF"/>
      </a:lt1>
      <a:dk2>
        <a:srgbClr val="97999B"/>
      </a:dk2>
      <a:lt2>
        <a:srgbClr val="F2A900"/>
      </a:lt2>
      <a:accent1>
        <a:srgbClr val="E90029"/>
      </a:accent1>
      <a:accent2>
        <a:srgbClr val="009245"/>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2" id="{8078BADB-D7E0-4521-A0FC-ABE8D93360CC}" vid="{F4251EDB-4FB2-49BD-8A94-95646D078D1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c2922b-1415-442c-bb31-351e4705fc5e" xsi:nil="true"/>
    <lcf76f155ced4ddcb4097134ff3c332f xmlns="f23470d3-6f26-4258-ae3d-301595a9bde0">
      <Terms xmlns="http://schemas.microsoft.com/office/infopath/2007/PartnerControls"/>
    </lcf76f155ced4ddcb4097134ff3c332f>
    <ContentDetails xmlns="f23470d3-6f26-4258-ae3d-301595a9bde0" xsi:nil="true"/>
    <WebinarID xmlns="f23470d3-6f26-4258-ae3d-301595a9bde0" xsi:nil="true"/>
    <GTMTeamOwner xmlns="f23470d3-6f26-4258-ae3d-301595a9bde0">
      <UserInfo>
        <DisplayName/>
        <AccountId xsi:nil="true"/>
        <AccountType/>
      </UserInfo>
    </GTMTeamOwner>
    <TargetBU xmlns="f23470d3-6f26-4258-ae3d-301595a9bde0" xsi:nil="true"/>
    <Details xmlns="f23470d3-6f26-4258-ae3d-301595a9bde0">Annual plans, goals, KPIs, campaign calendars, org charts</Details>
    <ResearchType xmlns="f23470d3-6f26-4258-ae3d-301595a9bde0" xsi:nil="true"/>
    <TargetIndustry xmlns="f23470d3-6f26-4258-ae3d-301595a9bd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DC5A1111511B459A4FC8DA2DBE4A09" ma:contentTypeVersion="23" ma:contentTypeDescription="Create a new document." ma:contentTypeScope="" ma:versionID="f935c99655d4d157b934af715158b389">
  <xsd:schema xmlns:xsd="http://www.w3.org/2001/XMLSchema" xmlns:xs="http://www.w3.org/2001/XMLSchema" xmlns:p="http://schemas.microsoft.com/office/2006/metadata/properties" xmlns:ns2="f23470d3-6f26-4258-ae3d-301595a9bde0" xmlns:ns3="61c2922b-1415-442c-bb31-351e4705fc5e" targetNamespace="http://schemas.microsoft.com/office/2006/metadata/properties" ma:root="true" ma:fieldsID="3f8650a72f10d34d6cd733196ac8ade0" ns2:_="" ns3:_="">
    <xsd:import namespace="f23470d3-6f26-4258-ae3d-301595a9bde0"/>
    <xsd:import namespace="61c2922b-1415-442c-bb31-351e4705fc5e"/>
    <xsd:element name="properties">
      <xsd:complexType>
        <xsd:sequence>
          <xsd:element name="documentManagement">
            <xsd:complexType>
              <xsd:all>
                <xsd:element ref="ns2:ContentDetails" minOccurs="0"/>
                <xsd:element ref="ns2:TargetBU" minOccurs="0"/>
                <xsd:element ref="ns2:Details" minOccurs="0"/>
                <xsd:element ref="ns2:GTMTeam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element ref="ns2:WebinarID" minOccurs="0"/>
                <xsd:element ref="ns2:TargetIndustry" minOccurs="0"/>
                <xsd:element ref="ns2:Research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470d3-6f26-4258-ae3d-301595a9bde0" elementFormDefault="qualified">
    <xsd:import namespace="http://schemas.microsoft.com/office/2006/documentManagement/types"/>
    <xsd:import namespace="http://schemas.microsoft.com/office/infopath/2007/PartnerControls"/>
    <xsd:element name="ContentDetails" ma:index="2" nillable="true" ma:displayName="Content Details" ma:format="Dropdown" ma:internalName="ContentDetails" ma:readOnly="false">
      <xsd:simpleType>
        <xsd:restriction base="dms:Note">
          <xsd:maxLength value="255"/>
        </xsd:restriction>
      </xsd:simpleType>
    </xsd:element>
    <xsd:element name="TargetBU" ma:index="3" nillable="true" ma:displayName="Target BU" ma:format="Dropdown" ma:internalName="TargetBU">
      <xsd:simpleType>
        <xsd:restriction base="dms:Choice">
          <xsd:enumeration value="DataManagement (Cliosoft)"/>
          <xsd:enumeration value="DesignVerification (EDA)"/>
          <xsd:enumeration value="ComputreAidedEngineering (ESI)"/>
          <xsd:enumeration value="Orion"/>
          <xsd:enumeration value="SoftwareQualityEngineering (Eggplant)"/>
          <xsd:enumeration value="cross-BU"/>
        </xsd:restriction>
      </xsd:simpleType>
    </xsd:element>
    <xsd:element name="Details" ma:index="4" nillable="true" ma:displayName="Details" ma:default="Annual plans, goals, KPIs, campaign calendars, org charts" ma:format="Dropdown" ma:internalName="Details" ma:readOnly="false">
      <xsd:simpleType>
        <xsd:restriction base="dms:Note">
          <xsd:maxLength value="255"/>
        </xsd:restriction>
      </xsd:simpleType>
    </xsd:element>
    <xsd:element name="GTMTeamOwner" ma:index="5" nillable="true" ma:displayName="GTM Team Owner" ma:format="Dropdown" ma:list="UserInfo" ma:SharePointGroup="0" ma:internalName="GTMTeam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1b4e610-9c4a-4944-b620-b446fb4a28f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hidden="true" ma:internalName="MediaServiceOCR" ma:readOnly="true">
      <xsd:simpleType>
        <xsd:restriction base="dms:Note"/>
      </xsd:simpleType>
    </xsd:element>
    <xsd:element name="MediaServiceLocation" ma:index="22" nillable="true" ma:displayName="Location" ma:hidden="true" ma:indexed="true" ma:internalName="MediaServiceLocation" ma:readOnly="true">
      <xsd:simpleType>
        <xsd:restriction base="dms:Text"/>
      </xsd:simpleType>
    </xsd:element>
    <xsd:element name="WebinarID" ma:index="25" nillable="true" ma:displayName="Webinar ID" ma:format="Dropdown" ma:hidden="true" ma:internalName="WebinarID" ma:readOnly="false">
      <xsd:simpleType>
        <xsd:restriction base="dms:Text">
          <xsd:maxLength value="255"/>
        </xsd:restriction>
      </xsd:simpleType>
    </xsd:element>
    <xsd:element name="TargetIndustry" ma:index="27" nillable="true" ma:displayName="Target Industry" ma:format="Dropdown" ma:internalName="TargetIndustry">
      <xsd:simpleType>
        <xsd:restriction base="dms:Choice">
          <xsd:enumeration value="Aero &amp; Defense"/>
          <xsd:enumeration value="Auto &amp; Energy"/>
          <xsd:enumeration value="Commercial Comms"/>
          <xsd:enumeration value="cross-industry"/>
          <xsd:enumeration value="General Electronics"/>
          <xsd:enumeration value="Semiconductors"/>
        </xsd:restriction>
      </xsd:simpleType>
    </xsd:element>
    <xsd:element name="ResearchType" ma:index="28" nillable="true" ma:displayName="Research Type" ma:format="Dropdown" ma:internalName="ResearchType">
      <xsd:simpleType>
        <xsd:restriction base="dms:Choice">
          <xsd:enumeration value="Survey"/>
          <xsd:enumeration value="Competitive Analysis"/>
          <xsd:enumeration value="Trend Report"/>
          <xsd:enumeration value="Personas"/>
        </xsd:restriction>
      </xsd:simpleType>
    </xsd:element>
  </xsd:schema>
  <xsd:schema xmlns:xsd="http://www.w3.org/2001/XMLSchema" xmlns:xs="http://www.w3.org/2001/XMLSchema" xmlns:dms="http://schemas.microsoft.com/office/2006/documentManagement/types" xmlns:pc="http://schemas.microsoft.com/office/infopath/2007/PartnerControls" targetNamespace="61c2922b-1415-442c-bb31-351e4705fc5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0556d25-9751-463a-875d-e6f41f689c93}" ma:internalName="TaxCatchAll" ma:readOnly="false" ma:showField="CatchAllData" ma:web="61c2922b-1415-442c-bb31-351e4705fc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6FF839-3FE2-4A50-B543-A5F2FA822EDC}">
  <ds:schemaRefs>
    <ds:schemaRef ds:uri="http://purl.org/dc/terms/"/>
    <ds:schemaRef ds:uri="f23470d3-6f26-4258-ae3d-301595a9bde0"/>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61c2922b-1415-442c-bb31-351e4705fc5e"/>
  </ds:schemaRefs>
</ds:datastoreItem>
</file>

<file path=customXml/itemProps2.xml><?xml version="1.0" encoding="utf-8"?>
<ds:datastoreItem xmlns:ds="http://schemas.openxmlformats.org/officeDocument/2006/customXml" ds:itemID="{5EBE149F-DED3-4901-9C64-4CDDCB7AB777}">
  <ds:schemaRefs>
    <ds:schemaRef ds:uri="http://schemas.microsoft.com/sharepoint/v3/contenttype/forms"/>
  </ds:schemaRefs>
</ds:datastoreItem>
</file>

<file path=customXml/itemProps3.xml><?xml version="1.0" encoding="utf-8"?>
<ds:datastoreItem xmlns:ds="http://schemas.openxmlformats.org/officeDocument/2006/customXml" ds:itemID="{7E9E19AB-9E0F-441B-9BF3-571A8FA529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3470d3-6f26-4258-ae3d-301595a9bde0"/>
    <ds:schemaRef ds:uri="61c2922b-1415-442c-bb31-351e4705fc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2276</TotalTime>
  <Words>2910</Words>
  <Application>Microsoft Macintosh PowerPoint</Application>
  <PresentationFormat>Widescreen</PresentationFormat>
  <Paragraphs>268</Paragraphs>
  <Slides>27</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Aptos</vt:lpstr>
      <vt:lpstr>Arial</vt:lpstr>
      <vt:lpstr>Arial Bold</vt:lpstr>
      <vt:lpstr>Calibri</vt:lpstr>
      <vt:lpstr>Keysight Sans</vt:lpstr>
      <vt:lpstr>Symbol</vt:lpstr>
      <vt:lpstr>2022 Keysight Widescreen Template</vt:lpstr>
      <vt:lpstr>1_2022 Keysight Widescreen Template</vt:lpstr>
      <vt:lpstr>2_2022 Keysight Widescreen Template</vt:lpstr>
      <vt:lpstr>Enabling Next Generation EM Simulation with ADS RFPro 2025</vt:lpstr>
      <vt:lpstr>Abstract </vt:lpstr>
      <vt:lpstr>Agenda</vt:lpstr>
      <vt:lpstr>RFPro Vision: EM for every RF circuit designer</vt:lpstr>
      <vt:lpstr>PowerPoint Presentation</vt:lpstr>
      <vt:lpstr>RFPro Vision: Nokia Bell Labs 90GHz W band Phased Array</vt:lpstr>
      <vt:lpstr>RFPro Vision: Menlo Microwave MM5130 SP4T DC-26G Switch</vt:lpstr>
      <vt:lpstr>RFPro Vision: Keysight Labs N9042B 50GHz Down Converter PCB</vt:lpstr>
      <vt:lpstr>RFPro Vision: Keysight Labs N9042B 50GHz Down Converter PCB</vt:lpstr>
      <vt:lpstr>RFPRo Vision: Keysight Labs N9042B 50GHz Down Converter PCB</vt:lpstr>
      <vt:lpstr>ADS RFPro 2025 updates</vt:lpstr>
      <vt:lpstr>ADS RFPro 2025 updates (1) New Calibration Types Extend to High Frequency</vt:lpstr>
      <vt:lpstr>Calibration Process &amp; Terminology</vt:lpstr>
      <vt:lpstr>RFPro 2025 solver updates</vt:lpstr>
      <vt:lpstr>Demo – Transistor Manifold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Company>Keysight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Schwarz</dc:creator>
  <cp:lastModifiedBy>Dolev Zaharony</cp:lastModifiedBy>
  <cp:revision>14</cp:revision>
  <dcterms:created xsi:type="dcterms:W3CDTF">2025-02-10T22:03:26Z</dcterms:created>
  <dcterms:modified xsi:type="dcterms:W3CDTF">2025-09-12T18:50:47Z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0x010100F7DC5A1111511B459A4FC8DA2DBE4A09</vt:lpwstr>
  </property>
</Properties>
</file>